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87" r:id="rId4"/>
  </p:sldMasterIdLst>
  <p:notesMasterIdLst>
    <p:notesMasterId r:id="rId24"/>
  </p:notesMasterIdLst>
  <p:handoutMasterIdLst>
    <p:handoutMasterId r:id="rId25"/>
  </p:handoutMasterIdLst>
  <p:sldIdLst>
    <p:sldId id="256" r:id="rId5"/>
    <p:sldId id="4184" r:id="rId6"/>
    <p:sldId id="4077" r:id="rId7"/>
    <p:sldId id="4293" r:id="rId8"/>
    <p:sldId id="4284" r:id="rId9"/>
    <p:sldId id="4301" r:id="rId10"/>
    <p:sldId id="4291" r:id="rId11"/>
    <p:sldId id="4292" r:id="rId12"/>
    <p:sldId id="4181" r:id="rId13"/>
    <p:sldId id="4268" r:id="rId14"/>
    <p:sldId id="4208" r:id="rId15"/>
    <p:sldId id="4283" r:id="rId16"/>
    <p:sldId id="4179" r:id="rId17"/>
    <p:sldId id="4297" r:id="rId18"/>
    <p:sldId id="4162" r:id="rId19"/>
    <p:sldId id="4238" r:id="rId20"/>
    <p:sldId id="4203" r:id="rId21"/>
    <p:sldId id="4269" r:id="rId22"/>
    <p:sldId id="37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71BA1D-B98F-566D-373B-291CA53B16AD}" name="Nick Gibson" initials="NG" userId="S::Nick.Gibson@centuria.co.nz::784e26c2-f173-4d8c-8a6c-c7ee9c3700f8" providerId="AD"/>
  <p188:author id="{708FD52D-7863-4FF5-402A-9CC52E49D817}" name="Eva Tobin" initials="ET" userId="S::eva.tobin@centuria.com.au::3ea9df12-59dc-4a32-8180-6d24398284e4" providerId="AD"/>
  <p188:author id="{C65E9E6A-4D87-D815-E0DD-12168A50B2D4}" name="Wendy Roycroft" initials="WR" userId="S::Wendy.Roycroft@centuria.co.nz::bd913c02-d5fd-4672-a57f-c26ed3233129" providerId="AD"/>
  <p188:author id="{FAB1C678-2D00-B966-E8D7-C4D804600540}" name="Thomasina Ralston" initials="TR" userId="S::thomasina.ralston@centuria.com.au::b6bae612-8671-4f39-aab0-ee56f14af82b" providerId="AD"/>
  <p188:author id="{F8C40986-9CD9-04F5-BB7C-41ECE3FA25E4}" name="Emma Eckhoff" initials="EE" userId="S::Emma.Eckhoff@centuria.com.au::09933d95-4b95-4f4f-98c6-4559ae5f1be5" providerId="AD"/>
  <p188:author id="{DD9C3090-4CFC-D28D-041B-2ECE103E5152}" name="Bernie Smith" initials="BS" userId="S::Bernie.Smith@centuria.co.nz::019b9a22-b646-4e58-8cc1-a36b457a44a7" providerId="AD"/>
  <p188:author id="{C1FE2BAF-CE36-415F-77B9-15DCE781CA7A}" name="Chi Ngo" initials="CN" userId="S::chi.ngo@centuria.co.nz::c73a0931-32b1-4e41-951f-d7956ac6afe4" providerId="AD"/>
  <p188:author id="{23E552D4-A75A-E199-67B3-8698D686CA1D}" name="Saundra Weeratunge" initials="SW" userId="S::Saundra.Weeratunge@centuria.com.au::9dce2b62-940e-46d3-9627-83a5924a97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3CDD3"/>
    <a:srgbClr val="000000"/>
    <a:srgbClr val="FF3399"/>
    <a:srgbClr val="EEF2F7"/>
    <a:srgbClr val="FFFAD9"/>
    <a:srgbClr val="B7B7B7"/>
    <a:srgbClr val="606060"/>
    <a:srgbClr val="79ACBA"/>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37DD4-AFB7-1704-ECCD-F4936A7E4B11}" v="469" dt="2024-08-28T03:31:26.027"/>
    <p1510:client id="{9CA4746C-ABD4-430D-8E42-DF796D64C8A4}" v="5" dt="2024-08-27T23:46:01.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7446AA-A494-CB67-A2D3-43E015BDAB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E1F1A1A-F31A-7AA0-037E-3B7F905113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9EBD98-CB61-4863-A7DF-DD8469838662}" type="datetimeFigureOut">
              <a:rPr lang="en-AU" smtClean="0"/>
              <a:t>29/08/2024</a:t>
            </a:fld>
            <a:endParaRPr lang="en-AU"/>
          </a:p>
        </p:txBody>
      </p:sp>
      <p:sp>
        <p:nvSpPr>
          <p:cNvPr id="4" name="Footer Placeholder 3">
            <a:extLst>
              <a:ext uri="{FF2B5EF4-FFF2-40B4-BE49-F238E27FC236}">
                <a16:creationId xmlns:a16="http://schemas.microsoft.com/office/drawing/2014/main" id="{9F3B0385-A513-CB98-918B-7E7D8955AD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6417C12-6108-BEFF-203F-E69EAB9C65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3A2A93-0636-4F3D-B207-64D031163374}" type="slidenum">
              <a:rPr lang="en-AU" smtClean="0"/>
              <a:t>‹#›</a:t>
            </a:fld>
            <a:endParaRPr lang="en-AU"/>
          </a:p>
        </p:txBody>
      </p:sp>
    </p:spTree>
    <p:extLst>
      <p:ext uri="{BB962C8B-B14F-4D97-AF65-F5344CB8AC3E}">
        <p14:creationId xmlns:p14="http://schemas.microsoft.com/office/powerpoint/2010/main" val="4009935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C4B46-AD11-9840-99A7-2D976D42485C}"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27832-20F4-9A4C-A44D-84D8CC9489A9}" type="slidenum">
              <a:rPr lang="en-US" smtClean="0"/>
              <a:t>‹#›</a:t>
            </a:fld>
            <a:endParaRPr lang="en-US"/>
          </a:p>
        </p:txBody>
      </p:sp>
    </p:spTree>
    <p:extLst>
      <p:ext uri="{BB962C8B-B14F-4D97-AF65-F5344CB8AC3E}">
        <p14:creationId xmlns:p14="http://schemas.microsoft.com/office/powerpoint/2010/main" val="263858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27832-20F4-9A4C-A44D-84D8CC9489A9}" type="slidenum">
              <a:rPr lang="en-US" smtClean="0"/>
              <a:t>4</a:t>
            </a:fld>
            <a:endParaRPr lang="en-US"/>
          </a:p>
        </p:txBody>
      </p:sp>
    </p:spTree>
    <p:extLst>
      <p:ext uri="{BB962C8B-B14F-4D97-AF65-F5344CB8AC3E}">
        <p14:creationId xmlns:p14="http://schemas.microsoft.com/office/powerpoint/2010/main" val="33594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27832-20F4-9A4C-A44D-84D8CC9489A9}" type="slidenum">
              <a:rPr lang="en-US" smtClean="0"/>
              <a:t>5</a:t>
            </a:fld>
            <a:endParaRPr lang="en-US"/>
          </a:p>
        </p:txBody>
      </p:sp>
    </p:spTree>
    <p:extLst>
      <p:ext uri="{BB962C8B-B14F-4D97-AF65-F5344CB8AC3E}">
        <p14:creationId xmlns:p14="http://schemas.microsoft.com/office/powerpoint/2010/main" val="428442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27832-20F4-9A4C-A44D-84D8CC9489A9}" type="slidenum">
              <a:rPr lang="en-US" smtClean="0"/>
              <a:t>7</a:t>
            </a:fld>
            <a:endParaRPr lang="en-US"/>
          </a:p>
        </p:txBody>
      </p:sp>
    </p:spTree>
    <p:extLst>
      <p:ext uri="{BB962C8B-B14F-4D97-AF65-F5344CB8AC3E}">
        <p14:creationId xmlns:p14="http://schemas.microsoft.com/office/powerpoint/2010/main" val="8367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27832-20F4-9A4C-A44D-84D8CC9489A9}" type="slidenum">
              <a:rPr lang="en-US" smtClean="0"/>
              <a:t>8</a:t>
            </a:fld>
            <a:endParaRPr lang="en-US"/>
          </a:p>
        </p:txBody>
      </p:sp>
    </p:spTree>
    <p:extLst>
      <p:ext uri="{BB962C8B-B14F-4D97-AF65-F5344CB8AC3E}">
        <p14:creationId xmlns:p14="http://schemas.microsoft.com/office/powerpoint/2010/main" val="272620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27832-20F4-9A4C-A44D-84D8CC9489A9}" type="slidenum">
              <a:rPr lang="en-US" smtClean="0"/>
              <a:t>10</a:t>
            </a:fld>
            <a:endParaRPr lang="en-US"/>
          </a:p>
        </p:txBody>
      </p:sp>
    </p:spTree>
    <p:extLst>
      <p:ext uri="{BB962C8B-B14F-4D97-AF65-F5344CB8AC3E}">
        <p14:creationId xmlns:p14="http://schemas.microsoft.com/office/powerpoint/2010/main" val="30725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8027832-20F4-9A4C-A44D-84D8CC9489A9}" type="slidenum">
              <a:rPr lang="en-US" smtClean="0"/>
              <a:t>13</a:t>
            </a:fld>
            <a:endParaRPr lang="en-US"/>
          </a:p>
        </p:txBody>
      </p:sp>
    </p:spTree>
    <p:extLst>
      <p:ext uri="{BB962C8B-B14F-4D97-AF65-F5344CB8AC3E}">
        <p14:creationId xmlns:p14="http://schemas.microsoft.com/office/powerpoint/2010/main" val="100318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27832-20F4-9A4C-A44D-84D8CC9489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244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8027832-20F4-9A4C-A44D-84D8CC9489A9}" type="slidenum">
              <a:rPr lang="en-US" smtClean="0"/>
              <a:t>16</a:t>
            </a:fld>
            <a:endParaRPr lang="en-US"/>
          </a:p>
        </p:txBody>
      </p:sp>
    </p:spTree>
    <p:extLst>
      <p:ext uri="{BB962C8B-B14F-4D97-AF65-F5344CB8AC3E}">
        <p14:creationId xmlns:p14="http://schemas.microsoft.com/office/powerpoint/2010/main" val="159885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27832-20F4-9A4C-A44D-84D8CC9489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51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userDrawn="1"/>
        </p:nvSpPr>
        <p:spPr>
          <a:xfrm>
            <a:off x="360363" y="360363"/>
            <a:ext cx="11472862" cy="5926137"/>
          </a:xfrm>
          <a:prstGeom prst="rect">
            <a:avLst/>
          </a:prstGeom>
          <a:noFill/>
        </p:spPr>
        <p:txBody>
          <a:bodyPr wrap="square" lIns="0" tIns="0" rIns="0" bIns="0" rtlCol="0" anchor="t" anchorCtr="0">
            <a:noAutofit/>
          </a:bodyPr>
          <a:lstStyle/>
          <a:p>
            <a:pPr algn="ctr"/>
            <a:r>
              <a:rPr lang="en-GB" sz="11500"/>
              <a:t>TEXT CONTENT</a:t>
            </a:r>
            <a:br>
              <a:rPr lang="en-GB" sz="11500"/>
            </a:br>
            <a:r>
              <a:rPr lang="en-GB" sz="11500"/>
              <a:t>LAYOUTS</a:t>
            </a:r>
            <a:endParaRPr lang="en-AU" sz="11500"/>
          </a:p>
        </p:txBody>
      </p:sp>
      <p:sp>
        <p:nvSpPr>
          <p:cNvPr id="3" name="Arrow: Right 2">
            <a:extLst>
              <a:ext uri="{FF2B5EF4-FFF2-40B4-BE49-F238E27FC236}">
                <a16:creationId xmlns:a16="http://schemas.microsoft.com/office/drawing/2014/main" id="{DD395D02-9806-5EB7-A382-C2E8A75CF86D}"/>
              </a:ext>
            </a:extLst>
          </p:cNvPr>
          <p:cNvSpPr/>
          <p:nvPr userDrawn="1"/>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369399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9314438-5DAE-A0B9-A5A3-B9EFDBFCA311}"/>
              </a:ext>
            </a:extLst>
          </p:cNvPr>
          <p:cNvSpPr>
            <a:spLocks noGrp="1"/>
          </p:cNvSpPr>
          <p:nvPr>
            <p:ph type="ftr" sz="quarter" idx="14"/>
          </p:nvPr>
        </p:nvSpPr>
        <p:spPr/>
        <p:txBody>
          <a:bodyPr vert="horz" lIns="0" tIns="0" rIns="0" bIns="0" rtlCol="0" anchor="b" anchorCtr="0">
            <a:noAutofit/>
          </a:bodyPr>
          <a:lstStyle>
            <a:lvl1pPr>
              <a:defRPr lang="en-GB"/>
            </a:lvl1pPr>
          </a:lstStyle>
          <a:p>
            <a:endParaRPr lang="en-AU"/>
          </a:p>
        </p:txBody>
      </p:sp>
    </p:spTree>
    <p:extLst>
      <p:ext uri="{BB962C8B-B14F-4D97-AF65-F5344CB8AC3E}">
        <p14:creationId xmlns:p14="http://schemas.microsoft.com/office/powerpoint/2010/main" val="4006976638"/>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AD5A-AEDB-EB1C-6EBD-4BF2A707EC1D}"/>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F59A427F-7DEF-D2B0-59FF-1A6810E1B2A7}"/>
              </a:ext>
            </a:extLst>
          </p:cNvPr>
          <p:cNvSpPr>
            <a:spLocks noGrp="1"/>
          </p:cNvSpPr>
          <p:nvPr>
            <p:ph type="ftr" sz="quarter" idx="11"/>
          </p:nvPr>
        </p:nvSpPr>
        <p:spPr/>
        <p:txBody>
          <a:bodyPr/>
          <a:lstStyle/>
          <a:p>
            <a:endParaRPr lang="en-AU"/>
          </a:p>
        </p:txBody>
      </p:sp>
      <p:sp>
        <p:nvSpPr>
          <p:cNvPr id="20" name="Text Placeholder 6">
            <a:extLst>
              <a:ext uri="{FF2B5EF4-FFF2-40B4-BE49-F238E27FC236}">
                <a16:creationId xmlns:a16="http://schemas.microsoft.com/office/drawing/2014/main" id="{7CD5E5DE-E449-8C57-7808-577E848A8FBF}"/>
              </a:ext>
            </a:extLst>
          </p:cNvPr>
          <p:cNvSpPr>
            <a:spLocks noGrp="1"/>
          </p:cNvSpPr>
          <p:nvPr>
            <p:ph type="body" sz="quarter" idx="28"/>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6" name="Text Placeholder 11">
            <a:extLst>
              <a:ext uri="{FF2B5EF4-FFF2-40B4-BE49-F238E27FC236}">
                <a16:creationId xmlns:a16="http://schemas.microsoft.com/office/drawing/2014/main" id="{6B8BB4AF-F298-7452-98B7-5833FBED044F}"/>
              </a:ext>
            </a:extLst>
          </p:cNvPr>
          <p:cNvSpPr>
            <a:spLocks noGrp="1"/>
          </p:cNvSpPr>
          <p:nvPr>
            <p:ph type="body" sz="quarter" idx="15" hasCustomPrompt="1"/>
          </p:nvPr>
        </p:nvSpPr>
        <p:spPr>
          <a:xfrm>
            <a:off x="1262743" y="1371600"/>
            <a:ext cx="2451814" cy="591065"/>
          </a:xfrm>
          <a:prstGeom prst="rect">
            <a:avLst/>
          </a:prstGeom>
          <a:noFill/>
          <a:ln w="12700">
            <a:noFill/>
          </a:ln>
        </p:spPr>
        <p:txBody>
          <a:bodyPr lIns="0" tIns="0" rIns="0" bIns="0" anchor="ctr"/>
          <a:lstStyle>
            <a:lvl1pPr marL="0" indent="0">
              <a:buNone/>
              <a:defRPr sz="1400" b="1">
                <a:solidFill>
                  <a:schemeClr val="tx1"/>
                </a:solidFill>
              </a:defRPr>
            </a:lvl1pPr>
          </a:lstStyle>
          <a:p>
            <a:pPr lvl="0"/>
            <a:r>
              <a:rPr lang="en-US"/>
              <a:t>Heading</a:t>
            </a:r>
          </a:p>
        </p:txBody>
      </p:sp>
      <p:sp>
        <p:nvSpPr>
          <p:cNvPr id="7" name="Text Placeholder 4">
            <a:extLst>
              <a:ext uri="{FF2B5EF4-FFF2-40B4-BE49-F238E27FC236}">
                <a16:creationId xmlns:a16="http://schemas.microsoft.com/office/drawing/2014/main" id="{D9A77801-5DCB-2F93-57D5-A71CFE64FE52}"/>
              </a:ext>
            </a:extLst>
          </p:cNvPr>
          <p:cNvSpPr>
            <a:spLocks noGrp="1"/>
          </p:cNvSpPr>
          <p:nvPr>
            <p:ph type="body" sz="quarter" idx="12" hasCustomPrompt="1"/>
          </p:nvPr>
        </p:nvSpPr>
        <p:spPr>
          <a:xfrm>
            <a:off x="363541" y="1371600"/>
            <a:ext cx="719370" cy="591065"/>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8" name="Text Placeholder 11">
            <a:extLst>
              <a:ext uri="{FF2B5EF4-FFF2-40B4-BE49-F238E27FC236}">
                <a16:creationId xmlns:a16="http://schemas.microsoft.com/office/drawing/2014/main" id="{2D7F42AC-0486-7EC3-D8E3-D2ACEC596020}"/>
              </a:ext>
            </a:extLst>
          </p:cNvPr>
          <p:cNvSpPr>
            <a:spLocks noGrp="1"/>
          </p:cNvSpPr>
          <p:nvPr>
            <p:ph type="body" sz="quarter" idx="25" hasCustomPrompt="1"/>
          </p:nvPr>
        </p:nvSpPr>
        <p:spPr>
          <a:xfrm>
            <a:off x="1262742" y="2229517"/>
            <a:ext cx="2451814" cy="591065"/>
          </a:xfrm>
          <a:prstGeom prst="rect">
            <a:avLst/>
          </a:prstGeom>
          <a:noFill/>
          <a:ln>
            <a:noFill/>
          </a:ln>
        </p:spPr>
        <p:txBody>
          <a:bodyPr lIns="0" tIns="0" rIns="0" bIns="0" anchor="ctr"/>
          <a:lstStyle>
            <a:lvl1pPr marL="0" indent="0">
              <a:buNone/>
              <a:defRPr sz="1400" b="1">
                <a:solidFill>
                  <a:schemeClr val="tx1"/>
                </a:solidFill>
              </a:defRPr>
            </a:lvl1pPr>
          </a:lstStyle>
          <a:p>
            <a:pPr lvl="0"/>
            <a:r>
              <a:rPr lang="en-US"/>
              <a:t>Heading</a:t>
            </a:r>
          </a:p>
        </p:txBody>
      </p:sp>
      <p:sp>
        <p:nvSpPr>
          <p:cNvPr id="9" name="Text Placeholder 4">
            <a:extLst>
              <a:ext uri="{FF2B5EF4-FFF2-40B4-BE49-F238E27FC236}">
                <a16:creationId xmlns:a16="http://schemas.microsoft.com/office/drawing/2014/main" id="{D7B7C8CD-026A-F25E-62DE-9FC629D67C1B}"/>
              </a:ext>
            </a:extLst>
          </p:cNvPr>
          <p:cNvSpPr>
            <a:spLocks noGrp="1"/>
          </p:cNvSpPr>
          <p:nvPr>
            <p:ph type="body" sz="quarter" idx="26" hasCustomPrompt="1"/>
          </p:nvPr>
        </p:nvSpPr>
        <p:spPr>
          <a:xfrm>
            <a:off x="363540" y="2229517"/>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10" name="Text Placeholder 11">
            <a:extLst>
              <a:ext uri="{FF2B5EF4-FFF2-40B4-BE49-F238E27FC236}">
                <a16:creationId xmlns:a16="http://schemas.microsoft.com/office/drawing/2014/main" id="{23AF070B-E22D-0D7E-1ACB-9E22E99054C1}"/>
              </a:ext>
            </a:extLst>
          </p:cNvPr>
          <p:cNvSpPr>
            <a:spLocks noGrp="1"/>
          </p:cNvSpPr>
          <p:nvPr>
            <p:ph type="body" sz="quarter" idx="29" hasCustomPrompt="1"/>
          </p:nvPr>
        </p:nvSpPr>
        <p:spPr>
          <a:xfrm>
            <a:off x="1262742" y="3087434"/>
            <a:ext cx="2451814" cy="591065"/>
          </a:xfrm>
          <a:prstGeom prst="rect">
            <a:avLst/>
          </a:prstGeom>
          <a:noFill/>
          <a:ln>
            <a:noFill/>
          </a:ln>
        </p:spPr>
        <p:txBody>
          <a:bodyPr lIns="0" tIns="0" rIns="0" bIns="0" anchor="ctr"/>
          <a:lstStyle>
            <a:lvl1pPr marL="0" indent="0">
              <a:buNone/>
              <a:defRPr sz="1400" b="1">
                <a:solidFill>
                  <a:schemeClr val="tx1"/>
                </a:solidFill>
              </a:defRPr>
            </a:lvl1pPr>
          </a:lstStyle>
          <a:p>
            <a:pPr lvl="0"/>
            <a:r>
              <a:rPr lang="en-US"/>
              <a:t>Heading</a:t>
            </a:r>
          </a:p>
        </p:txBody>
      </p:sp>
      <p:sp>
        <p:nvSpPr>
          <p:cNvPr id="11" name="Text Placeholder 4">
            <a:extLst>
              <a:ext uri="{FF2B5EF4-FFF2-40B4-BE49-F238E27FC236}">
                <a16:creationId xmlns:a16="http://schemas.microsoft.com/office/drawing/2014/main" id="{ABA2E829-6C9F-7108-568B-01E137AA928C}"/>
              </a:ext>
            </a:extLst>
          </p:cNvPr>
          <p:cNvSpPr>
            <a:spLocks noGrp="1"/>
          </p:cNvSpPr>
          <p:nvPr>
            <p:ph type="body" sz="quarter" idx="30" hasCustomPrompt="1"/>
          </p:nvPr>
        </p:nvSpPr>
        <p:spPr>
          <a:xfrm>
            <a:off x="363540" y="3087434"/>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12" name="Chevron 11">
            <a:extLst>
              <a:ext uri="{FF2B5EF4-FFF2-40B4-BE49-F238E27FC236}">
                <a16:creationId xmlns:a16="http://schemas.microsoft.com/office/drawing/2014/main" id="{F31FE2B0-EC58-CEEB-CD2D-CC6C7BA129C5}"/>
              </a:ext>
            </a:extLst>
          </p:cNvPr>
          <p:cNvSpPr/>
          <p:nvPr userDrawn="1"/>
        </p:nvSpPr>
        <p:spPr>
          <a:xfrm>
            <a:off x="3714556" y="1451117"/>
            <a:ext cx="349444" cy="50121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3" name="Chevron 12">
            <a:extLst>
              <a:ext uri="{FF2B5EF4-FFF2-40B4-BE49-F238E27FC236}">
                <a16:creationId xmlns:a16="http://schemas.microsoft.com/office/drawing/2014/main" id="{D34A0B47-33D9-7EC5-7A02-6D3CDC6A2D20}"/>
              </a:ext>
            </a:extLst>
          </p:cNvPr>
          <p:cNvSpPr/>
          <p:nvPr userDrawn="1"/>
        </p:nvSpPr>
        <p:spPr>
          <a:xfrm>
            <a:off x="3714556" y="2309344"/>
            <a:ext cx="349444" cy="50121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4" name="Chevron 13">
            <a:extLst>
              <a:ext uri="{FF2B5EF4-FFF2-40B4-BE49-F238E27FC236}">
                <a16:creationId xmlns:a16="http://schemas.microsoft.com/office/drawing/2014/main" id="{E5AFD254-5C66-D069-8B90-24EFD448CDA1}"/>
              </a:ext>
            </a:extLst>
          </p:cNvPr>
          <p:cNvSpPr/>
          <p:nvPr userDrawn="1"/>
        </p:nvSpPr>
        <p:spPr>
          <a:xfrm>
            <a:off x="3714556" y="3167571"/>
            <a:ext cx="349444" cy="50121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5" name="Text Placeholder 10">
            <a:extLst>
              <a:ext uri="{FF2B5EF4-FFF2-40B4-BE49-F238E27FC236}">
                <a16:creationId xmlns:a16="http://schemas.microsoft.com/office/drawing/2014/main" id="{420B35B3-C396-4FAF-E66A-F36BC4A64A33}"/>
              </a:ext>
            </a:extLst>
          </p:cNvPr>
          <p:cNvSpPr>
            <a:spLocks noGrp="1"/>
          </p:cNvSpPr>
          <p:nvPr>
            <p:ph type="body" sz="quarter" idx="31"/>
          </p:nvPr>
        </p:nvSpPr>
        <p:spPr>
          <a:xfrm>
            <a:off x="4235450" y="1371600"/>
            <a:ext cx="7608888" cy="591065"/>
          </a:xfrm>
        </p:spPr>
        <p:txBody>
          <a:bodyPr tIns="0" anchor="ctr"/>
          <a:lstStyle/>
          <a:p>
            <a:pPr lvl="0"/>
            <a:r>
              <a:rPr lang="en-US"/>
              <a:t>Click to edit Master text styles</a:t>
            </a:r>
          </a:p>
          <a:p>
            <a:pPr lvl="1"/>
            <a:r>
              <a:rPr lang="en-US"/>
              <a:t>Second level</a:t>
            </a:r>
          </a:p>
          <a:p>
            <a:pPr lvl="2"/>
            <a:r>
              <a:rPr lang="en-US"/>
              <a:t>Third level</a:t>
            </a:r>
          </a:p>
        </p:txBody>
      </p:sp>
      <p:sp>
        <p:nvSpPr>
          <p:cNvPr id="16" name="Text Placeholder 10">
            <a:extLst>
              <a:ext uri="{FF2B5EF4-FFF2-40B4-BE49-F238E27FC236}">
                <a16:creationId xmlns:a16="http://schemas.microsoft.com/office/drawing/2014/main" id="{CEFD8174-66E9-1475-8C77-CD35D1FDC119}"/>
              </a:ext>
            </a:extLst>
          </p:cNvPr>
          <p:cNvSpPr>
            <a:spLocks noGrp="1"/>
          </p:cNvSpPr>
          <p:nvPr>
            <p:ph type="body" sz="quarter" idx="32"/>
          </p:nvPr>
        </p:nvSpPr>
        <p:spPr>
          <a:xfrm>
            <a:off x="4235450" y="2229517"/>
            <a:ext cx="7608888" cy="591065"/>
          </a:xfrm>
        </p:spPr>
        <p:txBody>
          <a:bodyPr anchor="ctr"/>
          <a:lstStyle/>
          <a:p>
            <a:pPr lvl="0"/>
            <a:r>
              <a:rPr lang="en-US"/>
              <a:t>Click to edit Master text styles</a:t>
            </a:r>
          </a:p>
          <a:p>
            <a:pPr lvl="1"/>
            <a:r>
              <a:rPr lang="en-US"/>
              <a:t>Second level</a:t>
            </a:r>
          </a:p>
          <a:p>
            <a:pPr lvl="2"/>
            <a:r>
              <a:rPr lang="en-US"/>
              <a:t>Third level</a:t>
            </a:r>
          </a:p>
        </p:txBody>
      </p:sp>
      <p:sp>
        <p:nvSpPr>
          <p:cNvPr id="17" name="Text Placeholder 10">
            <a:extLst>
              <a:ext uri="{FF2B5EF4-FFF2-40B4-BE49-F238E27FC236}">
                <a16:creationId xmlns:a16="http://schemas.microsoft.com/office/drawing/2014/main" id="{CF534F30-4DD0-4FA2-A967-A5E14247B610}"/>
              </a:ext>
            </a:extLst>
          </p:cNvPr>
          <p:cNvSpPr>
            <a:spLocks noGrp="1"/>
          </p:cNvSpPr>
          <p:nvPr>
            <p:ph type="body" sz="quarter" idx="33"/>
          </p:nvPr>
        </p:nvSpPr>
        <p:spPr>
          <a:xfrm>
            <a:off x="4235450" y="3087434"/>
            <a:ext cx="7608888" cy="591065"/>
          </a:xfrm>
        </p:spPr>
        <p:txBody>
          <a:bodyPr anchor="ctr"/>
          <a:lstStyle/>
          <a:p>
            <a:pPr lvl="0"/>
            <a:r>
              <a:rPr lang="en-US"/>
              <a:t>Click to edit Master text styles</a:t>
            </a:r>
          </a:p>
          <a:p>
            <a:pPr lvl="1"/>
            <a:r>
              <a:rPr lang="en-US"/>
              <a:t>Second level</a:t>
            </a:r>
          </a:p>
          <a:p>
            <a:pPr lvl="2"/>
            <a:r>
              <a:rPr lang="en-US"/>
              <a:t>Third level</a:t>
            </a:r>
          </a:p>
        </p:txBody>
      </p:sp>
      <p:sp>
        <p:nvSpPr>
          <p:cNvPr id="18" name="Text Placeholder 11">
            <a:extLst>
              <a:ext uri="{FF2B5EF4-FFF2-40B4-BE49-F238E27FC236}">
                <a16:creationId xmlns:a16="http://schemas.microsoft.com/office/drawing/2014/main" id="{FF5E8F65-7376-A536-6C15-627EE5A45E48}"/>
              </a:ext>
            </a:extLst>
          </p:cNvPr>
          <p:cNvSpPr>
            <a:spLocks noGrp="1"/>
          </p:cNvSpPr>
          <p:nvPr>
            <p:ph type="body" sz="quarter" idx="34" hasCustomPrompt="1"/>
          </p:nvPr>
        </p:nvSpPr>
        <p:spPr>
          <a:xfrm>
            <a:off x="1262742" y="3945351"/>
            <a:ext cx="2451814" cy="591065"/>
          </a:xfrm>
          <a:prstGeom prst="rect">
            <a:avLst/>
          </a:prstGeom>
          <a:noFill/>
          <a:ln>
            <a:noFill/>
          </a:ln>
        </p:spPr>
        <p:txBody>
          <a:bodyPr lIns="0" tIns="0" rIns="0" bIns="0" anchor="ctr"/>
          <a:lstStyle>
            <a:lvl1pPr marL="0" indent="0">
              <a:buNone/>
              <a:defRPr sz="1400" b="1">
                <a:solidFill>
                  <a:schemeClr val="tx1"/>
                </a:solidFill>
              </a:defRPr>
            </a:lvl1pPr>
          </a:lstStyle>
          <a:p>
            <a:pPr lvl="0"/>
            <a:r>
              <a:rPr lang="en-US"/>
              <a:t>Heading</a:t>
            </a:r>
          </a:p>
        </p:txBody>
      </p:sp>
      <p:sp>
        <p:nvSpPr>
          <p:cNvPr id="19" name="Text Placeholder 4">
            <a:extLst>
              <a:ext uri="{FF2B5EF4-FFF2-40B4-BE49-F238E27FC236}">
                <a16:creationId xmlns:a16="http://schemas.microsoft.com/office/drawing/2014/main" id="{8D3E4B1F-98BB-BDA6-7547-1757C4CDDF48}"/>
              </a:ext>
            </a:extLst>
          </p:cNvPr>
          <p:cNvSpPr>
            <a:spLocks noGrp="1"/>
          </p:cNvSpPr>
          <p:nvPr>
            <p:ph type="body" sz="quarter" idx="35" hasCustomPrompt="1"/>
          </p:nvPr>
        </p:nvSpPr>
        <p:spPr>
          <a:xfrm>
            <a:off x="363540" y="3945351"/>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21" name="Chevron 20">
            <a:extLst>
              <a:ext uri="{FF2B5EF4-FFF2-40B4-BE49-F238E27FC236}">
                <a16:creationId xmlns:a16="http://schemas.microsoft.com/office/drawing/2014/main" id="{5C4DEC63-F120-FC7F-ADBF-A3865030A1E9}"/>
              </a:ext>
            </a:extLst>
          </p:cNvPr>
          <p:cNvSpPr/>
          <p:nvPr userDrawn="1"/>
        </p:nvSpPr>
        <p:spPr>
          <a:xfrm>
            <a:off x="3714556" y="4025798"/>
            <a:ext cx="349444" cy="501211"/>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22" name="Text Placeholder 10">
            <a:extLst>
              <a:ext uri="{FF2B5EF4-FFF2-40B4-BE49-F238E27FC236}">
                <a16:creationId xmlns:a16="http://schemas.microsoft.com/office/drawing/2014/main" id="{8AC03141-93E1-F6B6-9E46-FA45F8F28735}"/>
              </a:ext>
            </a:extLst>
          </p:cNvPr>
          <p:cNvSpPr>
            <a:spLocks noGrp="1"/>
          </p:cNvSpPr>
          <p:nvPr>
            <p:ph type="body" sz="quarter" idx="36"/>
          </p:nvPr>
        </p:nvSpPr>
        <p:spPr>
          <a:xfrm>
            <a:off x="4235450" y="3945351"/>
            <a:ext cx="7608888" cy="591065"/>
          </a:xfrm>
        </p:spPr>
        <p:txBody>
          <a:bodyPr anchor="ct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3640CAFD-4AA0-463C-8C9A-91FD035FEF26}"/>
              </a:ext>
            </a:extLst>
          </p:cNvPr>
          <p:cNvSpPr>
            <a:spLocks noGrp="1"/>
          </p:cNvSpPr>
          <p:nvPr>
            <p:ph type="body" sz="quarter" idx="37" hasCustomPrompt="1"/>
          </p:nvPr>
        </p:nvSpPr>
        <p:spPr>
          <a:xfrm>
            <a:off x="1262742" y="4803268"/>
            <a:ext cx="2451814" cy="591065"/>
          </a:xfrm>
          <a:prstGeom prst="rect">
            <a:avLst/>
          </a:prstGeom>
          <a:noFill/>
          <a:ln>
            <a:noFill/>
          </a:ln>
        </p:spPr>
        <p:txBody>
          <a:bodyPr lIns="0" tIns="0" rIns="0" bIns="0" anchor="ctr"/>
          <a:lstStyle>
            <a:lvl1pPr marL="0" indent="0">
              <a:buNone/>
              <a:defRPr sz="1400" b="1">
                <a:solidFill>
                  <a:schemeClr val="tx1"/>
                </a:solidFill>
              </a:defRPr>
            </a:lvl1pPr>
          </a:lstStyle>
          <a:p>
            <a:pPr lvl="0"/>
            <a:r>
              <a:rPr lang="en-US"/>
              <a:t>Heading</a:t>
            </a:r>
          </a:p>
        </p:txBody>
      </p:sp>
      <p:sp>
        <p:nvSpPr>
          <p:cNvPr id="25" name="Text Placeholder 4">
            <a:extLst>
              <a:ext uri="{FF2B5EF4-FFF2-40B4-BE49-F238E27FC236}">
                <a16:creationId xmlns:a16="http://schemas.microsoft.com/office/drawing/2014/main" id="{3611CD6E-2002-C3B9-9725-8FBD97CBF485}"/>
              </a:ext>
            </a:extLst>
          </p:cNvPr>
          <p:cNvSpPr>
            <a:spLocks noGrp="1"/>
          </p:cNvSpPr>
          <p:nvPr>
            <p:ph type="body" sz="quarter" idx="38" hasCustomPrompt="1"/>
          </p:nvPr>
        </p:nvSpPr>
        <p:spPr>
          <a:xfrm>
            <a:off x="363540" y="4803268"/>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3255A4"/>
                </a:solidFill>
              </a:defRPr>
            </a:lvl1pPr>
          </a:lstStyle>
          <a:p>
            <a:pPr lvl="0"/>
            <a:r>
              <a:rPr lang="en-US"/>
              <a:t>05</a:t>
            </a:r>
          </a:p>
        </p:txBody>
      </p:sp>
      <p:sp>
        <p:nvSpPr>
          <p:cNvPr id="43" name="Chevron 42">
            <a:extLst>
              <a:ext uri="{FF2B5EF4-FFF2-40B4-BE49-F238E27FC236}">
                <a16:creationId xmlns:a16="http://schemas.microsoft.com/office/drawing/2014/main" id="{8DD6E1AE-EB50-BA11-0F61-B4E590D28519}"/>
              </a:ext>
            </a:extLst>
          </p:cNvPr>
          <p:cNvSpPr/>
          <p:nvPr userDrawn="1"/>
        </p:nvSpPr>
        <p:spPr>
          <a:xfrm>
            <a:off x="3714556" y="4884025"/>
            <a:ext cx="349444" cy="501211"/>
          </a:xfrm>
          <a:prstGeom prst="chevron">
            <a:avLst>
              <a:gd name="adj" fmla="val 73029"/>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44" name="Text Placeholder 10">
            <a:extLst>
              <a:ext uri="{FF2B5EF4-FFF2-40B4-BE49-F238E27FC236}">
                <a16:creationId xmlns:a16="http://schemas.microsoft.com/office/drawing/2014/main" id="{5782AFC0-656B-A97E-FF2C-1E412F517511}"/>
              </a:ext>
            </a:extLst>
          </p:cNvPr>
          <p:cNvSpPr>
            <a:spLocks noGrp="1"/>
          </p:cNvSpPr>
          <p:nvPr>
            <p:ph type="body" sz="quarter" idx="39"/>
          </p:nvPr>
        </p:nvSpPr>
        <p:spPr>
          <a:xfrm>
            <a:off x="4235450" y="4803268"/>
            <a:ext cx="7608888" cy="591065"/>
          </a:xfrm>
        </p:spPr>
        <p:txBody>
          <a:bodyPr anchor="ctr"/>
          <a:lstStyle/>
          <a:p>
            <a:pPr lvl="0"/>
            <a:r>
              <a:rPr lang="en-US"/>
              <a:t>Click to edit Master text styles</a:t>
            </a:r>
          </a:p>
          <a:p>
            <a:pPr lvl="1"/>
            <a:r>
              <a:rPr lang="en-US"/>
              <a:t>Second level</a:t>
            </a:r>
          </a:p>
          <a:p>
            <a:pPr lvl="2"/>
            <a:r>
              <a:rPr lang="en-US"/>
              <a:t>Third level</a:t>
            </a:r>
          </a:p>
        </p:txBody>
      </p:sp>
      <p:sp>
        <p:nvSpPr>
          <p:cNvPr id="45" name="Text Placeholder 11">
            <a:extLst>
              <a:ext uri="{FF2B5EF4-FFF2-40B4-BE49-F238E27FC236}">
                <a16:creationId xmlns:a16="http://schemas.microsoft.com/office/drawing/2014/main" id="{78F4CA7D-07EB-7D0B-33F5-B861044B1684}"/>
              </a:ext>
            </a:extLst>
          </p:cNvPr>
          <p:cNvSpPr>
            <a:spLocks noGrp="1"/>
          </p:cNvSpPr>
          <p:nvPr>
            <p:ph type="body" sz="quarter" idx="40" hasCustomPrompt="1"/>
          </p:nvPr>
        </p:nvSpPr>
        <p:spPr>
          <a:xfrm>
            <a:off x="1262742" y="5661187"/>
            <a:ext cx="2451814" cy="591065"/>
          </a:xfrm>
          <a:prstGeom prst="rect">
            <a:avLst/>
          </a:prstGeom>
          <a:noFill/>
          <a:ln>
            <a:noFill/>
          </a:ln>
        </p:spPr>
        <p:txBody>
          <a:bodyPr lIns="0" tIns="0" rIns="0" bIns="0" anchor="ctr"/>
          <a:lstStyle>
            <a:lvl1pPr marL="0" indent="0">
              <a:buNone/>
              <a:defRPr sz="1400" b="1">
                <a:solidFill>
                  <a:schemeClr val="tx1"/>
                </a:solidFill>
              </a:defRPr>
            </a:lvl1pPr>
          </a:lstStyle>
          <a:p>
            <a:pPr lvl="0"/>
            <a:r>
              <a:rPr lang="en-US"/>
              <a:t>Heading</a:t>
            </a:r>
          </a:p>
        </p:txBody>
      </p:sp>
      <p:sp>
        <p:nvSpPr>
          <p:cNvPr id="46" name="Text Placeholder 4">
            <a:extLst>
              <a:ext uri="{FF2B5EF4-FFF2-40B4-BE49-F238E27FC236}">
                <a16:creationId xmlns:a16="http://schemas.microsoft.com/office/drawing/2014/main" id="{CEF92EFB-63E2-1708-4BE1-30A7CEC7002D}"/>
              </a:ext>
            </a:extLst>
          </p:cNvPr>
          <p:cNvSpPr>
            <a:spLocks noGrp="1"/>
          </p:cNvSpPr>
          <p:nvPr>
            <p:ph type="body" sz="quarter" idx="41" hasCustomPrompt="1"/>
          </p:nvPr>
        </p:nvSpPr>
        <p:spPr>
          <a:xfrm>
            <a:off x="363540" y="5661187"/>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428466"/>
                </a:solidFill>
              </a:defRPr>
            </a:lvl1pPr>
          </a:lstStyle>
          <a:p>
            <a:pPr lvl="0"/>
            <a:r>
              <a:rPr lang="en-US"/>
              <a:t>06</a:t>
            </a:r>
          </a:p>
        </p:txBody>
      </p:sp>
      <p:sp>
        <p:nvSpPr>
          <p:cNvPr id="47" name="Chevron 46">
            <a:extLst>
              <a:ext uri="{FF2B5EF4-FFF2-40B4-BE49-F238E27FC236}">
                <a16:creationId xmlns:a16="http://schemas.microsoft.com/office/drawing/2014/main" id="{9AC2EE81-DA63-C9B9-8C49-62DA98D2E7CA}"/>
              </a:ext>
            </a:extLst>
          </p:cNvPr>
          <p:cNvSpPr/>
          <p:nvPr userDrawn="1"/>
        </p:nvSpPr>
        <p:spPr>
          <a:xfrm>
            <a:off x="3714556" y="5742250"/>
            <a:ext cx="349444" cy="501211"/>
          </a:xfrm>
          <a:prstGeom prst="chevron">
            <a:avLst>
              <a:gd name="adj" fmla="val 73029"/>
            </a:avLst>
          </a:prstGeom>
          <a:solidFill>
            <a:srgbClr val="4284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48" name="Text Placeholder 10">
            <a:extLst>
              <a:ext uri="{FF2B5EF4-FFF2-40B4-BE49-F238E27FC236}">
                <a16:creationId xmlns:a16="http://schemas.microsoft.com/office/drawing/2014/main" id="{93331E71-328C-E27A-0548-ED47E78E739E}"/>
              </a:ext>
            </a:extLst>
          </p:cNvPr>
          <p:cNvSpPr>
            <a:spLocks noGrp="1"/>
          </p:cNvSpPr>
          <p:nvPr>
            <p:ph type="body" sz="quarter" idx="42"/>
          </p:nvPr>
        </p:nvSpPr>
        <p:spPr>
          <a:xfrm>
            <a:off x="4235450" y="5661187"/>
            <a:ext cx="7608888" cy="591065"/>
          </a:xfrm>
        </p:spPr>
        <p:txBody>
          <a:bodyPr anchor="ct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53458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5 point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22" name="Text Placeholder 11">
            <a:extLst>
              <a:ext uri="{FF2B5EF4-FFF2-40B4-BE49-F238E27FC236}">
                <a16:creationId xmlns:a16="http://schemas.microsoft.com/office/drawing/2014/main" id="{D3954BFE-4A0A-A676-D545-DD34DC3A0246}"/>
              </a:ext>
            </a:extLst>
          </p:cNvPr>
          <p:cNvSpPr>
            <a:spLocks noGrp="1"/>
          </p:cNvSpPr>
          <p:nvPr>
            <p:ph type="body" sz="quarter" idx="15" hasCustomPrompt="1"/>
          </p:nvPr>
        </p:nvSpPr>
        <p:spPr>
          <a:xfrm>
            <a:off x="1262743" y="1371600"/>
            <a:ext cx="2451814" cy="591065"/>
          </a:xfrm>
          <a:prstGeom prst="rect">
            <a:avLst/>
          </a:prstGeom>
          <a:noFill/>
          <a:ln w="12700">
            <a:noFill/>
          </a:ln>
        </p:spPr>
        <p:txBody>
          <a:bodyPr lIns="0" tIns="0" rIns="0" bIns="0" anchor="ctr"/>
          <a:lstStyle>
            <a:lvl1pPr marL="0" indent="0">
              <a:buNone/>
              <a:defRPr sz="1400" b="1">
                <a:solidFill>
                  <a:schemeClr val="bg1"/>
                </a:solidFill>
              </a:defRPr>
            </a:lvl1pPr>
          </a:lstStyle>
          <a:p>
            <a:pPr lvl="0"/>
            <a:r>
              <a:rPr lang="en-US"/>
              <a:t>Heading</a:t>
            </a:r>
          </a:p>
        </p:txBody>
      </p:sp>
      <p:sp>
        <p:nvSpPr>
          <p:cNvPr id="23" name="Text Placeholder 4">
            <a:extLst>
              <a:ext uri="{FF2B5EF4-FFF2-40B4-BE49-F238E27FC236}">
                <a16:creationId xmlns:a16="http://schemas.microsoft.com/office/drawing/2014/main" id="{C76DC222-E71E-BE17-8FFD-728713F4D69F}"/>
              </a:ext>
            </a:extLst>
          </p:cNvPr>
          <p:cNvSpPr>
            <a:spLocks noGrp="1"/>
          </p:cNvSpPr>
          <p:nvPr>
            <p:ph type="body" sz="quarter" idx="18" hasCustomPrompt="1"/>
          </p:nvPr>
        </p:nvSpPr>
        <p:spPr>
          <a:xfrm>
            <a:off x="363541" y="1371600"/>
            <a:ext cx="719370" cy="591065"/>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24" name="Text Placeholder 11">
            <a:extLst>
              <a:ext uri="{FF2B5EF4-FFF2-40B4-BE49-F238E27FC236}">
                <a16:creationId xmlns:a16="http://schemas.microsoft.com/office/drawing/2014/main" id="{091CE8F5-2F47-4FD1-ADC1-2D4AA413D160}"/>
              </a:ext>
            </a:extLst>
          </p:cNvPr>
          <p:cNvSpPr>
            <a:spLocks noGrp="1"/>
          </p:cNvSpPr>
          <p:nvPr>
            <p:ph type="body" sz="quarter" idx="25" hasCustomPrompt="1"/>
          </p:nvPr>
        </p:nvSpPr>
        <p:spPr>
          <a:xfrm>
            <a:off x="1262742" y="2229517"/>
            <a:ext cx="2451814" cy="591065"/>
          </a:xfrm>
          <a:prstGeom prst="rect">
            <a:avLst/>
          </a:prstGeom>
          <a:noFill/>
          <a:ln>
            <a:noFill/>
          </a:ln>
        </p:spPr>
        <p:txBody>
          <a:bodyPr lIns="0" tIns="0" rIns="0" bIns="0" anchor="ctr"/>
          <a:lstStyle>
            <a:lvl1pPr marL="0" indent="0">
              <a:buNone/>
              <a:defRPr sz="1400" b="1">
                <a:solidFill>
                  <a:schemeClr val="bg1"/>
                </a:solidFill>
              </a:defRPr>
            </a:lvl1pPr>
          </a:lstStyle>
          <a:p>
            <a:pPr lvl="0"/>
            <a:r>
              <a:rPr lang="en-US"/>
              <a:t>Heading</a:t>
            </a:r>
          </a:p>
        </p:txBody>
      </p:sp>
      <p:sp>
        <p:nvSpPr>
          <p:cNvPr id="25" name="Text Placeholder 4">
            <a:extLst>
              <a:ext uri="{FF2B5EF4-FFF2-40B4-BE49-F238E27FC236}">
                <a16:creationId xmlns:a16="http://schemas.microsoft.com/office/drawing/2014/main" id="{49257966-BF27-4D46-D67B-7956AE9190EB}"/>
              </a:ext>
            </a:extLst>
          </p:cNvPr>
          <p:cNvSpPr>
            <a:spLocks noGrp="1"/>
          </p:cNvSpPr>
          <p:nvPr>
            <p:ph type="body" sz="quarter" idx="26" hasCustomPrompt="1"/>
          </p:nvPr>
        </p:nvSpPr>
        <p:spPr>
          <a:xfrm>
            <a:off x="363540" y="2229517"/>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26" name="Text Placeholder 11">
            <a:extLst>
              <a:ext uri="{FF2B5EF4-FFF2-40B4-BE49-F238E27FC236}">
                <a16:creationId xmlns:a16="http://schemas.microsoft.com/office/drawing/2014/main" id="{DC29F3C8-8738-80FD-A6A6-A8A94E49E337}"/>
              </a:ext>
            </a:extLst>
          </p:cNvPr>
          <p:cNvSpPr>
            <a:spLocks noGrp="1"/>
          </p:cNvSpPr>
          <p:nvPr>
            <p:ph type="body" sz="quarter" idx="29" hasCustomPrompt="1"/>
          </p:nvPr>
        </p:nvSpPr>
        <p:spPr>
          <a:xfrm>
            <a:off x="1262742" y="3087434"/>
            <a:ext cx="2451814" cy="591065"/>
          </a:xfrm>
          <a:prstGeom prst="rect">
            <a:avLst/>
          </a:prstGeom>
          <a:noFill/>
          <a:ln>
            <a:noFill/>
          </a:ln>
        </p:spPr>
        <p:txBody>
          <a:bodyPr lIns="0" tIns="0" rIns="0" bIns="0" anchor="ctr"/>
          <a:lstStyle>
            <a:lvl1pPr marL="0" indent="0">
              <a:buNone/>
              <a:defRPr sz="1400" b="1">
                <a:solidFill>
                  <a:schemeClr val="bg1"/>
                </a:solidFill>
              </a:defRPr>
            </a:lvl1pPr>
          </a:lstStyle>
          <a:p>
            <a:pPr lvl="0"/>
            <a:r>
              <a:rPr lang="en-US"/>
              <a:t>Heading</a:t>
            </a:r>
          </a:p>
        </p:txBody>
      </p:sp>
      <p:sp>
        <p:nvSpPr>
          <p:cNvPr id="27" name="Text Placeholder 4">
            <a:extLst>
              <a:ext uri="{FF2B5EF4-FFF2-40B4-BE49-F238E27FC236}">
                <a16:creationId xmlns:a16="http://schemas.microsoft.com/office/drawing/2014/main" id="{CBBE745D-8E2D-5150-BB99-954203352A0E}"/>
              </a:ext>
            </a:extLst>
          </p:cNvPr>
          <p:cNvSpPr>
            <a:spLocks noGrp="1"/>
          </p:cNvSpPr>
          <p:nvPr>
            <p:ph type="body" sz="quarter" idx="30" hasCustomPrompt="1"/>
          </p:nvPr>
        </p:nvSpPr>
        <p:spPr>
          <a:xfrm>
            <a:off x="363540" y="3087434"/>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28" name="Chevron 27">
            <a:extLst>
              <a:ext uri="{FF2B5EF4-FFF2-40B4-BE49-F238E27FC236}">
                <a16:creationId xmlns:a16="http://schemas.microsoft.com/office/drawing/2014/main" id="{924D20C3-D7F1-305B-BB13-EE00908F79F0}"/>
              </a:ext>
            </a:extLst>
          </p:cNvPr>
          <p:cNvSpPr/>
          <p:nvPr userDrawn="1"/>
        </p:nvSpPr>
        <p:spPr>
          <a:xfrm>
            <a:off x="3714556" y="1451117"/>
            <a:ext cx="349444" cy="50121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bg1"/>
              </a:solidFill>
            </a:endParaRPr>
          </a:p>
        </p:txBody>
      </p:sp>
      <p:sp>
        <p:nvSpPr>
          <p:cNvPr id="29" name="Chevron 28">
            <a:extLst>
              <a:ext uri="{FF2B5EF4-FFF2-40B4-BE49-F238E27FC236}">
                <a16:creationId xmlns:a16="http://schemas.microsoft.com/office/drawing/2014/main" id="{8503C4EE-C998-829E-0BBD-B5F6992E96F6}"/>
              </a:ext>
            </a:extLst>
          </p:cNvPr>
          <p:cNvSpPr/>
          <p:nvPr userDrawn="1"/>
        </p:nvSpPr>
        <p:spPr>
          <a:xfrm>
            <a:off x="3714556" y="2309344"/>
            <a:ext cx="349444" cy="50121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bg1"/>
              </a:solidFill>
            </a:endParaRPr>
          </a:p>
        </p:txBody>
      </p:sp>
      <p:sp>
        <p:nvSpPr>
          <p:cNvPr id="30" name="Chevron 29">
            <a:extLst>
              <a:ext uri="{FF2B5EF4-FFF2-40B4-BE49-F238E27FC236}">
                <a16:creationId xmlns:a16="http://schemas.microsoft.com/office/drawing/2014/main" id="{EFE0B660-BDD9-173A-2CD7-09A7D993891A}"/>
              </a:ext>
            </a:extLst>
          </p:cNvPr>
          <p:cNvSpPr/>
          <p:nvPr userDrawn="1"/>
        </p:nvSpPr>
        <p:spPr>
          <a:xfrm>
            <a:off x="3714556" y="3167571"/>
            <a:ext cx="349444" cy="50121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bg1"/>
              </a:solidFill>
            </a:endParaRPr>
          </a:p>
        </p:txBody>
      </p:sp>
      <p:sp>
        <p:nvSpPr>
          <p:cNvPr id="31" name="Text Placeholder 10">
            <a:extLst>
              <a:ext uri="{FF2B5EF4-FFF2-40B4-BE49-F238E27FC236}">
                <a16:creationId xmlns:a16="http://schemas.microsoft.com/office/drawing/2014/main" id="{5F8FCC85-9142-A139-63FD-86607DA5F11F}"/>
              </a:ext>
            </a:extLst>
          </p:cNvPr>
          <p:cNvSpPr>
            <a:spLocks noGrp="1"/>
          </p:cNvSpPr>
          <p:nvPr>
            <p:ph type="body" sz="quarter" idx="31"/>
          </p:nvPr>
        </p:nvSpPr>
        <p:spPr>
          <a:xfrm>
            <a:off x="4235450" y="1371600"/>
            <a:ext cx="7608888" cy="591065"/>
          </a:xfrm>
        </p:spPr>
        <p:txBody>
          <a:bodyPr tIns="0"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2" name="Text Placeholder 10">
            <a:extLst>
              <a:ext uri="{FF2B5EF4-FFF2-40B4-BE49-F238E27FC236}">
                <a16:creationId xmlns:a16="http://schemas.microsoft.com/office/drawing/2014/main" id="{F1BA4AEA-0EE2-0BC3-2A30-72FFA53486C2}"/>
              </a:ext>
            </a:extLst>
          </p:cNvPr>
          <p:cNvSpPr>
            <a:spLocks noGrp="1"/>
          </p:cNvSpPr>
          <p:nvPr>
            <p:ph type="body" sz="quarter" idx="32"/>
          </p:nvPr>
        </p:nvSpPr>
        <p:spPr>
          <a:xfrm>
            <a:off x="4235450" y="2229517"/>
            <a:ext cx="7608888" cy="591065"/>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3" name="Text Placeholder 10">
            <a:extLst>
              <a:ext uri="{FF2B5EF4-FFF2-40B4-BE49-F238E27FC236}">
                <a16:creationId xmlns:a16="http://schemas.microsoft.com/office/drawing/2014/main" id="{695C129B-95B2-A6C3-F537-292C0CB233A9}"/>
              </a:ext>
            </a:extLst>
          </p:cNvPr>
          <p:cNvSpPr>
            <a:spLocks noGrp="1"/>
          </p:cNvSpPr>
          <p:nvPr>
            <p:ph type="body" sz="quarter" idx="33"/>
          </p:nvPr>
        </p:nvSpPr>
        <p:spPr>
          <a:xfrm>
            <a:off x="4235450" y="3087434"/>
            <a:ext cx="7608888" cy="591065"/>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4" name="Text Placeholder 11">
            <a:extLst>
              <a:ext uri="{FF2B5EF4-FFF2-40B4-BE49-F238E27FC236}">
                <a16:creationId xmlns:a16="http://schemas.microsoft.com/office/drawing/2014/main" id="{948B5FDE-0AC1-074D-C563-2295FFC6B26D}"/>
              </a:ext>
            </a:extLst>
          </p:cNvPr>
          <p:cNvSpPr>
            <a:spLocks noGrp="1"/>
          </p:cNvSpPr>
          <p:nvPr>
            <p:ph type="body" sz="quarter" idx="34" hasCustomPrompt="1"/>
          </p:nvPr>
        </p:nvSpPr>
        <p:spPr>
          <a:xfrm>
            <a:off x="1262742" y="3945351"/>
            <a:ext cx="2451814" cy="591065"/>
          </a:xfrm>
          <a:prstGeom prst="rect">
            <a:avLst/>
          </a:prstGeom>
          <a:noFill/>
          <a:ln>
            <a:noFill/>
          </a:ln>
        </p:spPr>
        <p:txBody>
          <a:bodyPr lIns="0" tIns="0" rIns="0" bIns="0" anchor="ctr"/>
          <a:lstStyle>
            <a:lvl1pPr marL="0" indent="0">
              <a:buNone/>
              <a:defRPr sz="1400" b="1">
                <a:solidFill>
                  <a:schemeClr val="bg1"/>
                </a:solidFill>
              </a:defRPr>
            </a:lvl1pPr>
          </a:lstStyle>
          <a:p>
            <a:pPr lvl="0"/>
            <a:r>
              <a:rPr lang="en-US"/>
              <a:t>Heading</a:t>
            </a:r>
          </a:p>
        </p:txBody>
      </p:sp>
      <p:sp>
        <p:nvSpPr>
          <p:cNvPr id="35" name="Text Placeholder 4">
            <a:extLst>
              <a:ext uri="{FF2B5EF4-FFF2-40B4-BE49-F238E27FC236}">
                <a16:creationId xmlns:a16="http://schemas.microsoft.com/office/drawing/2014/main" id="{C21775FA-B004-FE2E-6260-E155579957E1}"/>
              </a:ext>
            </a:extLst>
          </p:cNvPr>
          <p:cNvSpPr>
            <a:spLocks noGrp="1"/>
          </p:cNvSpPr>
          <p:nvPr>
            <p:ph type="body" sz="quarter" idx="35" hasCustomPrompt="1"/>
          </p:nvPr>
        </p:nvSpPr>
        <p:spPr>
          <a:xfrm>
            <a:off x="363540" y="3945351"/>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36" name="Chevron 35">
            <a:extLst>
              <a:ext uri="{FF2B5EF4-FFF2-40B4-BE49-F238E27FC236}">
                <a16:creationId xmlns:a16="http://schemas.microsoft.com/office/drawing/2014/main" id="{58917EF9-9292-0992-3DB9-1211EB99E7C0}"/>
              </a:ext>
            </a:extLst>
          </p:cNvPr>
          <p:cNvSpPr/>
          <p:nvPr userDrawn="1"/>
        </p:nvSpPr>
        <p:spPr>
          <a:xfrm>
            <a:off x="3714556" y="4025798"/>
            <a:ext cx="349444" cy="501211"/>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bg1"/>
              </a:solidFill>
            </a:endParaRPr>
          </a:p>
        </p:txBody>
      </p:sp>
      <p:sp>
        <p:nvSpPr>
          <p:cNvPr id="37" name="Text Placeholder 10">
            <a:extLst>
              <a:ext uri="{FF2B5EF4-FFF2-40B4-BE49-F238E27FC236}">
                <a16:creationId xmlns:a16="http://schemas.microsoft.com/office/drawing/2014/main" id="{117F8357-6DD4-8B87-1018-825D81237FB0}"/>
              </a:ext>
            </a:extLst>
          </p:cNvPr>
          <p:cNvSpPr>
            <a:spLocks noGrp="1"/>
          </p:cNvSpPr>
          <p:nvPr>
            <p:ph type="body" sz="quarter" idx="36"/>
          </p:nvPr>
        </p:nvSpPr>
        <p:spPr>
          <a:xfrm>
            <a:off x="4235450" y="3945351"/>
            <a:ext cx="7608888" cy="591065"/>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6" name="Text Placeholder 11">
            <a:extLst>
              <a:ext uri="{FF2B5EF4-FFF2-40B4-BE49-F238E27FC236}">
                <a16:creationId xmlns:a16="http://schemas.microsoft.com/office/drawing/2014/main" id="{A544A212-120A-F0F5-96AE-D25E90F5B354}"/>
              </a:ext>
            </a:extLst>
          </p:cNvPr>
          <p:cNvSpPr>
            <a:spLocks noGrp="1"/>
          </p:cNvSpPr>
          <p:nvPr>
            <p:ph type="body" sz="quarter" idx="37" hasCustomPrompt="1"/>
          </p:nvPr>
        </p:nvSpPr>
        <p:spPr>
          <a:xfrm>
            <a:off x="1262742" y="4803268"/>
            <a:ext cx="2451814" cy="591065"/>
          </a:xfrm>
          <a:prstGeom prst="rect">
            <a:avLst/>
          </a:prstGeom>
          <a:noFill/>
          <a:ln>
            <a:noFill/>
          </a:ln>
        </p:spPr>
        <p:txBody>
          <a:bodyPr lIns="0" tIns="0" rIns="0" bIns="0" anchor="ctr"/>
          <a:lstStyle>
            <a:lvl1pPr marL="0" indent="0">
              <a:buNone/>
              <a:defRPr sz="1400" b="1">
                <a:solidFill>
                  <a:schemeClr val="bg1"/>
                </a:solidFill>
              </a:defRPr>
            </a:lvl1pPr>
          </a:lstStyle>
          <a:p>
            <a:pPr lvl="0"/>
            <a:r>
              <a:rPr lang="en-US"/>
              <a:t>Heading</a:t>
            </a:r>
          </a:p>
        </p:txBody>
      </p:sp>
      <p:sp>
        <p:nvSpPr>
          <p:cNvPr id="47" name="Text Placeholder 4">
            <a:extLst>
              <a:ext uri="{FF2B5EF4-FFF2-40B4-BE49-F238E27FC236}">
                <a16:creationId xmlns:a16="http://schemas.microsoft.com/office/drawing/2014/main" id="{FBFE46F7-B73B-3FC0-F1EF-CDD98C5BE175}"/>
              </a:ext>
            </a:extLst>
          </p:cNvPr>
          <p:cNvSpPr>
            <a:spLocks noGrp="1"/>
          </p:cNvSpPr>
          <p:nvPr>
            <p:ph type="body" sz="quarter" idx="38" hasCustomPrompt="1"/>
          </p:nvPr>
        </p:nvSpPr>
        <p:spPr>
          <a:xfrm>
            <a:off x="363540" y="4803268"/>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3255A4"/>
                </a:solidFill>
              </a:defRPr>
            </a:lvl1pPr>
          </a:lstStyle>
          <a:p>
            <a:pPr lvl="0"/>
            <a:r>
              <a:rPr lang="en-US"/>
              <a:t>05</a:t>
            </a:r>
          </a:p>
        </p:txBody>
      </p:sp>
      <p:sp>
        <p:nvSpPr>
          <p:cNvPr id="48" name="Chevron 47">
            <a:extLst>
              <a:ext uri="{FF2B5EF4-FFF2-40B4-BE49-F238E27FC236}">
                <a16:creationId xmlns:a16="http://schemas.microsoft.com/office/drawing/2014/main" id="{47FD53DC-DF6C-9473-4132-A2F7D334E68F}"/>
              </a:ext>
            </a:extLst>
          </p:cNvPr>
          <p:cNvSpPr/>
          <p:nvPr userDrawn="1"/>
        </p:nvSpPr>
        <p:spPr>
          <a:xfrm>
            <a:off x="3714556" y="4884025"/>
            <a:ext cx="349444" cy="501211"/>
          </a:xfrm>
          <a:prstGeom prst="chevron">
            <a:avLst>
              <a:gd name="adj" fmla="val 73029"/>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bg1"/>
              </a:solidFill>
            </a:endParaRPr>
          </a:p>
        </p:txBody>
      </p:sp>
      <p:sp>
        <p:nvSpPr>
          <p:cNvPr id="49" name="Text Placeholder 10">
            <a:extLst>
              <a:ext uri="{FF2B5EF4-FFF2-40B4-BE49-F238E27FC236}">
                <a16:creationId xmlns:a16="http://schemas.microsoft.com/office/drawing/2014/main" id="{83577063-B284-CF0B-6059-23673108BAA8}"/>
              </a:ext>
            </a:extLst>
          </p:cNvPr>
          <p:cNvSpPr>
            <a:spLocks noGrp="1"/>
          </p:cNvSpPr>
          <p:nvPr>
            <p:ph type="body" sz="quarter" idx="39"/>
          </p:nvPr>
        </p:nvSpPr>
        <p:spPr>
          <a:xfrm>
            <a:off x="4235450" y="4803268"/>
            <a:ext cx="7608888" cy="591065"/>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0" name="Text Placeholder 11">
            <a:extLst>
              <a:ext uri="{FF2B5EF4-FFF2-40B4-BE49-F238E27FC236}">
                <a16:creationId xmlns:a16="http://schemas.microsoft.com/office/drawing/2014/main" id="{661ECA85-6C72-75DF-5330-708538338247}"/>
              </a:ext>
            </a:extLst>
          </p:cNvPr>
          <p:cNvSpPr>
            <a:spLocks noGrp="1"/>
          </p:cNvSpPr>
          <p:nvPr>
            <p:ph type="body" sz="quarter" idx="40" hasCustomPrompt="1"/>
          </p:nvPr>
        </p:nvSpPr>
        <p:spPr>
          <a:xfrm>
            <a:off x="1262742" y="5661187"/>
            <a:ext cx="2451814" cy="591065"/>
          </a:xfrm>
          <a:prstGeom prst="rect">
            <a:avLst/>
          </a:prstGeom>
          <a:noFill/>
          <a:ln>
            <a:noFill/>
          </a:ln>
        </p:spPr>
        <p:txBody>
          <a:bodyPr lIns="0" tIns="0" rIns="0" bIns="0" anchor="ctr"/>
          <a:lstStyle>
            <a:lvl1pPr marL="0" indent="0">
              <a:buNone/>
              <a:defRPr sz="1400" b="1">
                <a:solidFill>
                  <a:schemeClr val="bg1"/>
                </a:solidFill>
              </a:defRPr>
            </a:lvl1pPr>
          </a:lstStyle>
          <a:p>
            <a:pPr lvl="0"/>
            <a:r>
              <a:rPr lang="en-US"/>
              <a:t>Heading</a:t>
            </a:r>
          </a:p>
        </p:txBody>
      </p:sp>
      <p:sp>
        <p:nvSpPr>
          <p:cNvPr id="51" name="Text Placeholder 4">
            <a:extLst>
              <a:ext uri="{FF2B5EF4-FFF2-40B4-BE49-F238E27FC236}">
                <a16:creationId xmlns:a16="http://schemas.microsoft.com/office/drawing/2014/main" id="{D490F8FD-4772-6D9A-7524-C4CBC931789C}"/>
              </a:ext>
            </a:extLst>
          </p:cNvPr>
          <p:cNvSpPr>
            <a:spLocks noGrp="1"/>
          </p:cNvSpPr>
          <p:nvPr>
            <p:ph type="body" sz="quarter" idx="41" hasCustomPrompt="1"/>
          </p:nvPr>
        </p:nvSpPr>
        <p:spPr>
          <a:xfrm>
            <a:off x="363540" y="5661187"/>
            <a:ext cx="719370" cy="591065"/>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428466"/>
                </a:solidFill>
              </a:defRPr>
            </a:lvl1pPr>
          </a:lstStyle>
          <a:p>
            <a:pPr lvl="0"/>
            <a:r>
              <a:rPr lang="en-US"/>
              <a:t>06</a:t>
            </a:r>
          </a:p>
        </p:txBody>
      </p:sp>
      <p:sp>
        <p:nvSpPr>
          <p:cNvPr id="52" name="Chevron 51">
            <a:extLst>
              <a:ext uri="{FF2B5EF4-FFF2-40B4-BE49-F238E27FC236}">
                <a16:creationId xmlns:a16="http://schemas.microsoft.com/office/drawing/2014/main" id="{D778D0CA-B0AF-66F9-6254-567071538C86}"/>
              </a:ext>
            </a:extLst>
          </p:cNvPr>
          <p:cNvSpPr/>
          <p:nvPr userDrawn="1"/>
        </p:nvSpPr>
        <p:spPr>
          <a:xfrm>
            <a:off x="3714556" y="5742250"/>
            <a:ext cx="349444" cy="501211"/>
          </a:xfrm>
          <a:prstGeom prst="chevron">
            <a:avLst>
              <a:gd name="adj" fmla="val 73029"/>
            </a:avLst>
          </a:prstGeom>
          <a:solidFill>
            <a:srgbClr val="4284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bg1"/>
              </a:solidFill>
            </a:endParaRPr>
          </a:p>
        </p:txBody>
      </p:sp>
      <p:sp>
        <p:nvSpPr>
          <p:cNvPr id="53" name="Text Placeholder 10">
            <a:extLst>
              <a:ext uri="{FF2B5EF4-FFF2-40B4-BE49-F238E27FC236}">
                <a16:creationId xmlns:a16="http://schemas.microsoft.com/office/drawing/2014/main" id="{2F4CE40B-AFE7-BCAA-81CF-1DC66B587208}"/>
              </a:ext>
            </a:extLst>
          </p:cNvPr>
          <p:cNvSpPr>
            <a:spLocks noGrp="1"/>
          </p:cNvSpPr>
          <p:nvPr>
            <p:ph type="body" sz="quarter" idx="42"/>
          </p:nvPr>
        </p:nvSpPr>
        <p:spPr>
          <a:xfrm>
            <a:off x="4235450" y="5661187"/>
            <a:ext cx="7608888" cy="591065"/>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FBB139DB-318F-C0B1-5192-9CDFABA069F3}"/>
              </a:ext>
            </a:extLst>
          </p:cNvPr>
          <p:cNvGrpSpPr/>
          <p:nvPr userDrawn="1"/>
        </p:nvGrpSpPr>
        <p:grpSpPr>
          <a:xfrm>
            <a:off x="10961686" y="6525600"/>
            <a:ext cx="607219" cy="180000"/>
            <a:chOff x="10961686" y="6525600"/>
            <a:chExt cx="607219" cy="180000"/>
          </a:xfrm>
        </p:grpSpPr>
        <p:sp>
          <p:nvSpPr>
            <p:cNvPr id="10" name="Slide Number Placeholder 5">
              <a:extLst>
                <a:ext uri="{FF2B5EF4-FFF2-40B4-BE49-F238E27FC236}">
                  <a16:creationId xmlns:a16="http://schemas.microsoft.com/office/drawing/2014/main" id="{16ECF459-6523-5963-37A2-800B05350C4B}"/>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1" name="Straight Connector 10">
              <a:extLst>
                <a:ext uri="{FF2B5EF4-FFF2-40B4-BE49-F238E27FC236}">
                  <a16:creationId xmlns:a16="http://schemas.microsoft.com/office/drawing/2014/main" id="{C51AE826-8790-D875-EEAB-2184C0E5F0FF}"/>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5907986D-11DE-D059-C38E-1C0A597EF960}"/>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68714773"/>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CONS - 1/3 Black -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8121650" y="0"/>
            <a:ext cx="4070350" cy="68580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7589836" cy="411896"/>
          </a:xfrm>
        </p:spPr>
        <p:txBody>
          <a:bodyPr/>
          <a:lstStyle/>
          <a:p>
            <a:r>
              <a:rPr lang="en-US"/>
              <a:t>Click to edit Master title style</a:t>
            </a:r>
            <a:endParaRPr lang="en-AU"/>
          </a:p>
        </p:txBody>
      </p:sp>
      <p:sp>
        <p:nvSpPr>
          <p:cNvPr id="10" name="Text Placeholder 9">
            <a:extLst>
              <a:ext uri="{FF2B5EF4-FFF2-40B4-BE49-F238E27FC236}">
                <a16:creationId xmlns:a16="http://schemas.microsoft.com/office/drawing/2014/main" id="{44720E54-2C49-5601-571E-D65E8C23428B}"/>
              </a:ext>
            </a:extLst>
          </p:cNvPr>
          <p:cNvSpPr>
            <a:spLocks noGrp="1"/>
          </p:cNvSpPr>
          <p:nvPr>
            <p:ph type="body" sz="quarter" idx="12" hasCustomPrompt="1"/>
          </p:nvPr>
        </p:nvSpPr>
        <p:spPr>
          <a:xfrm>
            <a:off x="1325881" y="1394460"/>
            <a:ext cx="2738120" cy="836269"/>
          </a:xfrm>
        </p:spPr>
        <p:txBody>
          <a:bodyPr anchor="ctr" anchorCtr="0"/>
          <a:lstStyle>
            <a:lvl1pPr>
              <a:defRPr/>
            </a:lvl1pPr>
          </a:lstStyle>
          <a:p>
            <a:pPr lvl="0"/>
            <a:r>
              <a:rPr lang="en-US"/>
              <a:t>Click to add text</a:t>
            </a:r>
            <a:endParaRPr lang="en-AU"/>
          </a:p>
        </p:txBody>
      </p:sp>
      <p:sp>
        <p:nvSpPr>
          <p:cNvPr id="8" name="Text Placeholder 9">
            <a:extLst>
              <a:ext uri="{FF2B5EF4-FFF2-40B4-BE49-F238E27FC236}">
                <a16:creationId xmlns:a16="http://schemas.microsoft.com/office/drawing/2014/main" id="{C8472E2D-FAE0-1B1D-1259-77A45A1AA9EF}"/>
              </a:ext>
            </a:extLst>
          </p:cNvPr>
          <p:cNvSpPr>
            <a:spLocks noGrp="1"/>
          </p:cNvSpPr>
          <p:nvPr>
            <p:ph type="body" sz="quarter" idx="17" hasCustomPrompt="1"/>
          </p:nvPr>
        </p:nvSpPr>
        <p:spPr>
          <a:xfrm>
            <a:off x="5212080" y="1394460"/>
            <a:ext cx="2738120" cy="836269"/>
          </a:xfrm>
        </p:spPr>
        <p:txBody>
          <a:bodyPr anchor="ctr" anchorCtr="0"/>
          <a:lstStyle>
            <a:lvl1pPr>
              <a:defRPr/>
            </a:lvl1pPr>
          </a:lstStyle>
          <a:p>
            <a:pPr lvl="0"/>
            <a:r>
              <a:rPr lang="en-US"/>
              <a:t>Click to add text</a:t>
            </a:r>
            <a:endParaRPr lang="en-AU"/>
          </a:p>
        </p:txBody>
      </p:sp>
      <p:sp>
        <p:nvSpPr>
          <p:cNvPr id="9" name="Text Placeholder 9">
            <a:extLst>
              <a:ext uri="{FF2B5EF4-FFF2-40B4-BE49-F238E27FC236}">
                <a16:creationId xmlns:a16="http://schemas.microsoft.com/office/drawing/2014/main" id="{7076601E-2843-E608-312E-ABF893B2542E}"/>
              </a:ext>
            </a:extLst>
          </p:cNvPr>
          <p:cNvSpPr>
            <a:spLocks noGrp="1"/>
          </p:cNvSpPr>
          <p:nvPr>
            <p:ph type="body" sz="quarter" idx="18" hasCustomPrompt="1"/>
          </p:nvPr>
        </p:nvSpPr>
        <p:spPr>
          <a:xfrm>
            <a:off x="1325881" y="2578100"/>
            <a:ext cx="2738120" cy="836269"/>
          </a:xfrm>
        </p:spPr>
        <p:txBody>
          <a:bodyPr anchor="ctr" anchorCtr="0"/>
          <a:lstStyle>
            <a:lvl1pPr>
              <a:defRPr/>
            </a:lvl1pPr>
          </a:lstStyle>
          <a:p>
            <a:pPr lvl="0"/>
            <a:r>
              <a:rPr lang="en-US"/>
              <a:t>Click to add text</a:t>
            </a:r>
            <a:endParaRPr lang="en-AU"/>
          </a:p>
        </p:txBody>
      </p:sp>
      <p:sp>
        <p:nvSpPr>
          <p:cNvPr id="12" name="Text Placeholder 9">
            <a:extLst>
              <a:ext uri="{FF2B5EF4-FFF2-40B4-BE49-F238E27FC236}">
                <a16:creationId xmlns:a16="http://schemas.microsoft.com/office/drawing/2014/main" id="{AC22DC8A-3583-929B-F54C-10898F77766D}"/>
              </a:ext>
            </a:extLst>
          </p:cNvPr>
          <p:cNvSpPr>
            <a:spLocks noGrp="1"/>
          </p:cNvSpPr>
          <p:nvPr>
            <p:ph type="body" sz="quarter" idx="19" hasCustomPrompt="1"/>
          </p:nvPr>
        </p:nvSpPr>
        <p:spPr>
          <a:xfrm>
            <a:off x="5212080" y="2578100"/>
            <a:ext cx="2738120" cy="836269"/>
          </a:xfrm>
        </p:spPr>
        <p:txBody>
          <a:bodyPr anchor="ctr" anchorCtr="0"/>
          <a:lstStyle>
            <a:lvl1pPr>
              <a:defRPr/>
            </a:lvl1pPr>
          </a:lstStyle>
          <a:p>
            <a:pPr lvl="0"/>
            <a:r>
              <a:rPr lang="en-US"/>
              <a:t>Click to add text</a:t>
            </a:r>
            <a:endParaRPr lang="en-AU"/>
          </a:p>
        </p:txBody>
      </p:sp>
      <p:sp>
        <p:nvSpPr>
          <p:cNvPr id="13" name="Text Placeholder 9">
            <a:extLst>
              <a:ext uri="{FF2B5EF4-FFF2-40B4-BE49-F238E27FC236}">
                <a16:creationId xmlns:a16="http://schemas.microsoft.com/office/drawing/2014/main" id="{30E8C070-E30A-729E-9882-EB0C382A2171}"/>
              </a:ext>
            </a:extLst>
          </p:cNvPr>
          <p:cNvSpPr>
            <a:spLocks noGrp="1"/>
          </p:cNvSpPr>
          <p:nvPr>
            <p:ph type="body" sz="quarter" idx="20" hasCustomPrompt="1"/>
          </p:nvPr>
        </p:nvSpPr>
        <p:spPr>
          <a:xfrm>
            <a:off x="1325881" y="3784600"/>
            <a:ext cx="2738120" cy="836269"/>
          </a:xfrm>
        </p:spPr>
        <p:txBody>
          <a:bodyPr anchor="ctr" anchorCtr="0"/>
          <a:lstStyle>
            <a:lvl1pPr>
              <a:defRPr/>
            </a:lvl1pPr>
          </a:lstStyle>
          <a:p>
            <a:pPr lvl="0"/>
            <a:r>
              <a:rPr lang="en-US"/>
              <a:t>Click to add text</a:t>
            </a:r>
            <a:endParaRPr lang="en-AU"/>
          </a:p>
        </p:txBody>
      </p:sp>
      <p:sp>
        <p:nvSpPr>
          <p:cNvPr id="14" name="Text Placeholder 9">
            <a:extLst>
              <a:ext uri="{FF2B5EF4-FFF2-40B4-BE49-F238E27FC236}">
                <a16:creationId xmlns:a16="http://schemas.microsoft.com/office/drawing/2014/main" id="{6FF63F82-5A18-184A-1472-F3D21242D0F8}"/>
              </a:ext>
            </a:extLst>
          </p:cNvPr>
          <p:cNvSpPr>
            <a:spLocks noGrp="1"/>
          </p:cNvSpPr>
          <p:nvPr>
            <p:ph type="body" sz="quarter" idx="21" hasCustomPrompt="1"/>
          </p:nvPr>
        </p:nvSpPr>
        <p:spPr>
          <a:xfrm>
            <a:off x="5212080" y="3784600"/>
            <a:ext cx="2738120" cy="836269"/>
          </a:xfrm>
        </p:spPr>
        <p:txBody>
          <a:bodyPr anchor="ctr" anchorCtr="0"/>
          <a:lstStyle>
            <a:lvl1pPr>
              <a:defRPr/>
            </a:lvl1pPr>
          </a:lstStyle>
          <a:p>
            <a:pPr lvl="0"/>
            <a:r>
              <a:rPr lang="en-US"/>
              <a:t>Click to add text</a:t>
            </a:r>
            <a:endParaRPr lang="en-AU"/>
          </a:p>
        </p:txBody>
      </p:sp>
      <p:sp>
        <p:nvSpPr>
          <p:cNvPr id="15" name="Text Placeholder 9">
            <a:extLst>
              <a:ext uri="{FF2B5EF4-FFF2-40B4-BE49-F238E27FC236}">
                <a16:creationId xmlns:a16="http://schemas.microsoft.com/office/drawing/2014/main" id="{F4DDEF25-AC6A-20A0-F785-267A8973E77B}"/>
              </a:ext>
            </a:extLst>
          </p:cNvPr>
          <p:cNvSpPr>
            <a:spLocks noGrp="1"/>
          </p:cNvSpPr>
          <p:nvPr>
            <p:ph type="body" sz="quarter" idx="22" hasCustomPrompt="1"/>
          </p:nvPr>
        </p:nvSpPr>
        <p:spPr>
          <a:xfrm>
            <a:off x="1325881" y="4991100"/>
            <a:ext cx="2738120" cy="836269"/>
          </a:xfrm>
        </p:spPr>
        <p:txBody>
          <a:bodyPr anchor="ctr" anchorCtr="0"/>
          <a:lstStyle>
            <a:lvl1pPr>
              <a:defRPr/>
            </a:lvl1pPr>
          </a:lstStyle>
          <a:p>
            <a:pPr lvl="0"/>
            <a:r>
              <a:rPr lang="en-US"/>
              <a:t>Click to add text</a:t>
            </a:r>
            <a:endParaRPr lang="en-AU"/>
          </a:p>
        </p:txBody>
      </p:sp>
      <p:sp>
        <p:nvSpPr>
          <p:cNvPr id="16" name="Text Placeholder 9">
            <a:extLst>
              <a:ext uri="{FF2B5EF4-FFF2-40B4-BE49-F238E27FC236}">
                <a16:creationId xmlns:a16="http://schemas.microsoft.com/office/drawing/2014/main" id="{EEBF9A88-B022-E1CE-07E7-09DC25F05C20}"/>
              </a:ext>
            </a:extLst>
          </p:cNvPr>
          <p:cNvSpPr>
            <a:spLocks noGrp="1"/>
          </p:cNvSpPr>
          <p:nvPr>
            <p:ph type="body" sz="quarter" idx="23" hasCustomPrompt="1"/>
          </p:nvPr>
        </p:nvSpPr>
        <p:spPr>
          <a:xfrm>
            <a:off x="5212080" y="4991100"/>
            <a:ext cx="2738120" cy="836269"/>
          </a:xfrm>
        </p:spPr>
        <p:txBody>
          <a:bodyPr anchor="ctr" anchorCtr="0"/>
          <a:lstStyle>
            <a:lvl1pPr>
              <a:defRPr/>
            </a:lvl1pPr>
          </a:lstStyle>
          <a:p>
            <a:pPr lvl="0"/>
            <a:r>
              <a:rPr lang="en-US"/>
              <a:t>Click to add text</a:t>
            </a:r>
            <a:endParaRPr lang="en-AU"/>
          </a:p>
        </p:txBody>
      </p:sp>
      <p:sp>
        <p:nvSpPr>
          <p:cNvPr id="3" name="Footer Placeholder 2">
            <a:extLst>
              <a:ext uri="{FF2B5EF4-FFF2-40B4-BE49-F238E27FC236}">
                <a16:creationId xmlns:a16="http://schemas.microsoft.com/office/drawing/2014/main" id="{F731EBEF-E9E6-37BE-9526-07AB7BA1D659}"/>
              </a:ext>
            </a:extLst>
          </p:cNvPr>
          <p:cNvSpPr>
            <a:spLocks noGrp="1"/>
          </p:cNvSpPr>
          <p:nvPr>
            <p:ph type="ftr" sz="quarter" idx="24"/>
          </p:nvPr>
        </p:nvSpPr>
        <p:spPr>
          <a:xfrm>
            <a:off x="358774" y="6512801"/>
            <a:ext cx="7591426" cy="179999"/>
          </a:xfrm>
        </p:spPr>
        <p:txBody>
          <a:bodyPr/>
          <a:lstStyle/>
          <a:p>
            <a:endParaRPr lang="en-AU"/>
          </a:p>
        </p:txBody>
      </p:sp>
      <p:sp>
        <p:nvSpPr>
          <p:cNvPr id="17" name="Text Placeholder 6">
            <a:extLst>
              <a:ext uri="{FF2B5EF4-FFF2-40B4-BE49-F238E27FC236}">
                <a16:creationId xmlns:a16="http://schemas.microsoft.com/office/drawing/2014/main" id="{B495A425-BF7C-66D6-6E14-76FF41DF457F}"/>
              </a:ext>
            </a:extLst>
          </p:cNvPr>
          <p:cNvSpPr>
            <a:spLocks noGrp="1"/>
          </p:cNvSpPr>
          <p:nvPr>
            <p:ph type="body" sz="quarter" idx="25"/>
          </p:nvPr>
        </p:nvSpPr>
        <p:spPr>
          <a:xfrm>
            <a:off x="35877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17">
            <a:extLst>
              <a:ext uri="{FF2B5EF4-FFF2-40B4-BE49-F238E27FC236}">
                <a16:creationId xmlns:a16="http://schemas.microsoft.com/office/drawing/2014/main" id="{BD34892B-5494-2F6E-0460-C32FBEA55790}"/>
              </a:ext>
            </a:extLst>
          </p:cNvPr>
          <p:cNvSpPr>
            <a:spLocks noGrp="1"/>
          </p:cNvSpPr>
          <p:nvPr>
            <p:ph type="body" sz="quarter" idx="26"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23885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ICONS - 1/3 Black - Pictur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8121650" y="0"/>
            <a:ext cx="4070350" cy="68580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7589836" cy="411896"/>
          </a:xfrm>
        </p:spPr>
        <p:txBody>
          <a:bodyPr/>
          <a:lstStyle>
            <a:lvl1pPr>
              <a:defRPr>
                <a:solidFill>
                  <a:schemeClr val="bg1"/>
                </a:solidFill>
              </a:defRPr>
            </a:lvl1pPr>
          </a:lstStyle>
          <a:p>
            <a:r>
              <a:rPr lang="en-US"/>
              <a:t>Click to edit Master title style</a:t>
            </a:r>
            <a:endParaRPr lang="en-AU"/>
          </a:p>
        </p:txBody>
      </p:sp>
      <p:sp>
        <p:nvSpPr>
          <p:cNvPr id="3" name="Footer Placeholder 2">
            <a:extLst>
              <a:ext uri="{FF2B5EF4-FFF2-40B4-BE49-F238E27FC236}">
                <a16:creationId xmlns:a16="http://schemas.microsoft.com/office/drawing/2014/main" id="{89A7235F-29BF-A9FE-2D91-4D71A31A5457}"/>
              </a:ext>
            </a:extLst>
          </p:cNvPr>
          <p:cNvSpPr>
            <a:spLocks noGrp="1"/>
          </p:cNvSpPr>
          <p:nvPr>
            <p:ph type="ftr" sz="quarter" idx="24"/>
          </p:nvPr>
        </p:nvSpPr>
        <p:spPr>
          <a:xfrm>
            <a:off x="358774" y="6512801"/>
            <a:ext cx="7591426" cy="179999"/>
          </a:xfrm>
        </p:spPr>
        <p:txBody>
          <a:bodyPr/>
          <a:lstStyle>
            <a:lvl1pPr>
              <a:defRPr>
                <a:solidFill>
                  <a:schemeClr val="bg1"/>
                </a:solidFill>
              </a:defRPr>
            </a:lvl1pPr>
          </a:lstStyle>
          <a:p>
            <a:endParaRPr lang="en-AU"/>
          </a:p>
        </p:txBody>
      </p:sp>
      <p:sp>
        <p:nvSpPr>
          <p:cNvPr id="17" name="Text Placeholder 6">
            <a:extLst>
              <a:ext uri="{FF2B5EF4-FFF2-40B4-BE49-F238E27FC236}">
                <a16:creationId xmlns:a16="http://schemas.microsoft.com/office/drawing/2014/main" id="{889863FF-DB38-A8D8-B051-17347BA185D5}"/>
              </a:ext>
            </a:extLst>
          </p:cNvPr>
          <p:cNvSpPr>
            <a:spLocks noGrp="1"/>
          </p:cNvSpPr>
          <p:nvPr>
            <p:ph type="body" sz="quarter" idx="26"/>
          </p:nvPr>
        </p:nvSpPr>
        <p:spPr>
          <a:xfrm>
            <a:off x="35877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8" name="Text Placeholder 9">
            <a:extLst>
              <a:ext uri="{FF2B5EF4-FFF2-40B4-BE49-F238E27FC236}">
                <a16:creationId xmlns:a16="http://schemas.microsoft.com/office/drawing/2014/main" id="{C8FE30A8-9A54-8F9C-8BF7-6EFC4E4316C9}"/>
              </a:ext>
            </a:extLst>
          </p:cNvPr>
          <p:cNvSpPr>
            <a:spLocks noGrp="1"/>
          </p:cNvSpPr>
          <p:nvPr>
            <p:ph type="body" sz="quarter" idx="12" hasCustomPrompt="1"/>
          </p:nvPr>
        </p:nvSpPr>
        <p:spPr>
          <a:xfrm>
            <a:off x="1325881" y="139446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19" name="Text Placeholder 9">
            <a:extLst>
              <a:ext uri="{FF2B5EF4-FFF2-40B4-BE49-F238E27FC236}">
                <a16:creationId xmlns:a16="http://schemas.microsoft.com/office/drawing/2014/main" id="{277D05FC-16C3-4EAE-4945-16BF60D378D2}"/>
              </a:ext>
            </a:extLst>
          </p:cNvPr>
          <p:cNvSpPr>
            <a:spLocks noGrp="1"/>
          </p:cNvSpPr>
          <p:nvPr>
            <p:ph type="body" sz="quarter" idx="17" hasCustomPrompt="1"/>
          </p:nvPr>
        </p:nvSpPr>
        <p:spPr>
          <a:xfrm>
            <a:off x="5212080" y="139446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0" name="Text Placeholder 9">
            <a:extLst>
              <a:ext uri="{FF2B5EF4-FFF2-40B4-BE49-F238E27FC236}">
                <a16:creationId xmlns:a16="http://schemas.microsoft.com/office/drawing/2014/main" id="{150A86D9-BA84-1327-15DE-061346146056}"/>
              </a:ext>
            </a:extLst>
          </p:cNvPr>
          <p:cNvSpPr>
            <a:spLocks noGrp="1"/>
          </p:cNvSpPr>
          <p:nvPr>
            <p:ph type="body" sz="quarter" idx="18" hasCustomPrompt="1"/>
          </p:nvPr>
        </p:nvSpPr>
        <p:spPr>
          <a:xfrm>
            <a:off x="1325881" y="25781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1" name="Text Placeholder 9">
            <a:extLst>
              <a:ext uri="{FF2B5EF4-FFF2-40B4-BE49-F238E27FC236}">
                <a16:creationId xmlns:a16="http://schemas.microsoft.com/office/drawing/2014/main" id="{862F7B84-1FD7-566B-2A9B-A92032C79E61}"/>
              </a:ext>
            </a:extLst>
          </p:cNvPr>
          <p:cNvSpPr>
            <a:spLocks noGrp="1"/>
          </p:cNvSpPr>
          <p:nvPr>
            <p:ph type="body" sz="quarter" idx="19" hasCustomPrompt="1"/>
          </p:nvPr>
        </p:nvSpPr>
        <p:spPr>
          <a:xfrm>
            <a:off x="5212080" y="25781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2" name="Text Placeholder 9">
            <a:extLst>
              <a:ext uri="{FF2B5EF4-FFF2-40B4-BE49-F238E27FC236}">
                <a16:creationId xmlns:a16="http://schemas.microsoft.com/office/drawing/2014/main" id="{FE7EB393-DBB7-DB78-4E8E-CA3D38C83B53}"/>
              </a:ext>
            </a:extLst>
          </p:cNvPr>
          <p:cNvSpPr>
            <a:spLocks noGrp="1"/>
          </p:cNvSpPr>
          <p:nvPr>
            <p:ph type="body" sz="quarter" idx="20" hasCustomPrompt="1"/>
          </p:nvPr>
        </p:nvSpPr>
        <p:spPr>
          <a:xfrm>
            <a:off x="1325881" y="37846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3" name="Text Placeholder 9">
            <a:extLst>
              <a:ext uri="{FF2B5EF4-FFF2-40B4-BE49-F238E27FC236}">
                <a16:creationId xmlns:a16="http://schemas.microsoft.com/office/drawing/2014/main" id="{693B634D-727D-358C-B163-D72FDA32EBA8}"/>
              </a:ext>
            </a:extLst>
          </p:cNvPr>
          <p:cNvSpPr>
            <a:spLocks noGrp="1"/>
          </p:cNvSpPr>
          <p:nvPr>
            <p:ph type="body" sz="quarter" idx="21" hasCustomPrompt="1"/>
          </p:nvPr>
        </p:nvSpPr>
        <p:spPr>
          <a:xfrm>
            <a:off x="5212080" y="37846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4" name="Text Placeholder 9">
            <a:extLst>
              <a:ext uri="{FF2B5EF4-FFF2-40B4-BE49-F238E27FC236}">
                <a16:creationId xmlns:a16="http://schemas.microsoft.com/office/drawing/2014/main" id="{1AA799B1-6955-CE7D-F349-291EEBC223E8}"/>
              </a:ext>
            </a:extLst>
          </p:cNvPr>
          <p:cNvSpPr>
            <a:spLocks noGrp="1"/>
          </p:cNvSpPr>
          <p:nvPr>
            <p:ph type="body" sz="quarter" idx="22" hasCustomPrompt="1"/>
          </p:nvPr>
        </p:nvSpPr>
        <p:spPr>
          <a:xfrm>
            <a:off x="1325881" y="49911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25" name="Text Placeholder 9">
            <a:extLst>
              <a:ext uri="{FF2B5EF4-FFF2-40B4-BE49-F238E27FC236}">
                <a16:creationId xmlns:a16="http://schemas.microsoft.com/office/drawing/2014/main" id="{4B9D6441-6F29-7245-4DA7-BA7DC20AED29}"/>
              </a:ext>
            </a:extLst>
          </p:cNvPr>
          <p:cNvSpPr>
            <a:spLocks noGrp="1"/>
          </p:cNvSpPr>
          <p:nvPr>
            <p:ph type="body" sz="quarter" idx="23" hasCustomPrompt="1"/>
          </p:nvPr>
        </p:nvSpPr>
        <p:spPr>
          <a:xfrm>
            <a:off x="5212080" y="4991100"/>
            <a:ext cx="2738120" cy="836269"/>
          </a:xfrm>
        </p:spPr>
        <p:txBody>
          <a:bodyPr anchor="ctr" anchorCtr="0"/>
          <a:lstStyle>
            <a:lvl1pPr>
              <a:defRPr>
                <a:solidFill>
                  <a:schemeClr val="bg1"/>
                </a:solidFill>
              </a:defRPr>
            </a:lvl1pPr>
          </a:lstStyle>
          <a:p>
            <a:pPr lvl="0"/>
            <a:r>
              <a:rPr lang="en-US"/>
              <a:t>Click to add text</a:t>
            </a:r>
            <a:endParaRPr lang="en-AU"/>
          </a:p>
        </p:txBody>
      </p:sp>
      <p:sp>
        <p:nvSpPr>
          <p:cNvPr id="5" name="Text Placeholder 17">
            <a:extLst>
              <a:ext uri="{FF2B5EF4-FFF2-40B4-BE49-F238E27FC236}">
                <a16:creationId xmlns:a16="http://schemas.microsoft.com/office/drawing/2014/main" id="{3EBAE532-11BD-2873-FFC0-E605F2D5A50B}"/>
              </a:ext>
            </a:extLst>
          </p:cNvPr>
          <p:cNvSpPr>
            <a:spLocks noGrp="1"/>
          </p:cNvSpPr>
          <p:nvPr>
            <p:ph type="body" sz="quarter" idx="27"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608521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AD5A-AEDB-EB1C-6EBD-4BF2A707EC1D}"/>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F59A427F-7DEF-D2B0-59FF-1A6810E1B2A7}"/>
              </a:ext>
            </a:extLst>
          </p:cNvPr>
          <p:cNvSpPr>
            <a:spLocks noGrp="1"/>
          </p:cNvSpPr>
          <p:nvPr>
            <p:ph type="ftr" sz="quarter" idx="11"/>
          </p:nvPr>
        </p:nvSpPr>
        <p:spPr/>
        <p:txBody>
          <a:bodyPr/>
          <a:lstStyle/>
          <a:p>
            <a:endParaRPr lang="en-AU"/>
          </a:p>
        </p:txBody>
      </p:sp>
      <p:sp>
        <p:nvSpPr>
          <p:cNvPr id="5" name="Text Placeholder 4">
            <a:extLst>
              <a:ext uri="{FF2B5EF4-FFF2-40B4-BE49-F238E27FC236}">
                <a16:creationId xmlns:a16="http://schemas.microsoft.com/office/drawing/2014/main" id="{92C4B26A-E2DC-FB7C-CA1C-B30BE53A9FFC}"/>
              </a:ext>
            </a:extLst>
          </p:cNvPr>
          <p:cNvSpPr>
            <a:spLocks noGrp="1"/>
          </p:cNvSpPr>
          <p:nvPr>
            <p:ph type="body" sz="quarter" idx="12" hasCustomPrompt="1"/>
          </p:nvPr>
        </p:nvSpPr>
        <p:spPr>
          <a:xfrm>
            <a:off x="360362" y="1371600"/>
            <a:ext cx="900000" cy="720000"/>
          </a:xfrm>
          <a:solidFill>
            <a:schemeClr val="tx1"/>
          </a:solidFill>
          <a:ln>
            <a:solidFill>
              <a:schemeClr val="tx1"/>
            </a:solidFill>
          </a:ln>
        </p:spPr>
        <p:txBody>
          <a:bodyPr anchor="ctr"/>
          <a:lstStyle>
            <a:lvl1pPr marL="0" indent="0" algn="ctr">
              <a:buFont typeface="Arial" panose="020B0604020202020204" pitchFamily="34" charset="0"/>
              <a:buNone/>
              <a:defRPr sz="4400" b="1">
                <a:solidFill>
                  <a:schemeClr val="bg1"/>
                </a:solidFill>
              </a:defRPr>
            </a:lvl1pPr>
          </a:lstStyle>
          <a:p>
            <a:pPr lvl="0"/>
            <a:r>
              <a:rPr lang="en-US"/>
              <a:t>1</a:t>
            </a:r>
          </a:p>
        </p:txBody>
      </p:sp>
      <p:sp>
        <p:nvSpPr>
          <p:cNvPr id="6" name="Text Placeholder 4">
            <a:extLst>
              <a:ext uri="{FF2B5EF4-FFF2-40B4-BE49-F238E27FC236}">
                <a16:creationId xmlns:a16="http://schemas.microsoft.com/office/drawing/2014/main" id="{C46B3F42-D63A-25B2-6C88-EEB00C8269E0}"/>
              </a:ext>
            </a:extLst>
          </p:cNvPr>
          <p:cNvSpPr>
            <a:spLocks noGrp="1"/>
          </p:cNvSpPr>
          <p:nvPr>
            <p:ph type="body" sz="quarter" idx="13" hasCustomPrompt="1"/>
          </p:nvPr>
        </p:nvSpPr>
        <p:spPr>
          <a:xfrm>
            <a:off x="360362" y="2307738"/>
            <a:ext cx="900000" cy="720000"/>
          </a:xfrm>
          <a:solidFill>
            <a:schemeClr val="tx1"/>
          </a:solidFill>
          <a:ln>
            <a:solidFill>
              <a:schemeClr val="tx1"/>
            </a:solidFill>
          </a:ln>
        </p:spPr>
        <p:txBody>
          <a:bodyPr anchor="ctr"/>
          <a:lstStyle>
            <a:lvl1pPr marL="0" indent="0" algn="ctr">
              <a:buFont typeface="Arial" panose="020B0604020202020204" pitchFamily="34" charset="0"/>
              <a:buNone/>
              <a:defRPr sz="4400" b="1">
                <a:solidFill>
                  <a:schemeClr val="bg1"/>
                </a:solidFill>
              </a:defRPr>
            </a:lvl1pPr>
          </a:lstStyle>
          <a:p>
            <a:pPr lvl="0"/>
            <a:r>
              <a:rPr lang="en-US"/>
              <a:t>2</a:t>
            </a:r>
          </a:p>
        </p:txBody>
      </p:sp>
      <p:sp>
        <p:nvSpPr>
          <p:cNvPr id="7" name="Text Placeholder 4">
            <a:extLst>
              <a:ext uri="{FF2B5EF4-FFF2-40B4-BE49-F238E27FC236}">
                <a16:creationId xmlns:a16="http://schemas.microsoft.com/office/drawing/2014/main" id="{F7D969D8-4CB9-AF7E-7059-B7504670E24B}"/>
              </a:ext>
            </a:extLst>
          </p:cNvPr>
          <p:cNvSpPr>
            <a:spLocks noGrp="1"/>
          </p:cNvSpPr>
          <p:nvPr>
            <p:ph type="body" sz="quarter" idx="14" hasCustomPrompt="1"/>
          </p:nvPr>
        </p:nvSpPr>
        <p:spPr>
          <a:xfrm>
            <a:off x="360364" y="3244976"/>
            <a:ext cx="900000" cy="720000"/>
          </a:xfrm>
          <a:solidFill>
            <a:schemeClr val="tx1"/>
          </a:solidFill>
          <a:ln>
            <a:solidFill>
              <a:schemeClr val="tx1"/>
            </a:solidFill>
          </a:ln>
        </p:spPr>
        <p:txBody>
          <a:bodyPr anchor="ctr"/>
          <a:lstStyle>
            <a:lvl1pPr marL="0" indent="0" algn="ctr">
              <a:buFont typeface="Arial" panose="020B0604020202020204" pitchFamily="34" charset="0"/>
              <a:buNone/>
              <a:defRPr sz="4400" b="1">
                <a:solidFill>
                  <a:schemeClr val="bg1"/>
                </a:solidFill>
              </a:defRPr>
            </a:lvl1pPr>
          </a:lstStyle>
          <a:p>
            <a:pPr lvl="0"/>
            <a:r>
              <a:rPr lang="en-US"/>
              <a:t>3</a:t>
            </a:r>
          </a:p>
        </p:txBody>
      </p:sp>
      <p:sp>
        <p:nvSpPr>
          <p:cNvPr id="8" name="Text Placeholder 11">
            <a:extLst>
              <a:ext uri="{FF2B5EF4-FFF2-40B4-BE49-F238E27FC236}">
                <a16:creationId xmlns:a16="http://schemas.microsoft.com/office/drawing/2014/main" id="{46FF8CFF-F72C-91F7-D598-6F1F5808E414}"/>
              </a:ext>
            </a:extLst>
          </p:cNvPr>
          <p:cNvSpPr>
            <a:spLocks noGrp="1"/>
          </p:cNvSpPr>
          <p:nvPr>
            <p:ph type="body" sz="quarter" idx="17" hasCustomPrompt="1"/>
          </p:nvPr>
        </p:nvSpPr>
        <p:spPr>
          <a:xfrm>
            <a:off x="1397000" y="1371600"/>
            <a:ext cx="4610100" cy="720000"/>
          </a:xfrm>
          <a:solidFill>
            <a:schemeClr val="tx1"/>
          </a:solidFill>
          <a:ln>
            <a:solidFill>
              <a:schemeClr val="tx1"/>
            </a:solidFill>
          </a:ln>
        </p:spPr>
        <p:txBody>
          <a:bodyPr lIns="180000" tIns="180000" rIns="180000" bIns="180000" anchor="ctr"/>
          <a:lstStyle>
            <a:lvl1pPr marL="0" indent="0">
              <a:buNone/>
              <a:defRPr>
                <a:solidFill>
                  <a:schemeClr val="bg1"/>
                </a:solidFill>
              </a:defRPr>
            </a:lvl1pPr>
          </a:lstStyle>
          <a:p>
            <a:pPr lvl="0"/>
            <a:r>
              <a:rPr lang="en-US"/>
              <a:t>Heading</a:t>
            </a:r>
          </a:p>
        </p:txBody>
      </p:sp>
      <p:sp>
        <p:nvSpPr>
          <p:cNvPr id="9" name="Text Placeholder 11">
            <a:extLst>
              <a:ext uri="{FF2B5EF4-FFF2-40B4-BE49-F238E27FC236}">
                <a16:creationId xmlns:a16="http://schemas.microsoft.com/office/drawing/2014/main" id="{C96CB732-BF39-4007-83BB-FF13A62B26E0}"/>
              </a:ext>
            </a:extLst>
          </p:cNvPr>
          <p:cNvSpPr>
            <a:spLocks noGrp="1"/>
          </p:cNvSpPr>
          <p:nvPr>
            <p:ph type="body" sz="quarter" idx="15" hasCustomPrompt="1"/>
          </p:nvPr>
        </p:nvSpPr>
        <p:spPr>
          <a:xfrm>
            <a:off x="1397000" y="2307500"/>
            <a:ext cx="4610100" cy="720000"/>
          </a:xfrm>
          <a:solidFill>
            <a:schemeClr val="tx1"/>
          </a:solidFill>
          <a:ln>
            <a:solidFill>
              <a:schemeClr val="tx1"/>
            </a:solidFill>
          </a:ln>
        </p:spPr>
        <p:txBody>
          <a:bodyPr lIns="180000" tIns="180000" rIns="180000" bIns="180000" anchor="ctr"/>
          <a:lstStyle>
            <a:lvl1pPr marL="0" indent="0">
              <a:buNone/>
              <a:defRPr>
                <a:solidFill>
                  <a:schemeClr val="bg1"/>
                </a:solidFill>
              </a:defRPr>
            </a:lvl1pPr>
          </a:lstStyle>
          <a:p>
            <a:pPr lvl="0"/>
            <a:r>
              <a:rPr lang="en-US"/>
              <a:t>Heading</a:t>
            </a:r>
          </a:p>
        </p:txBody>
      </p:sp>
      <p:sp>
        <p:nvSpPr>
          <p:cNvPr id="10" name="Text Placeholder 11">
            <a:extLst>
              <a:ext uri="{FF2B5EF4-FFF2-40B4-BE49-F238E27FC236}">
                <a16:creationId xmlns:a16="http://schemas.microsoft.com/office/drawing/2014/main" id="{51B7C2D1-F2B3-320D-1327-7A66A4CF5026}"/>
              </a:ext>
            </a:extLst>
          </p:cNvPr>
          <p:cNvSpPr>
            <a:spLocks noGrp="1"/>
          </p:cNvSpPr>
          <p:nvPr>
            <p:ph type="body" sz="quarter" idx="18" hasCustomPrompt="1"/>
          </p:nvPr>
        </p:nvSpPr>
        <p:spPr>
          <a:xfrm>
            <a:off x="1397000" y="3244501"/>
            <a:ext cx="4610100" cy="720000"/>
          </a:xfrm>
          <a:solidFill>
            <a:schemeClr val="tx1"/>
          </a:solidFill>
          <a:ln>
            <a:solidFill>
              <a:schemeClr val="tx1"/>
            </a:solidFill>
          </a:ln>
        </p:spPr>
        <p:txBody>
          <a:bodyPr lIns="180000" tIns="180000" rIns="180000" bIns="180000" anchor="ctr"/>
          <a:lstStyle>
            <a:lvl1pPr marL="0" indent="0">
              <a:buNone/>
              <a:defRPr>
                <a:solidFill>
                  <a:schemeClr val="bg1"/>
                </a:solidFill>
              </a:defRPr>
            </a:lvl1pPr>
          </a:lstStyle>
          <a:p>
            <a:pPr lvl="0"/>
            <a:r>
              <a:rPr lang="en-US"/>
              <a:t>Heading</a:t>
            </a:r>
          </a:p>
        </p:txBody>
      </p:sp>
      <p:sp>
        <p:nvSpPr>
          <p:cNvPr id="11" name="Text Placeholder 4">
            <a:extLst>
              <a:ext uri="{FF2B5EF4-FFF2-40B4-BE49-F238E27FC236}">
                <a16:creationId xmlns:a16="http://schemas.microsoft.com/office/drawing/2014/main" id="{76CEF59B-CC19-C6F9-F72A-37817A56B5AA}"/>
              </a:ext>
            </a:extLst>
          </p:cNvPr>
          <p:cNvSpPr>
            <a:spLocks noGrp="1"/>
          </p:cNvSpPr>
          <p:nvPr>
            <p:ph type="body" sz="quarter" idx="19"/>
          </p:nvPr>
        </p:nvSpPr>
        <p:spPr>
          <a:xfrm>
            <a:off x="6007100" y="1371600"/>
            <a:ext cx="5826125" cy="720000"/>
          </a:xfrm>
          <a:solidFill>
            <a:schemeClr val="bg1"/>
          </a:solidFill>
          <a:ln>
            <a:solidFill>
              <a:schemeClr val="tx1"/>
            </a:solidFill>
          </a:ln>
        </p:spPr>
        <p:txBody>
          <a:bodyPr vert="horz" lIns="180000" tIns="108000" rIns="108000" bIns="108000" rtlCol="0" anchor="ctr" anchorCtr="0">
            <a:noAutofit/>
          </a:bodyPr>
          <a:lstStyle>
            <a:lvl1pPr>
              <a:defRPr lang="en-US"/>
            </a:lvl1pPr>
            <a:lvl2pPr>
              <a:defRPr lang="en-US"/>
            </a:lvl2pPr>
            <a:lvl3pPr>
              <a:defRPr lang="en-US"/>
            </a:lvl3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3A553E65-0B5A-C9C7-4D19-D4B8E10BDDCF}"/>
              </a:ext>
            </a:extLst>
          </p:cNvPr>
          <p:cNvSpPr>
            <a:spLocks noGrp="1"/>
          </p:cNvSpPr>
          <p:nvPr>
            <p:ph type="body" sz="quarter" idx="20"/>
          </p:nvPr>
        </p:nvSpPr>
        <p:spPr>
          <a:xfrm>
            <a:off x="6007100" y="2307500"/>
            <a:ext cx="5826125" cy="720000"/>
          </a:xfrm>
          <a:solidFill>
            <a:schemeClr val="bg1"/>
          </a:solidFill>
          <a:ln>
            <a:solidFill>
              <a:schemeClr val="tx1"/>
            </a:solidFill>
          </a:ln>
        </p:spPr>
        <p:txBody>
          <a:bodyPr vert="horz" lIns="180000" tIns="108000" rIns="108000" bIns="108000" rtlCol="0" anchor="ctr" anchorCtr="0">
            <a:noAutofit/>
          </a:bodyPr>
          <a:lstStyle>
            <a:lvl1pPr>
              <a:defRPr lang="en-US"/>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897E0956-211F-11D3-3704-D684B9E05381}"/>
              </a:ext>
            </a:extLst>
          </p:cNvPr>
          <p:cNvSpPr>
            <a:spLocks noGrp="1"/>
          </p:cNvSpPr>
          <p:nvPr>
            <p:ph type="body" sz="quarter" idx="21"/>
          </p:nvPr>
        </p:nvSpPr>
        <p:spPr>
          <a:xfrm>
            <a:off x="5994402" y="3244500"/>
            <a:ext cx="5826125" cy="720000"/>
          </a:xfrm>
          <a:solidFill>
            <a:schemeClr val="bg1"/>
          </a:solidFill>
          <a:ln>
            <a:solidFill>
              <a:schemeClr val="tx1"/>
            </a:solidFill>
          </a:ln>
        </p:spPr>
        <p:txBody>
          <a:bodyPr vert="horz" lIns="180000" tIns="108000" rIns="108000" bIns="108000" rtlCol="0" anchor="ctr" anchorCtr="0">
            <a:noAutofit/>
          </a:bodyPr>
          <a:lstStyle>
            <a:lvl1pPr>
              <a:defRPr lang="en-US"/>
            </a:lvl1pPr>
            <a:lvl2pPr>
              <a:defRPr lang="en-US"/>
            </a:lvl2pPr>
            <a:lvl3pPr>
              <a:defRPr lang="en-US"/>
            </a:lvl3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E81E1147-840D-2CCB-5C29-7DAF78706A65}"/>
              </a:ext>
            </a:extLst>
          </p:cNvPr>
          <p:cNvSpPr>
            <a:spLocks noGrp="1"/>
          </p:cNvSpPr>
          <p:nvPr>
            <p:ph type="body" sz="quarter" idx="22" hasCustomPrompt="1"/>
          </p:nvPr>
        </p:nvSpPr>
        <p:spPr>
          <a:xfrm>
            <a:off x="360362" y="4180876"/>
            <a:ext cx="900000" cy="720000"/>
          </a:xfrm>
          <a:solidFill>
            <a:schemeClr val="tx1"/>
          </a:solidFill>
          <a:ln>
            <a:solidFill>
              <a:schemeClr val="tx1"/>
            </a:solidFill>
          </a:ln>
        </p:spPr>
        <p:txBody>
          <a:bodyPr anchor="ctr"/>
          <a:lstStyle>
            <a:lvl1pPr marL="0" indent="0" algn="ctr">
              <a:buFont typeface="Arial" panose="020B0604020202020204" pitchFamily="34" charset="0"/>
              <a:buNone/>
              <a:defRPr sz="4400" b="1">
                <a:solidFill>
                  <a:schemeClr val="bg1"/>
                </a:solidFill>
              </a:defRPr>
            </a:lvl1pPr>
          </a:lstStyle>
          <a:p>
            <a:pPr lvl="0"/>
            <a:r>
              <a:rPr lang="en-US"/>
              <a:t>4</a:t>
            </a:r>
          </a:p>
        </p:txBody>
      </p:sp>
      <p:sp>
        <p:nvSpPr>
          <p:cNvPr id="15" name="Text Placeholder 11">
            <a:extLst>
              <a:ext uri="{FF2B5EF4-FFF2-40B4-BE49-F238E27FC236}">
                <a16:creationId xmlns:a16="http://schemas.microsoft.com/office/drawing/2014/main" id="{A259E6AA-552C-A732-3767-1007A841F624}"/>
              </a:ext>
            </a:extLst>
          </p:cNvPr>
          <p:cNvSpPr>
            <a:spLocks noGrp="1"/>
          </p:cNvSpPr>
          <p:nvPr>
            <p:ph type="body" sz="quarter" idx="23" hasCustomPrompt="1"/>
          </p:nvPr>
        </p:nvSpPr>
        <p:spPr>
          <a:xfrm>
            <a:off x="1396998" y="4180401"/>
            <a:ext cx="4610100" cy="720000"/>
          </a:xfrm>
          <a:solidFill>
            <a:schemeClr val="tx1"/>
          </a:solidFill>
          <a:ln>
            <a:solidFill>
              <a:schemeClr val="tx1"/>
            </a:solidFill>
          </a:ln>
        </p:spPr>
        <p:txBody>
          <a:bodyPr lIns="180000" tIns="180000" rIns="180000" bIns="180000" anchor="ctr"/>
          <a:lstStyle>
            <a:lvl1pPr marL="0" indent="0">
              <a:buNone/>
              <a:defRPr>
                <a:solidFill>
                  <a:schemeClr val="bg1"/>
                </a:solidFill>
              </a:defRPr>
            </a:lvl1pPr>
          </a:lstStyle>
          <a:p>
            <a:pPr lvl="0"/>
            <a:r>
              <a:rPr lang="en-US"/>
              <a:t>Heading</a:t>
            </a:r>
          </a:p>
        </p:txBody>
      </p:sp>
      <p:sp>
        <p:nvSpPr>
          <p:cNvPr id="16" name="Text Placeholder 4">
            <a:extLst>
              <a:ext uri="{FF2B5EF4-FFF2-40B4-BE49-F238E27FC236}">
                <a16:creationId xmlns:a16="http://schemas.microsoft.com/office/drawing/2014/main" id="{D598C90E-8390-A1C6-5113-C099E5E547DF}"/>
              </a:ext>
            </a:extLst>
          </p:cNvPr>
          <p:cNvSpPr>
            <a:spLocks noGrp="1"/>
          </p:cNvSpPr>
          <p:nvPr>
            <p:ph type="body" sz="quarter" idx="24"/>
          </p:nvPr>
        </p:nvSpPr>
        <p:spPr>
          <a:xfrm>
            <a:off x="5994400" y="4180400"/>
            <a:ext cx="5826125" cy="720000"/>
          </a:xfrm>
          <a:solidFill>
            <a:schemeClr val="bg1"/>
          </a:solidFill>
          <a:ln>
            <a:solidFill>
              <a:schemeClr val="tx1"/>
            </a:solidFill>
          </a:ln>
        </p:spPr>
        <p:txBody>
          <a:bodyPr vert="horz" lIns="180000" tIns="108000" rIns="108000" bIns="108000" rtlCol="0" anchor="ctr" anchorCtr="0">
            <a:noAutofit/>
          </a:bodyPr>
          <a:lstStyle>
            <a:lvl1pPr>
              <a:defRPr lang="en-US"/>
            </a:lvl1pPr>
            <a:lvl2pPr>
              <a:defRPr lang="en-US"/>
            </a:lvl2pPr>
            <a:lvl3pPr>
              <a:defRPr lang="en-US"/>
            </a:lvl3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D9C2B33B-7A40-A700-5E45-CC1D651FF976}"/>
              </a:ext>
            </a:extLst>
          </p:cNvPr>
          <p:cNvSpPr>
            <a:spLocks noGrp="1"/>
          </p:cNvSpPr>
          <p:nvPr>
            <p:ph type="body" sz="quarter" idx="25" hasCustomPrompt="1"/>
          </p:nvPr>
        </p:nvSpPr>
        <p:spPr>
          <a:xfrm>
            <a:off x="360362" y="5116775"/>
            <a:ext cx="900000" cy="720000"/>
          </a:xfrm>
          <a:solidFill>
            <a:schemeClr val="tx1"/>
          </a:solidFill>
          <a:ln>
            <a:solidFill>
              <a:schemeClr val="tx1"/>
            </a:solidFill>
          </a:ln>
        </p:spPr>
        <p:txBody>
          <a:bodyPr anchor="ctr"/>
          <a:lstStyle>
            <a:lvl1pPr marL="0" indent="0" algn="ctr">
              <a:buFont typeface="Arial" panose="020B0604020202020204" pitchFamily="34" charset="0"/>
              <a:buNone/>
              <a:defRPr sz="4400" b="1">
                <a:solidFill>
                  <a:schemeClr val="bg1"/>
                </a:solidFill>
              </a:defRPr>
            </a:lvl1pPr>
          </a:lstStyle>
          <a:p>
            <a:pPr lvl="0"/>
            <a:r>
              <a:rPr lang="en-US"/>
              <a:t>5</a:t>
            </a:r>
          </a:p>
        </p:txBody>
      </p:sp>
      <p:sp>
        <p:nvSpPr>
          <p:cNvPr id="18" name="Text Placeholder 11">
            <a:extLst>
              <a:ext uri="{FF2B5EF4-FFF2-40B4-BE49-F238E27FC236}">
                <a16:creationId xmlns:a16="http://schemas.microsoft.com/office/drawing/2014/main" id="{D4AC8CD3-DDE3-A81B-FBA8-1B89746C22BE}"/>
              </a:ext>
            </a:extLst>
          </p:cNvPr>
          <p:cNvSpPr>
            <a:spLocks noGrp="1"/>
          </p:cNvSpPr>
          <p:nvPr>
            <p:ph type="body" sz="quarter" idx="26" hasCustomPrompt="1"/>
          </p:nvPr>
        </p:nvSpPr>
        <p:spPr>
          <a:xfrm>
            <a:off x="1396998" y="5116300"/>
            <a:ext cx="4610100" cy="720000"/>
          </a:xfrm>
          <a:solidFill>
            <a:schemeClr val="tx1"/>
          </a:solidFill>
          <a:ln>
            <a:solidFill>
              <a:schemeClr val="tx1"/>
            </a:solidFill>
          </a:ln>
        </p:spPr>
        <p:txBody>
          <a:bodyPr lIns="180000" tIns="180000" rIns="180000" bIns="180000" anchor="ctr"/>
          <a:lstStyle>
            <a:lvl1pPr marL="0" indent="0">
              <a:buNone/>
              <a:defRPr>
                <a:solidFill>
                  <a:schemeClr val="bg1"/>
                </a:solidFill>
              </a:defRPr>
            </a:lvl1pPr>
          </a:lstStyle>
          <a:p>
            <a:pPr lvl="0"/>
            <a:r>
              <a:rPr lang="en-US"/>
              <a:t>Heading</a:t>
            </a:r>
          </a:p>
        </p:txBody>
      </p:sp>
      <p:sp>
        <p:nvSpPr>
          <p:cNvPr id="19" name="Text Placeholder 4">
            <a:extLst>
              <a:ext uri="{FF2B5EF4-FFF2-40B4-BE49-F238E27FC236}">
                <a16:creationId xmlns:a16="http://schemas.microsoft.com/office/drawing/2014/main" id="{BC23E0BD-B7D1-5B76-CD8E-5CF0C7485E5D}"/>
              </a:ext>
            </a:extLst>
          </p:cNvPr>
          <p:cNvSpPr>
            <a:spLocks noGrp="1"/>
          </p:cNvSpPr>
          <p:nvPr>
            <p:ph type="body" sz="quarter" idx="27"/>
          </p:nvPr>
        </p:nvSpPr>
        <p:spPr>
          <a:xfrm>
            <a:off x="5994400" y="5116299"/>
            <a:ext cx="5826125" cy="720000"/>
          </a:xfrm>
          <a:solidFill>
            <a:schemeClr val="bg1"/>
          </a:solidFill>
          <a:ln>
            <a:solidFill>
              <a:schemeClr val="tx1"/>
            </a:solidFill>
          </a:ln>
        </p:spPr>
        <p:txBody>
          <a:bodyPr vert="horz" lIns="180000" tIns="108000" rIns="108000" bIns="108000" rtlCol="0" anchor="ctr" anchorCtr="0">
            <a:noAutofit/>
          </a:bodyPr>
          <a:lstStyle>
            <a:lvl1pPr>
              <a:defRPr lang="en-US"/>
            </a:lvl1pPr>
            <a:lvl2pPr>
              <a:defRPr lang="en-US"/>
            </a:lvl2pPr>
            <a:lvl3pPr>
              <a:defRPr lang="en-US"/>
            </a:lvl3pPr>
          </a:lstStyle>
          <a:p>
            <a:pPr lvl="0"/>
            <a:r>
              <a:rPr lang="en-US"/>
              <a:t>Click to edit Master text styles</a:t>
            </a:r>
          </a:p>
          <a:p>
            <a:pPr lvl="1"/>
            <a:r>
              <a:rPr lang="en-US"/>
              <a:t>Second level</a:t>
            </a:r>
          </a:p>
          <a:p>
            <a:pPr lvl="2"/>
            <a:r>
              <a:rPr lang="en-US"/>
              <a:t>Third level</a:t>
            </a:r>
          </a:p>
        </p:txBody>
      </p:sp>
      <p:sp>
        <p:nvSpPr>
          <p:cNvPr id="20" name="Text Placeholder 6">
            <a:extLst>
              <a:ext uri="{FF2B5EF4-FFF2-40B4-BE49-F238E27FC236}">
                <a16:creationId xmlns:a16="http://schemas.microsoft.com/office/drawing/2014/main" id="{7CD5E5DE-E449-8C57-7808-577E848A8FBF}"/>
              </a:ext>
            </a:extLst>
          </p:cNvPr>
          <p:cNvSpPr>
            <a:spLocks noGrp="1"/>
          </p:cNvSpPr>
          <p:nvPr>
            <p:ph type="body" sz="quarter" idx="28"/>
          </p:nvPr>
        </p:nvSpPr>
        <p:spPr>
          <a:xfrm>
            <a:off x="358773" y="839335"/>
            <a:ext cx="11469686"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710941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B3E7-2DA7-B16C-68B5-45A86F77C22D}"/>
              </a:ext>
            </a:extLst>
          </p:cNvPr>
          <p:cNvSpPr>
            <a:spLocks noGrp="1"/>
          </p:cNvSpPr>
          <p:nvPr>
            <p:ph type="title"/>
          </p:nvPr>
        </p:nvSpPr>
        <p:spPr/>
        <p:txBody>
          <a:bodyPr/>
          <a:lstStyle/>
          <a:p>
            <a:r>
              <a:rPr lang="en-US"/>
              <a:t>Click to edit Master title style</a:t>
            </a:r>
            <a:endParaRPr lang="en-AU"/>
          </a:p>
        </p:txBody>
      </p:sp>
      <p:sp>
        <p:nvSpPr>
          <p:cNvPr id="4" name="Text Placeholder 2">
            <a:extLst>
              <a:ext uri="{FF2B5EF4-FFF2-40B4-BE49-F238E27FC236}">
                <a16:creationId xmlns:a16="http://schemas.microsoft.com/office/drawing/2014/main" id="{178E591E-08DE-90E7-5213-2943D80CA8E1}"/>
              </a:ext>
            </a:extLst>
          </p:cNvPr>
          <p:cNvSpPr>
            <a:spLocks noGrp="1"/>
          </p:cNvSpPr>
          <p:nvPr>
            <p:ph type="body" sz="quarter" idx="15"/>
          </p:nvPr>
        </p:nvSpPr>
        <p:spPr>
          <a:xfrm>
            <a:off x="360363" y="1371601"/>
            <a:ext cx="11472861"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ACB1B2B-391A-1784-7327-39C79AE61CB1}"/>
              </a:ext>
            </a:extLst>
          </p:cNvPr>
          <p:cNvSpPr>
            <a:spLocks noGrp="1"/>
          </p:cNvSpPr>
          <p:nvPr>
            <p:ph type="ftr" sz="quarter" idx="16"/>
          </p:nvPr>
        </p:nvSpPr>
        <p:spPr/>
        <p:txBody>
          <a:bodyPr/>
          <a:lstStyle/>
          <a:p>
            <a:endParaRPr lang="en-AU"/>
          </a:p>
        </p:txBody>
      </p:sp>
      <p:sp>
        <p:nvSpPr>
          <p:cNvPr id="6" name="Text Placeholder 6">
            <a:extLst>
              <a:ext uri="{FF2B5EF4-FFF2-40B4-BE49-F238E27FC236}">
                <a16:creationId xmlns:a16="http://schemas.microsoft.com/office/drawing/2014/main" id="{7E72A12F-72A6-1054-043E-A107F524E15E}"/>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9895327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SPLIT - 1/3 Black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C81BE1-46D7-D8F9-97D6-D587599DD5BA}"/>
              </a:ext>
            </a:extLst>
          </p:cNvPr>
          <p:cNvSpPr>
            <a:spLocks noGrp="1" noRot="1" noMove="1" noResize="1" noEditPoints="1" noAdjustHandles="1" noChangeArrowheads="1" noChangeShapeType="1"/>
          </p:cNvSpPr>
          <p:nvPr/>
        </p:nvSpPr>
        <p:spPr>
          <a:xfrm>
            <a:off x="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9" name="Rectangle 8">
            <a:extLst>
              <a:ext uri="{FF2B5EF4-FFF2-40B4-BE49-F238E27FC236}">
                <a16:creationId xmlns:a16="http://schemas.microsoft.com/office/drawing/2014/main" id="{8C9FE7FD-77A8-9134-4AF5-5F1DB3DC460D}"/>
              </a:ext>
            </a:extLst>
          </p:cNvPr>
          <p:cNvSpPr/>
          <p:nvPr userDrawn="1"/>
        </p:nvSpPr>
        <p:spPr>
          <a:xfrm>
            <a:off x="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0"/>
            <a:ext cx="3489741" cy="476613"/>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38D1FB52-351E-D8BA-A95C-E5B8D0F65F74}"/>
              </a:ext>
            </a:extLst>
          </p:cNvPr>
          <p:cNvSpPr>
            <a:spLocks noGrp="1"/>
          </p:cNvSpPr>
          <p:nvPr>
            <p:ph type="ftr" sz="quarter" idx="11"/>
          </p:nvPr>
        </p:nvSpPr>
        <p:spPr>
          <a:xfrm>
            <a:off x="4259847" y="6248401"/>
            <a:ext cx="4668253" cy="444400"/>
          </a:xfrm>
        </p:spPr>
        <p:txBody>
          <a:bodyPr/>
          <a:lstStyle>
            <a:lvl1pPr>
              <a:defRPr>
                <a:solidFill>
                  <a:schemeClr val="tx1"/>
                </a:solidFill>
              </a:defRPr>
            </a:lvl1pPr>
          </a:lstStyle>
          <a:p>
            <a:endParaRPr lang="en-AU"/>
          </a:p>
        </p:txBody>
      </p:sp>
      <p:sp>
        <p:nvSpPr>
          <p:cNvPr id="7" name="Text Placeholder 6">
            <a:extLst>
              <a:ext uri="{FF2B5EF4-FFF2-40B4-BE49-F238E27FC236}">
                <a16:creationId xmlns:a16="http://schemas.microsoft.com/office/drawing/2014/main" id="{A01BAE64-3248-8EEE-72BF-E3BCEFF7E964}"/>
              </a:ext>
            </a:extLst>
          </p:cNvPr>
          <p:cNvSpPr>
            <a:spLocks noGrp="1"/>
          </p:cNvSpPr>
          <p:nvPr>
            <p:ph type="body" sz="quarter" idx="12"/>
          </p:nvPr>
        </p:nvSpPr>
        <p:spPr>
          <a:xfrm>
            <a:off x="358773" y="839335"/>
            <a:ext cx="3512187"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3051395422"/>
      </p:ext>
    </p:extLst>
  </p:cSld>
  <p:clrMapOvr>
    <a:masterClrMapping/>
  </p:clrMapOvr>
  <p:extLst>
    <p:ext uri="{DCECCB84-F9BA-43D5-87BE-67443E8EF086}">
      <p15:sldGuideLst xmlns:p15="http://schemas.microsoft.com/office/powerpoint/2012/main">
        <p15:guide id="7" pos="3783">
          <p15:clr>
            <a:srgbClr val="FBAE40"/>
          </p15:clr>
        </p15:guide>
        <p15:guide id="8" pos="38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1/3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4240214" y="360001"/>
            <a:ext cx="7589835"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0" y="0"/>
            <a:ext cx="4070350" cy="6858000"/>
          </a:xfrm>
          <a:solidFill>
            <a:srgbClr val="C1CBD4"/>
          </a:solidFill>
        </p:spPr>
        <p:txBody>
          <a:bodyPr anchor="ctr" anchorCtr="0"/>
          <a:lstStyle>
            <a:lvl1pPr marL="0" indent="0" algn="ctr">
              <a:buNone/>
              <a:defRPr/>
            </a:lvl1pPr>
          </a:lstStyle>
          <a:p>
            <a:r>
              <a:rPr lang="en-AU"/>
              <a:t>Drag or click to add picture</a:t>
            </a:r>
          </a:p>
        </p:txBody>
      </p:sp>
      <p:sp>
        <p:nvSpPr>
          <p:cNvPr id="5" name="Text Placeholder 17">
            <a:extLst>
              <a:ext uri="{FF2B5EF4-FFF2-40B4-BE49-F238E27FC236}">
                <a16:creationId xmlns:a16="http://schemas.microsoft.com/office/drawing/2014/main" id="{A10D00A3-4565-1A5F-CFA6-C2A68840E9F1}"/>
              </a:ext>
            </a:extLst>
          </p:cNvPr>
          <p:cNvSpPr>
            <a:spLocks noGrp="1"/>
          </p:cNvSpPr>
          <p:nvPr>
            <p:ph type="body" sz="quarter" idx="18" hasCustomPrompt="1"/>
          </p:nvPr>
        </p:nvSpPr>
        <p:spPr>
          <a:xfrm>
            <a:off x="0" y="6246101"/>
            <a:ext cx="2499360" cy="215900"/>
          </a:xfrm>
          <a:solidFill>
            <a:schemeClr val="tx1"/>
          </a:solidFill>
        </p:spPr>
        <p:txBody>
          <a:bodyPr lIns="72000" tIns="72000" rIns="108000" bIns="7200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3" name="Footer Placeholder 2">
            <a:extLst>
              <a:ext uri="{FF2B5EF4-FFF2-40B4-BE49-F238E27FC236}">
                <a16:creationId xmlns:a16="http://schemas.microsoft.com/office/drawing/2014/main" id="{2F242E5C-53AB-293B-1D08-E3618F794C0A}"/>
              </a:ext>
            </a:extLst>
          </p:cNvPr>
          <p:cNvSpPr>
            <a:spLocks noGrp="1"/>
          </p:cNvSpPr>
          <p:nvPr>
            <p:ph type="ftr" sz="quarter" idx="19"/>
          </p:nvPr>
        </p:nvSpPr>
        <p:spPr>
          <a:xfrm>
            <a:off x="4238624" y="6462001"/>
            <a:ext cx="3711576" cy="179999"/>
          </a:xfrm>
        </p:spPr>
        <p:txBody>
          <a:bodyPr/>
          <a:lstStyle/>
          <a:p>
            <a:endParaRPr lang="en-AU"/>
          </a:p>
        </p:txBody>
      </p:sp>
      <p:sp>
        <p:nvSpPr>
          <p:cNvPr id="6" name="Text Placeholder 6">
            <a:extLst>
              <a:ext uri="{FF2B5EF4-FFF2-40B4-BE49-F238E27FC236}">
                <a16:creationId xmlns:a16="http://schemas.microsoft.com/office/drawing/2014/main" id="{3E0A4919-29C4-09AE-EDD6-BB0EE3CCCF6B}"/>
              </a:ext>
            </a:extLst>
          </p:cNvPr>
          <p:cNvSpPr>
            <a:spLocks noGrp="1"/>
          </p:cNvSpPr>
          <p:nvPr>
            <p:ph type="body" sz="quarter" idx="12"/>
          </p:nvPr>
        </p:nvSpPr>
        <p:spPr>
          <a:xfrm>
            <a:off x="4238623" y="839335"/>
            <a:ext cx="7591427"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30687634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1/3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1"/>
            <a:ext cx="7589835"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8121650" y="0"/>
            <a:ext cx="4070350" cy="6858000"/>
          </a:xfrm>
          <a:solidFill>
            <a:srgbClr val="C1CBD4"/>
          </a:solidFill>
        </p:spPr>
        <p:txBody>
          <a:bodyPr anchor="ctr" anchorCtr="0"/>
          <a:lstStyle>
            <a:lvl1pPr marL="0" indent="0" algn="ctr">
              <a:buNone/>
              <a:defRPr/>
            </a:lvl1pPr>
          </a:lstStyle>
          <a:p>
            <a:r>
              <a:rPr lang="en-AU"/>
              <a:t>Drag or click to add picture</a:t>
            </a:r>
          </a:p>
        </p:txBody>
      </p:sp>
      <p:sp>
        <p:nvSpPr>
          <p:cNvPr id="5" name="Text Placeholder 17">
            <a:extLst>
              <a:ext uri="{FF2B5EF4-FFF2-40B4-BE49-F238E27FC236}">
                <a16:creationId xmlns:a16="http://schemas.microsoft.com/office/drawing/2014/main" id="{A10D00A3-4565-1A5F-CFA6-C2A68840E9F1}"/>
              </a:ext>
            </a:extLst>
          </p:cNvPr>
          <p:cNvSpPr>
            <a:spLocks noGrp="1"/>
          </p:cNvSpPr>
          <p:nvPr>
            <p:ph type="body" sz="quarter" idx="18" hasCustomPrompt="1"/>
          </p:nvPr>
        </p:nvSpPr>
        <p:spPr>
          <a:xfrm>
            <a:off x="9692640" y="350049"/>
            <a:ext cx="2499360" cy="215900"/>
          </a:xfrm>
          <a:solidFill>
            <a:schemeClr val="tx1"/>
          </a:solidFill>
        </p:spPr>
        <p:txBody>
          <a:bodyPr lIns="72000" tIns="72000" rIns="108000" bIns="7200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3" name="Footer Placeholder 2">
            <a:extLst>
              <a:ext uri="{FF2B5EF4-FFF2-40B4-BE49-F238E27FC236}">
                <a16:creationId xmlns:a16="http://schemas.microsoft.com/office/drawing/2014/main" id="{2F242E5C-53AB-293B-1D08-E3618F794C0A}"/>
              </a:ext>
            </a:extLst>
          </p:cNvPr>
          <p:cNvSpPr>
            <a:spLocks noGrp="1"/>
          </p:cNvSpPr>
          <p:nvPr>
            <p:ph type="ftr" sz="quarter" idx="19"/>
          </p:nvPr>
        </p:nvSpPr>
        <p:spPr/>
        <p:txBody>
          <a:bodyPr/>
          <a:lstStyle/>
          <a:p>
            <a:endParaRPr lang="en-AU"/>
          </a:p>
        </p:txBody>
      </p:sp>
      <p:sp>
        <p:nvSpPr>
          <p:cNvPr id="6" name="Text Placeholder 6">
            <a:extLst>
              <a:ext uri="{FF2B5EF4-FFF2-40B4-BE49-F238E27FC236}">
                <a16:creationId xmlns:a16="http://schemas.microsoft.com/office/drawing/2014/main" id="{3E0A4919-29C4-09AE-EDD6-BB0EE3CCCF6B}"/>
              </a:ext>
            </a:extLst>
          </p:cNvPr>
          <p:cNvSpPr>
            <a:spLocks noGrp="1"/>
          </p:cNvSpPr>
          <p:nvPr>
            <p:ph type="body" sz="quarter" idx="12"/>
          </p:nvPr>
        </p:nvSpPr>
        <p:spPr>
          <a:xfrm>
            <a:off x="358773" y="839335"/>
            <a:ext cx="7591427"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153512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2_2/3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0"/>
            <a:ext cx="3703636" cy="836269"/>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4235450" y="0"/>
            <a:ext cx="7956550" cy="6858000"/>
          </a:xfrm>
          <a:solidFill>
            <a:srgbClr val="C1CBD4"/>
          </a:solidFill>
        </p:spPr>
        <p:txBody>
          <a:bodyPr anchor="ctr" anchorCtr="0"/>
          <a:lstStyle>
            <a:lvl1pPr marL="0" indent="0" algn="ctr">
              <a:buNone/>
              <a:defRPr/>
            </a:lvl1pPr>
          </a:lstStyle>
          <a:p>
            <a:r>
              <a:rPr lang="en-AU"/>
              <a:t>Drag or click to add picture</a:t>
            </a:r>
          </a:p>
        </p:txBody>
      </p:sp>
      <p:sp>
        <p:nvSpPr>
          <p:cNvPr id="6" name="Text Placeholder 17">
            <a:extLst>
              <a:ext uri="{FF2B5EF4-FFF2-40B4-BE49-F238E27FC236}">
                <a16:creationId xmlns:a16="http://schemas.microsoft.com/office/drawing/2014/main" id="{2826E32B-1253-D63E-B6B9-64FE2238E96A}"/>
              </a:ext>
            </a:extLst>
          </p:cNvPr>
          <p:cNvSpPr>
            <a:spLocks noGrp="1"/>
          </p:cNvSpPr>
          <p:nvPr>
            <p:ph type="body" sz="quarter" idx="18" hasCustomPrompt="1"/>
          </p:nvPr>
        </p:nvSpPr>
        <p:spPr>
          <a:xfrm>
            <a:off x="9692640" y="360000"/>
            <a:ext cx="2499360" cy="215900"/>
          </a:xfrm>
          <a:solidFill>
            <a:schemeClr val="tx1"/>
          </a:solidFill>
        </p:spPr>
        <p:txBody>
          <a:bodyPr lIns="72000" tIns="72000" rIns="108000" bIns="7200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5" name="Footer Placeholder 3">
            <a:extLst>
              <a:ext uri="{FF2B5EF4-FFF2-40B4-BE49-F238E27FC236}">
                <a16:creationId xmlns:a16="http://schemas.microsoft.com/office/drawing/2014/main" id="{466D332E-30B8-2CD6-EABF-B46225544065}"/>
              </a:ext>
            </a:extLst>
          </p:cNvPr>
          <p:cNvSpPr>
            <a:spLocks noGrp="1"/>
          </p:cNvSpPr>
          <p:nvPr>
            <p:ph type="ftr" sz="quarter" idx="15"/>
          </p:nvPr>
        </p:nvSpPr>
        <p:spPr>
          <a:xfrm>
            <a:off x="358775" y="6527800"/>
            <a:ext cx="3703636" cy="165000"/>
          </a:xfrm>
        </p:spPr>
        <p:txBody>
          <a:bodyPr/>
          <a:lstStyle/>
          <a:p>
            <a:endParaRPr lang="en-AU"/>
          </a:p>
        </p:txBody>
      </p:sp>
    </p:spTree>
    <p:extLst>
      <p:ext uri="{BB962C8B-B14F-4D97-AF65-F5344CB8AC3E}">
        <p14:creationId xmlns:p14="http://schemas.microsoft.com/office/powerpoint/2010/main" val="101985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up AUM">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B27884-EE03-2A37-E80D-77C5AEFB533A}"/>
              </a:ext>
            </a:extLst>
          </p:cNvPr>
          <p:cNvSpPr txBox="1">
            <a:spLocks/>
          </p:cNvSpPr>
          <p:nvPr userDrawn="1"/>
        </p:nvSpPr>
        <p:spPr>
          <a:xfrm>
            <a:off x="358775" y="839335"/>
            <a:ext cx="11472863" cy="28570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SzPct val="90000"/>
              <a:buFont typeface="Arial" panose="020B0604020202020204" pitchFamily="34" charset="0"/>
              <a:buNone/>
              <a:defRPr lang="en-US" sz="1800" b="1" kern="1200" smtClean="0">
                <a:solidFill>
                  <a:schemeClr val="tx2"/>
                </a:solidFill>
                <a:latin typeface="+mj-lt"/>
                <a:ea typeface="+mj-ea"/>
                <a:cs typeface="+mj-cs"/>
              </a:defRPr>
            </a:lvl1pPr>
            <a:lvl2pPr marL="432000" indent="-216000" algn="l" defTabSz="914400" rtl="0" eaLnBrk="1" latinLnBrk="0" hangingPunct="1">
              <a:lnSpc>
                <a:spcPct val="90000"/>
              </a:lnSpc>
              <a:spcBef>
                <a:spcPts val="500"/>
              </a:spcBef>
              <a:buSzPct val="130000"/>
              <a:buFont typeface="System Font Regular"/>
              <a:buChar char="-"/>
              <a:defRPr lang="en-US" sz="1400" kern="1200" smtClean="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120000"/>
              <a:buFont typeface="Arial" panose="020B0604020202020204" pitchFamily="34" charset="0"/>
              <a:buChar char="•"/>
              <a:defRPr lang="en-US" sz="1400" kern="1200" smtClean="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lang="en-US" sz="1400" kern="1200" smtClean="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lang="en-AU"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9" name="TextBox 28">
            <a:extLst>
              <a:ext uri="{FF2B5EF4-FFF2-40B4-BE49-F238E27FC236}">
                <a16:creationId xmlns:a16="http://schemas.microsoft.com/office/drawing/2014/main" id="{A3D99EFB-480F-65C2-2D92-421D1DA2BE13}"/>
              </a:ext>
            </a:extLst>
          </p:cNvPr>
          <p:cNvSpPr txBox="1"/>
          <p:nvPr userDrawn="1"/>
        </p:nvSpPr>
        <p:spPr>
          <a:xfrm>
            <a:off x="358774" y="6275731"/>
            <a:ext cx="7591426" cy="415498"/>
          </a:xfrm>
          <a:prstGeom prst="rect">
            <a:avLst/>
          </a:prstGeom>
        </p:spPr>
        <p:txBody>
          <a:bodyPr vert="horz" lIns="0" tIns="0" rIns="0" bIns="0" rtlCol="0" anchor="b" anchorCtr="0">
            <a:noAutofit/>
          </a:bodyPr>
          <a:lstStyle>
            <a:defPPr>
              <a:defRPr lang="en-US"/>
            </a:defPPr>
            <a:lvl1pPr marL="144000" indent="-144000">
              <a:buFont typeface="+mj-lt"/>
              <a:buAutoNum type="arabicPeriod"/>
              <a:defRPr lang="en-AU" sz="700" dirty="0"/>
            </a:lvl1pPr>
          </a:lstStyle>
          <a:p>
            <a:pPr marL="0" indent="0">
              <a:buNone/>
            </a:pPr>
            <a:r>
              <a:rPr lang="en-GB"/>
              <a:t>Note: Assets under management (AUM) as at 31 December 2022. All figures above are in Australian dollars (currency exchange ratio of AU$1.000:NZ$1.0711 as at 31 December 2022). Numbers presented may not add up precisely to the totals provided due to rounding</a:t>
            </a:r>
          </a:p>
          <a:p>
            <a:r>
              <a:rPr lang="en-GB"/>
              <a:t>AUM includes assets exchanged to be settled, cash and other assets</a:t>
            </a:r>
          </a:p>
        </p:txBody>
      </p:sp>
      <p:sp>
        <p:nvSpPr>
          <p:cNvPr id="30" name="Title 1">
            <a:extLst>
              <a:ext uri="{FF2B5EF4-FFF2-40B4-BE49-F238E27FC236}">
                <a16:creationId xmlns:a16="http://schemas.microsoft.com/office/drawing/2014/main" id="{07DF046A-04CE-31FF-2598-725D305F5B2E}"/>
              </a:ext>
            </a:extLst>
          </p:cNvPr>
          <p:cNvSpPr txBox="1">
            <a:spLocks/>
          </p:cNvSpPr>
          <p:nvPr userDrawn="1"/>
        </p:nvSpPr>
        <p:spPr>
          <a:xfrm>
            <a:off x="360364" y="360001"/>
            <a:ext cx="11469686" cy="4118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7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10" normalizeH="0" baseline="0" noProof="0" err="1">
                <a:ln>
                  <a:noFill/>
                </a:ln>
                <a:solidFill>
                  <a:srgbClr val="000000"/>
                </a:solidFill>
                <a:effectLst/>
                <a:uLnTx/>
                <a:uFillTx/>
                <a:latin typeface="Arial" panose="020B0604020202020204"/>
                <a:ea typeface="+mj-ea"/>
                <a:cs typeface="+mj-cs"/>
              </a:rPr>
              <a:t>Centuria</a:t>
            </a:r>
            <a:r>
              <a:rPr kumimoji="0" lang="en-GB" sz="2400" b="1" i="0" u="none" strike="noStrike" kern="1200" cap="none" spc="-10" normalizeH="0" baseline="0" noProof="0">
                <a:ln>
                  <a:noFill/>
                </a:ln>
                <a:solidFill>
                  <a:srgbClr val="000000"/>
                </a:solidFill>
                <a:effectLst/>
                <a:uLnTx/>
                <a:uFillTx/>
                <a:latin typeface="Arial" panose="020B0604020202020204"/>
                <a:ea typeface="+mj-ea"/>
                <a:cs typeface="+mj-cs"/>
              </a:rPr>
              <a:t> Capital Group: A leading Australasian ASX 200 funds manager</a:t>
            </a:r>
            <a:endParaRPr kumimoji="0" lang="en-AU" sz="2400" b="1" i="0" u="none" strike="noStrike" kern="1200" cap="none" spc="-10" normalizeH="0" baseline="0" noProof="0">
              <a:ln>
                <a:noFill/>
              </a:ln>
              <a:solidFill>
                <a:srgbClr val="000000"/>
              </a:solidFill>
              <a:effectLst/>
              <a:uLnTx/>
              <a:uFillTx/>
              <a:latin typeface="Arial" panose="020B0604020202020204"/>
              <a:ea typeface="+mj-ea"/>
              <a:cs typeface="+mj-cs"/>
            </a:endParaRPr>
          </a:p>
        </p:txBody>
      </p:sp>
      <p:grpSp>
        <p:nvGrpSpPr>
          <p:cNvPr id="2" name="Group 1">
            <a:extLst>
              <a:ext uri="{FF2B5EF4-FFF2-40B4-BE49-F238E27FC236}">
                <a16:creationId xmlns:a16="http://schemas.microsoft.com/office/drawing/2014/main" id="{267A56E0-3FD8-9BDF-A568-149170F14359}"/>
              </a:ext>
            </a:extLst>
          </p:cNvPr>
          <p:cNvGrpSpPr/>
          <p:nvPr userDrawn="1"/>
        </p:nvGrpSpPr>
        <p:grpSpPr>
          <a:xfrm>
            <a:off x="358775" y="1350907"/>
            <a:ext cx="11471275" cy="4667758"/>
            <a:chOff x="379793" y="1456178"/>
            <a:chExt cx="7167408" cy="2870936"/>
          </a:xfrm>
        </p:grpSpPr>
        <p:sp>
          <p:nvSpPr>
            <p:cNvPr id="4" name="Rectangle 3">
              <a:extLst>
                <a:ext uri="{FF2B5EF4-FFF2-40B4-BE49-F238E27FC236}">
                  <a16:creationId xmlns:a16="http://schemas.microsoft.com/office/drawing/2014/main" id="{396D1FB1-1B07-C5C1-1B09-62215DDCFE5E}"/>
                </a:ext>
              </a:extLst>
            </p:cNvPr>
            <p:cNvSpPr/>
            <p:nvPr userDrawn="1"/>
          </p:nvSpPr>
          <p:spPr>
            <a:xfrm>
              <a:off x="383201" y="1786651"/>
              <a:ext cx="7164000" cy="83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FFFFFF"/>
                </a:solidFill>
                <a:latin typeface="Arial"/>
              </a:endParaRPr>
            </a:p>
          </p:txBody>
        </p:sp>
        <p:sp>
          <p:nvSpPr>
            <p:cNvPr id="31" name="Rectangle 30">
              <a:extLst>
                <a:ext uri="{FF2B5EF4-FFF2-40B4-BE49-F238E27FC236}">
                  <a16:creationId xmlns:a16="http://schemas.microsoft.com/office/drawing/2014/main" id="{B472D184-3C3A-AC70-F113-605D47E42E80}"/>
                </a:ext>
              </a:extLst>
            </p:cNvPr>
            <p:cNvSpPr/>
            <p:nvPr userDrawn="1"/>
          </p:nvSpPr>
          <p:spPr>
            <a:xfrm>
              <a:off x="383201" y="2499973"/>
              <a:ext cx="6037931" cy="79087"/>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FFFFFF"/>
                </a:solidFill>
                <a:latin typeface="Arial"/>
              </a:endParaRPr>
            </a:p>
          </p:txBody>
        </p:sp>
        <p:sp>
          <p:nvSpPr>
            <p:cNvPr id="32" name="Rectangle 31">
              <a:extLst>
                <a:ext uri="{FF2B5EF4-FFF2-40B4-BE49-F238E27FC236}">
                  <a16:creationId xmlns:a16="http://schemas.microsoft.com/office/drawing/2014/main" id="{15D54091-DBCB-4520-0DB6-A47AB1A8C702}"/>
                </a:ext>
              </a:extLst>
            </p:cNvPr>
            <p:cNvSpPr/>
            <p:nvPr userDrawn="1"/>
          </p:nvSpPr>
          <p:spPr>
            <a:xfrm>
              <a:off x="6473360" y="3262950"/>
              <a:ext cx="1070433" cy="82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FFFFFF"/>
                </a:solidFill>
                <a:latin typeface="Arial"/>
              </a:endParaRPr>
            </a:p>
          </p:txBody>
        </p:sp>
        <p:sp>
          <p:nvSpPr>
            <p:cNvPr id="33" name="Rectangle 32">
              <a:extLst>
                <a:ext uri="{FF2B5EF4-FFF2-40B4-BE49-F238E27FC236}">
                  <a16:creationId xmlns:a16="http://schemas.microsoft.com/office/drawing/2014/main" id="{EF6791C5-56EA-7E4F-66A4-4CA835878669}"/>
                </a:ext>
              </a:extLst>
            </p:cNvPr>
            <p:cNvSpPr/>
            <p:nvPr userDrawn="1"/>
          </p:nvSpPr>
          <p:spPr>
            <a:xfrm>
              <a:off x="6473360" y="4243414"/>
              <a:ext cx="1070434" cy="83700"/>
            </a:xfrm>
            <a:prstGeom prst="rect">
              <a:avLst/>
            </a:prstGeom>
            <a:solidFill>
              <a:srgbClr val="D67A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FFFFFF"/>
                </a:solidFill>
                <a:latin typeface="Arial"/>
              </a:endParaRPr>
            </a:p>
          </p:txBody>
        </p:sp>
        <p:sp>
          <p:nvSpPr>
            <p:cNvPr id="34" name="Rectangle 33">
              <a:extLst>
                <a:ext uri="{FF2B5EF4-FFF2-40B4-BE49-F238E27FC236}">
                  <a16:creationId xmlns:a16="http://schemas.microsoft.com/office/drawing/2014/main" id="{3FA6E77F-2BD1-4C06-E7D1-F951820D334F}"/>
                </a:ext>
              </a:extLst>
            </p:cNvPr>
            <p:cNvSpPr/>
            <p:nvPr userDrawn="1"/>
          </p:nvSpPr>
          <p:spPr>
            <a:xfrm>
              <a:off x="383201" y="3261976"/>
              <a:ext cx="2959056" cy="82614"/>
            </a:xfrm>
            <a:prstGeom prst="rect">
              <a:avLst/>
            </a:prstGeom>
            <a:solidFill>
              <a:srgbClr val="C1CB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FFFFFF"/>
                </a:solidFill>
                <a:latin typeface="Arial"/>
              </a:endParaRPr>
            </a:p>
          </p:txBody>
        </p:sp>
        <p:sp>
          <p:nvSpPr>
            <p:cNvPr id="35" name="Rectangle 34">
              <a:extLst>
                <a:ext uri="{FF2B5EF4-FFF2-40B4-BE49-F238E27FC236}">
                  <a16:creationId xmlns:a16="http://schemas.microsoft.com/office/drawing/2014/main" id="{7A0065A1-34DE-5EFD-5A17-00171FE69966}"/>
                </a:ext>
              </a:extLst>
            </p:cNvPr>
            <p:cNvSpPr/>
            <p:nvPr userDrawn="1"/>
          </p:nvSpPr>
          <p:spPr>
            <a:xfrm>
              <a:off x="3544901" y="3261976"/>
              <a:ext cx="2876231" cy="83586"/>
            </a:xfrm>
            <a:prstGeom prst="rect">
              <a:avLst/>
            </a:prstGeom>
            <a:solidFill>
              <a:srgbClr val="362F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000000"/>
                </a:solidFill>
                <a:latin typeface="Arial"/>
              </a:endParaRPr>
            </a:p>
          </p:txBody>
        </p:sp>
        <p:sp>
          <p:nvSpPr>
            <p:cNvPr id="36" name="Rectangle 35">
              <a:extLst>
                <a:ext uri="{FF2B5EF4-FFF2-40B4-BE49-F238E27FC236}">
                  <a16:creationId xmlns:a16="http://schemas.microsoft.com/office/drawing/2014/main" id="{EDC74008-54DF-4A7B-F741-50CE7A6BAEB6}"/>
                </a:ext>
              </a:extLst>
            </p:cNvPr>
            <p:cNvSpPr/>
            <p:nvPr userDrawn="1"/>
          </p:nvSpPr>
          <p:spPr>
            <a:xfrm>
              <a:off x="2416404" y="4243414"/>
              <a:ext cx="910607" cy="83700"/>
            </a:xfrm>
            <a:prstGeom prst="rect">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000000"/>
                </a:solidFill>
                <a:latin typeface="Arial"/>
              </a:endParaRPr>
            </a:p>
          </p:txBody>
        </p:sp>
        <p:sp>
          <p:nvSpPr>
            <p:cNvPr id="37" name="Rectangle 36">
              <a:extLst>
                <a:ext uri="{FF2B5EF4-FFF2-40B4-BE49-F238E27FC236}">
                  <a16:creationId xmlns:a16="http://schemas.microsoft.com/office/drawing/2014/main" id="{B1E238BD-C84F-538D-DD68-B14F35EE3D5F}"/>
                </a:ext>
              </a:extLst>
            </p:cNvPr>
            <p:cNvSpPr/>
            <p:nvPr userDrawn="1"/>
          </p:nvSpPr>
          <p:spPr>
            <a:xfrm>
              <a:off x="384489" y="4243414"/>
              <a:ext cx="910607" cy="83700"/>
            </a:xfrm>
            <a:prstGeom prst="rect">
              <a:avLst/>
            </a:prstGeom>
            <a:solidFill>
              <a:srgbClr val="E4D31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000000"/>
                </a:solidFill>
                <a:latin typeface="Arial"/>
              </a:endParaRPr>
            </a:p>
          </p:txBody>
        </p:sp>
        <p:sp>
          <p:nvSpPr>
            <p:cNvPr id="38" name="Rectangle 37">
              <a:extLst>
                <a:ext uri="{FF2B5EF4-FFF2-40B4-BE49-F238E27FC236}">
                  <a16:creationId xmlns:a16="http://schemas.microsoft.com/office/drawing/2014/main" id="{2991C88A-797F-4CA1-360F-1185531BE741}"/>
                </a:ext>
              </a:extLst>
            </p:cNvPr>
            <p:cNvSpPr/>
            <p:nvPr userDrawn="1"/>
          </p:nvSpPr>
          <p:spPr>
            <a:xfrm>
              <a:off x="1392180" y="4243414"/>
              <a:ext cx="910607" cy="83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63"/>
              <a:endParaRPr lang="en-US" sz="1050">
                <a:solidFill>
                  <a:srgbClr val="000000"/>
                </a:solidFill>
                <a:latin typeface="Arial"/>
              </a:endParaRPr>
            </a:p>
          </p:txBody>
        </p:sp>
        <p:sp>
          <p:nvSpPr>
            <p:cNvPr id="39" name="Rectangle 38">
              <a:extLst>
                <a:ext uri="{FF2B5EF4-FFF2-40B4-BE49-F238E27FC236}">
                  <a16:creationId xmlns:a16="http://schemas.microsoft.com/office/drawing/2014/main" id="{4E3930B6-F69C-093E-00EF-DA9E0CB55987}"/>
                </a:ext>
              </a:extLst>
            </p:cNvPr>
            <p:cNvSpPr/>
            <p:nvPr userDrawn="1"/>
          </p:nvSpPr>
          <p:spPr>
            <a:xfrm>
              <a:off x="5562753" y="4243414"/>
              <a:ext cx="858379" cy="8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74"/>
              <a:endParaRPr lang="en-US" sz="1050">
                <a:solidFill>
                  <a:srgbClr val="000000"/>
                </a:solidFill>
                <a:latin typeface="Arial"/>
              </a:endParaRPr>
            </a:p>
          </p:txBody>
        </p:sp>
        <p:sp>
          <p:nvSpPr>
            <p:cNvPr id="40" name="Rectangle 39">
              <a:extLst>
                <a:ext uri="{FF2B5EF4-FFF2-40B4-BE49-F238E27FC236}">
                  <a16:creationId xmlns:a16="http://schemas.microsoft.com/office/drawing/2014/main" id="{3725A30B-C759-000F-92BF-AFBB1B693058}"/>
                </a:ext>
              </a:extLst>
            </p:cNvPr>
            <p:cNvSpPr/>
            <p:nvPr userDrawn="1"/>
          </p:nvSpPr>
          <p:spPr>
            <a:xfrm>
              <a:off x="3544900" y="4243414"/>
              <a:ext cx="910608" cy="83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74"/>
              <a:endParaRPr lang="en-US" sz="1050">
                <a:solidFill>
                  <a:srgbClr val="000000"/>
                </a:solidFill>
                <a:latin typeface="Arial"/>
              </a:endParaRPr>
            </a:p>
          </p:txBody>
        </p:sp>
        <p:sp>
          <p:nvSpPr>
            <p:cNvPr id="41" name="Rectangle 40">
              <a:extLst>
                <a:ext uri="{FF2B5EF4-FFF2-40B4-BE49-F238E27FC236}">
                  <a16:creationId xmlns:a16="http://schemas.microsoft.com/office/drawing/2014/main" id="{68417BCD-291A-D993-C307-76CBED15B1EB}"/>
                </a:ext>
              </a:extLst>
            </p:cNvPr>
            <p:cNvSpPr/>
            <p:nvPr userDrawn="1"/>
          </p:nvSpPr>
          <p:spPr>
            <a:xfrm>
              <a:off x="4553827" y="4243414"/>
              <a:ext cx="910608" cy="83700"/>
            </a:xfrm>
            <a:prstGeom prst="rect">
              <a:avLst/>
            </a:prstGeom>
            <a:solidFill>
              <a:srgbClr val="4284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algn="ctr" defTabSz="451074"/>
              <a:endParaRPr lang="en-US" sz="1050">
                <a:solidFill>
                  <a:srgbClr val="000000"/>
                </a:solidFill>
                <a:latin typeface="Arial"/>
              </a:endParaRPr>
            </a:p>
          </p:txBody>
        </p:sp>
        <p:sp>
          <p:nvSpPr>
            <p:cNvPr id="42" name="Rectangle 41">
              <a:extLst>
                <a:ext uri="{FF2B5EF4-FFF2-40B4-BE49-F238E27FC236}">
                  <a16:creationId xmlns:a16="http://schemas.microsoft.com/office/drawing/2014/main" id="{E21F15A6-D7EA-5C62-F48A-C035552ABE0F}"/>
                </a:ext>
              </a:extLst>
            </p:cNvPr>
            <p:cNvSpPr/>
            <p:nvPr userDrawn="1"/>
          </p:nvSpPr>
          <p:spPr>
            <a:xfrm>
              <a:off x="6469951" y="2838350"/>
              <a:ext cx="1073842" cy="356595"/>
            </a:xfrm>
            <a:prstGeom prst="rect">
              <a:avLst/>
            </a:prstGeom>
            <a:noFill/>
          </p:spPr>
          <p:txBody>
            <a:bodyPr wrap="square" lIns="0" tIns="0" rIns="0" bIns="0" anchor="b" anchorCtr="0">
              <a:noAutofit/>
            </a:bodyPr>
            <a:lstStyle/>
            <a:p>
              <a:pPr algn="ctr" defTabSz="601372">
                <a:defRPr/>
              </a:pPr>
              <a:r>
                <a:rPr lang="en-US" sz="2800" b="1" kern="0">
                  <a:solidFill>
                    <a:srgbClr val="000000"/>
                  </a:solidFill>
                </a:rPr>
                <a:t>$0.8bn</a:t>
              </a:r>
            </a:p>
            <a:p>
              <a:pPr algn="ctr" defTabSz="601372">
                <a:defRPr/>
              </a:pPr>
              <a:r>
                <a:rPr lang="en-US" sz="900" kern="0">
                  <a:solidFill>
                    <a:srgbClr val="000000"/>
                  </a:solidFill>
                </a:rPr>
                <a:t>INVESTMENT BONDS</a:t>
              </a:r>
            </a:p>
          </p:txBody>
        </p:sp>
        <p:sp>
          <p:nvSpPr>
            <p:cNvPr id="43" name="Rectangle 42">
              <a:extLst>
                <a:ext uri="{FF2B5EF4-FFF2-40B4-BE49-F238E27FC236}">
                  <a16:creationId xmlns:a16="http://schemas.microsoft.com/office/drawing/2014/main" id="{C7EDF01D-CA05-17AF-8A8E-BEFFDC857692}"/>
                </a:ext>
              </a:extLst>
            </p:cNvPr>
            <p:cNvSpPr/>
            <p:nvPr userDrawn="1"/>
          </p:nvSpPr>
          <p:spPr>
            <a:xfrm>
              <a:off x="6473359" y="3655433"/>
              <a:ext cx="1070434" cy="567492"/>
            </a:xfrm>
            <a:prstGeom prst="rect">
              <a:avLst/>
            </a:prstGeom>
            <a:noFill/>
          </p:spPr>
          <p:txBody>
            <a:bodyPr wrap="square" lIns="0" tIns="0" rIns="0" bIns="0" anchor="b" anchorCtr="0">
              <a:noAutofit/>
            </a:bodyPr>
            <a:lstStyle/>
            <a:p>
              <a:pPr algn="ctr" defTabSz="601372">
                <a:spcAft>
                  <a:spcPts val="439"/>
                </a:spcAft>
                <a:defRPr/>
              </a:pPr>
              <a:r>
                <a:rPr lang="en-US" sz="800" b="1" kern="0">
                  <a:solidFill>
                    <a:srgbClr val="000000"/>
                  </a:solidFill>
                </a:rPr>
                <a:t>CENTURIA LIFE</a:t>
              </a:r>
            </a:p>
            <a:p>
              <a:pPr algn="ctr" defTabSz="601372">
                <a:spcAft>
                  <a:spcPts val="439"/>
                </a:spcAft>
                <a:defRPr/>
              </a:pPr>
              <a:r>
                <a:rPr lang="en-US" sz="800" b="1" kern="0">
                  <a:solidFill>
                    <a:srgbClr val="000000"/>
                  </a:solidFill>
                </a:rPr>
                <a:t>GUARDIAN FRIENDLY </a:t>
              </a:r>
              <a:br>
                <a:rPr lang="en-US" sz="800" b="1" kern="0">
                  <a:solidFill>
                    <a:srgbClr val="000000"/>
                  </a:solidFill>
                </a:rPr>
              </a:br>
              <a:r>
                <a:rPr lang="en-US" sz="800" b="1" kern="0">
                  <a:solidFill>
                    <a:srgbClr val="000000"/>
                  </a:solidFill>
                </a:rPr>
                <a:t>SOCIETY</a:t>
              </a:r>
              <a:br>
                <a:rPr lang="en-US" sz="800" b="1" kern="0">
                  <a:solidFill>
                    <a:srgbClr val="000000"/>
                  </a:solidFill>
                </a:rPr>
              </a:br>
              <a:endParaRPr lang="en-US" sz="800" b="1" kern="0">
                <a:solidFill>
                  <a:srgbClr val="000000"/>
                </a:solidFill>
              </a:endParaRPr>
            </a:p>
          </p:txBody>
        </p:sp>
        <p:sp>
          <p:nvSpPr>
            <p:cNvPr id="44" name="Rectangle 43">
              <a:extLst>
                <a:ext uri="{FF2B5EF4-FFF2-40B4-BE49-F238E27FC236}">
                  <a16:creationId xmlns:a16="http://schemas.microsoft.com/office/drawing/2014/main" id="{B7D6717E-9C02-0EB5-2DAF-EA56C9069270}"/>
                </a:ext>
              </a:extLst>
            </p:cNvPr>
            <p:cNvSpPr/>
            <p:nvPr userDrawn="1"/>
          </p:nvSpPr>
          <p:spPr>
            <a:xfrm>
              <a:off x="379793" y="1456178"/>
              <a:ext cx="7164000" cy="334325"/>
            </a:xfrm>
            <a:prstGeom prst="rect">
              <a:avLst/>
            </a:prstGeom>
            <a:noFill/>
          </p:spPr>
          <p:txBody>
            <a:bodyPr wrap="square" lIns="0" tIns="0" rIns="0" bIns="0" anchor="b" anchorCtr="0">
              <a:noAutofit/>
            </a:bodyPr>
            <a:lstStyle/>
            <a:p>
              <a:pPr algn="ctr" defTabSz="601372">
                <a:defRPr/>
              </a:pPr>
              <a:r>
                <a:rPr lang="en-US" sz="4000" b="1" kern="0">
                  <a:solidFill>
                    <a:srgbClr val="000000"/>
                  </a:solidFill>
                </a:rPr>
                <a:t>        $21.2</a:t>
              </a:r>
              <a:r>
                <a:rPr lang="en-US" sz="3600" b="1" kern="0">
                  <a:solidFill>
                    <a:srgbClr val="000000"/>
                  </a:solidFill>
                </a:rPr>
                <a:t>bn</a:t>
              </a:r>
              <a:r>
                <a:rPr lang="en-US" sz="4000" b="1" kern="0">
                  <a:solidFill>
                    <a:srgbClr val="000000"/>
                  </a:solidFill>
                </a:rPr>
                <a:t> </a:t>
              </a:r>
              <a:r>
                <a:rPr lang="en-US" sz="1050" kern="0">
                  <a:solidFill>
                    <a:srgbClr val="000000"/>
                  </a:solidFill>
                </a:rPr>
                <a:t>GROUP AUM</a:t>
              </a:r>
              <a:r>
                <a:rPr lang="en-US" sz="1050" kern="0" baseline="30000">
                  <a:solidFill>
                    <a:srgbClr val="000000"/>
                  </a:solidFill>
                </a:rPr>
                <a:t>1,2</a:t>
              </a:r>
            </a:p>
          </p:txBody>
        </p:sp>
        <p:sp>
          <p:nvSpPr>
            <p:cNvPr id="45" name="Rectangle 44">
              <a:extLst>
                <a:ext uri="{FF2B5EF4-FFF2-40B4-BE49-F238E27FC236}">
                  <a16:creationId xmlns:a16="http://schemas.microsoft.com/office/drawing/2014/main" id="{7417F8C4-6AC8-FFCB-0B08-F8DEE9D997BF}"/>
                </a:ext>
              </a:extLst>
            </p:cNvPr>
            <p:cNvSpPr/>
            <p:nvPr userDrawn="1"/>
          </p:nvSpPr>
          <p:spPr>
            <a:xfrm>
              <a:off x="379794" y="2139129"/>
              <a:ext cx="6093566" cy="320350"/>
            </a:xfrm>
            <a:prstGeom prst="rect">
              <a:avLst/>
            </a:prstGeom>
            <a:noFill/>
          </p:spPr>
          <p:txBody>
            <a:bodyPr wrap="square" lIns="0" tIns="0" rIns="0" bIns="0" anchor="b" anchorCtr="0">
              <a:noAutofit/>
            </a:bodyPr>
            <a:lstStyle/>
            <a:p>
              <a:pPr algn="ctr" defTabSz="601372">
                <a:defRPr/>
              </a:pPr>
              <a:r>
                <a:rPr lang="en-US" sz="3200" b="1" kern="0">
                  <a:solidFill>
                    <a:srgbClr val="000000"/>
                  </a:solidFill>
                </a:rPr>
                <a:t>$20.4bn </a:t>
              </a:r>
              <a:r>
                <a:rPr lang="en-US" sz="1050" kern="0">
                  <a:solidFill>
                    <a:srgbClr val="000000"/>
                  </a:solidFill>
                </a:rPr>
                <a:t>REAL ESTATE AUM</a:t>
              </a:r>
              <a:endParaRPr lang="en-US" sz="1050" b="1" kern="0" baseline="30000">
                <a:solidFill>
                  <a:srgbClr val="000000"/>
                </a:solidFill>
              </a:endParaRPr>
            </a:p>
          </p:txBody>
        </p:sp>
        <p:sp>
          <p:nvSpPr>
            <p:cNvPr id="46" name="Rectangle 45">
              <a:extLst>
                <a:ext uri="{FF2B5EF4-FFF2-40B4-BE49-F238E27FC236}">
                  <a16:creationId xmlns:a16="http://schemas.microsoft.com/office/drawing/2014/main" id="{0A7C32D1-3580-E055-9F42-8FC5CD5C3AED}"/>
                </a:ext>
              </a:extLst>
            </p:cNvPr>
            <p:cNvSpPr/>
            <p:nvPr userDrawn="1"/>
          </p:nvSpPr>
          <p:spPr>
            <a:xfrm>
              <a:off x="379793" y="2770666"/>
              <a:ext cx="2962464" cy="424279"/>
            </a:xfrm>
            <a:prstGeom prst="rect">
              <a:avLst/>
            </a:prstGeom>
            <a:noFill/>
          </p:spPr>
          <p:txBody>
            <a:bodyPr wrap="square" lIns="0" tIns="0" rIns="0" bIns="0" anchor="b" anchorCtr="0">
              <a:noAutofit/>
            </a:bodyPr>
            <a:lstStyle/>
            <a:p>
              <a:pPr algn="ctr" defTabSz="601372">
                <a:defRPr/>
              </a:pPr>
              <a:r>
                <a:rPr lang="en-US" sz="3200" b="1" kern="0">
                  <a:solidFill>
                    <a:srgbClr val="000000"/>
                  </a:solidFill>
                </a:rPr>
                <a:t>$6.5bn</a:t>
              </a:r>
            </a:p>
            <a:p>
              <a:pPr algn="ctr" defTabSz="601372">
                <a:defRPr/>
              </a:pPr>
              <a:r>
                <a:rPr lang="en-US" sz="900" b="1" kern="0">
                  <a:solidFill>
                    <a:srgbClr val="000000"/>
                  </a:solidFill>
                </a:rPr>
                <a:t>LISTED</a:t>
              </a:r>
              <a:r>
                <a:rPr lang="en-US" sz="900" kern="0">
                  <a:solidFill>
                    <a:srgbClr val="000000"/>
                  </a:solidFill>
                </a:rPr>
                <a:t> REAL ESTATE</a:t>
              </a:r>
              <a:endParaRPr lang="en-US" sz="900" b="1" kern="0" baseline="30000">
                <a:solidFill>
                  <a:srgbClr val="000000"/>
                </a:solidFill>
              </a:endParaRPr>
            </a:p>
          </p:txBody>
        </p:sp>
        <p:sp>
          <p:nvSpPr>
            <p:cNvPr id="47" name="Rectangle 46">
              <a:extLst>
                <a:ext uri="{FF2B5EF4-FFF2-40B4-BE49-F238E27FC236}">
                  <a16:creationId xmlns:a16="http://schemas.microsoft.com/office/drawing/2014/main" id="{E1B944F4-C863-F878-B369-930CE556D8B1}"/>
                </a:ext>
              </a:extLst>
            </p:cNvPr>
            <p:cNvSpPr/>
            <p:nvPr userDrawn="1"/>
          </p:nvSpPr>
          <p:spPr>
            <a:xfrm>
              <a:off x="3544900" y="2775340"/>
              <a:ext cx="2928458" cy="424279"/>
            </a:xfrm>
            <a:prstGeom prst="rect">
              <a:avLst/>
            </a:prstGeom>
            <a:noFill/>
          </p:spPr>
          <p:txBody>
            <a:bodyPr wrap="square" lIns="0" tIns="0" rIns="0" bIns="0" anchor="b" anchorCtr="0">
              <a:noAutofit/>
            </a:bodyPr>
            <a:lstStyle/>
            <a:p>
              <a:pPr algn="ctr" defTabSz="601372">
                <a:defRPr/>
              </a:pPr>
              <a:r>
                <a:rPr lang="en-US" sz="3200" b="1" kern="0">
                  <a:solidFill>
                    <a:srgbClr val="000000"/>
                  </a:solidFill>
                </a:rPr>
                <a:t>$13.9bn</a:t>
              </a:r>
            </a:p>
            <a:p>
              <a:pPr algn="ctr" defTabSz="601372">
                <a:defRPr/>
              </a:pPr>
              <a:r>
                <a:rPr lang="en-US" sz="900" b="1" kern="0">
                  <a:solidFill>
                    <a:srgbClr val="000000"/>
                  </a:solidFill>
                </a:rPr>
                <a:t>UNLISTED</a:t>
              </a:r>
              <a:r>
                <a:rPr lang="en-US" sz="900" kern="0">
                  <a:solidFill>
                    <a:srgbClr val="000000"/>
                  </a:solidFill>
                </a:rPr>
                <a:t> REAL ESTATE</a:t>
              </a:r>
              <a:endParaRPr lang="en-US" sz="900" b="1" kern="0">
                <a:solidFill>
                  <a:srgbClr val="000000"/>
                </a:solidFill>
              </a:endParaRPr>
            </a:p>
          </p:txBody>
        </p:sp>
        <p:sp>
          <p:nvSpPr>
            <p:cNvPr id="48" name="Rectangle 47">
              <a:extLst>
                <a:ext uri="{FF2B5EF4-FFF2-40B4-BE49-F238E27FC236}">
                  <a16:creationId xmlns:a16="http://schemas.microsoft.com/office/drawing/2014/main" id="{38A77A05-4A6F-6291-B308-928E867ED48C}"/>
                </a:ext>
              </a:extLst>
            </p:cNvPr>
            <p:cNvSpPr/>
            <p:nvPr userDrawn="1"/>
          </p:nvSpPr>
          <p:spPr>
            <a:xfrm>
              <a:off x="1392177" y="3523096"/>
              <a:ext cx="910609"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$2.4bn</a:t>
              </a:r>
            </a:p>
            <a:p>
              <a:pPr algn="ctr" defTabSz="601372">
                <a:defRPr/>
              </a:pPr>
              <a:r>
                <a:rPr lang="en-US" sz="800" kern="0">
                  <a:solidFill>
                    <a:srgbClr val="000000"/>
                  </a:solidFill>
                </a:rPr>
                <a:t>CENTURIA </a:t>
              </a:r>
              <a:br>
                <a:rPr lang="en-US" sz="800" kern="0">
                  <a:solidFill>
                    <a:srgbClr val="000000"/>
                  </a:solidFill>
                </a:rPr>
              </a:br>
              <a:r>
                <a:rPr lang="en-US" sz="800" kern="0">
                  <a:solidFill>
                    <a:srgbClr val="000000"/>
                  </a:solidFill>
                </a:rPr>
                <a:t>OFFICE REIT</a:t>
              </a:r>
              <a:br>
                <a:rPr lang="en-US" sz="800" kern="0">
                  <a:solidFill>
                    <a:srgbClr val="000000"/>
                  </a:solidFill>
                </a:rPr>
              </a:br>
              <a:r>
                <a:rPr lang="en-US" sz="800" kern="0">
                  <a:solidFill>
                    <a:srgbClr val="000000"/>
                  </a:solidFill>
                </a:rPr>
                <a:t>ASX:</a:t>
              </a:r>
              <a:r>
                <a:rPr lang="en-US" sz="800" b="1" kern="0">
                  <a:solidFill>
                    <a:srgbClr val="000000"/>
                  </a:solidFill>
                </a:rPr>
                <a:t>COF</a:t>
              </a:r>
            </a:p>
          </p:txBody>
        </p:sp>
        <p:sp>
          <p:nvSpPr>
            <p:cNvPr id="49" name="Rectangle 48">
              <a:extLst>
                <a:ext uri="{FF2B5EF4-FFF2-40B4-BE49-F238E27FC236}">
                  <a16:creationId xmlns:a16="http://schemas.microsoft.com/office/drawing/2014/main" id="{E2F8CA2F-86B4-E172-0564-7321C3AAE5E3}"/>
                </a:ext>
              </a:extLst>
            </p:cNvPr>
            <p:cNvSpPr>
              <a:spLocks/>
            </p:cNvSpPr>
            <p:nvPr userDrawn="1"/>
          </p:nvSpPr>
          <p:spPr>
            <a:xfrm>
              <a:off x="379793" y="3523096"/>
              <a:ext cx="914063"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$3.9bn</a:t>
              </a:r>
            </a:p>
            <a:p>
              <a:pPr algn="ctr" defTabSz="601372">
                <a:defRPr/>
              </a:pPr>
              <a:r>
                <a:rPr lang="en-US" sz="800" kern="0">
                  <a:solidFill>
                    <a:srgbClr val="000000"/>
                  </a:solidFill>
                </a:rPr>
                <a:t>CENTURIA</a:t>
              </a:r>
              <a:br>
                <a:rPr lang="en-US" sz="800" kern="0">
                  <a:solidFill>
                    <a:srgbClr val="000000"/>
                  </a:solidFill>
                </a:rPr>
              </a:br>
              <a:r>
                <a:rPr lang="en-US" sz="800" kern="0">
                  <a:solidFill>
                    <a:srgbClr val="000000"/>
                  </a:solidFill>
                </a:rPr>
                <a:t>INDUSTRIAL REIT</a:t>
              </a:r>
              <a:br>
                <a:rPr lang="en-US" sz="800" kern="0">
                  <a:solidFill>
                    <a:srgbClr val="000000"/>
                  </a:solidFill>
                </a:rPr>
              </a:br>
              <a:r>
                <a:rPr lang="en-US" sz="800" kern="0">
                  <a:solidFill>
                    <a:srgbClr val="000000"/>
                  </a:solidFill>
                </a:rPr>
                <a:t>ASX:</a:t>
              </a:r>
              <a:r>
                <a:rPr lang="en-US" sz="800" b="1" kern="0">
                  <a:solidFill>
                    <a:srgbClr val="000000"/>
                  </a:solidFill>
                </a:rPr>
                <a:t>CIP</a:t>
              </a:r>
              <a:endParaRPr lang="en-US" sz="800" b="1" kern="0" baseline="30000">
                <a:solidFill>
                  <a:srgbClr val="000000"/>
                </a:solidFill>
              </a:endParaRPr>
            </a:p>
          </p:txBody>
        </p:sp>
        <p:sp>
          <p:nvSpPr>
            <p:cNvPr id="50" name="Rectangle 49">
              <a:extLst>
                <a:ext uri="{FF2B5EF4-FFF2-40B4-BE49-F238E27FC236}">
                  <a16:creationId xmlns:a16="http://schemas.microsoft.com/office/drawing/2014/main" id="{F269E54F-ABB1-9369-3F58-03CA1493A408}"/>
                </a:ext>
              </a:extLst>
            </p:cNvPr>
            <p:cNvSpPr>
              <a:spLocks/>
            </p:cNvSpPr>
            <p:nvPr userDrawn="1"/>
          </p:nvSpPr>
          <p:spPr>
            <a:xfrm>
              <a:off x="3544898" y="3523096"/>
              <a:ext cx="910609"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$8.5bn</a:t>
              </a:r>
            </a:p>
            <a:p>
              <a:pPr algn="ctr" defTabSz="601372">
                <a:defRPr/>
              </a:pPr>
              <a:r>
                <a:rPr lang="en-US" sz="800" kern="0">
                  <a:solidFill>
                    <a:srgbClr val="000000"/>
                  </a:solidFill>
                </a:rPr>
                <a:t>SINGLE </a:t>
              </a:r>
              <a:br>
                <a:rPr lang="en-US" sz="800" kern="0">
                  <a:solidFill>
                    <a:srgbClr val="000000"/>
                  </a:solidFill>
                </a:rPr>
              </a:br>
              <a:r>
                <a:rPr lang="en-US" sz="800" kern="0">
                  <a:solidFill>
                    <a:srgbClr val="000000"/>
                  </a:solidFill>
                </a:rPr>
                <a:t>ASSET </a:t>
              </a:r>
              <a:br>
                <a:rPr lang="en-US" sz="800" kern="0">
                  <a:solidFill>
                    <a:srgbClr val="000000"/>
                  </a:solidFill>
                </a:rPr>
              </a:br>
              <a:r>
                <a:rPr lang="en-US" sz="800" kern="0">
                  <a:solidFill>
                    <a:srgbClr val="000000"/>
                  </a:solidFill>
                </a:rPr>
                <a:t>FUNDS</a:t>
              </a:r>
              <a:endParaRPr lang="en-US" sz="800" b="1" kern="0">
                <a:solidFill>
                  <a:srgbClr val="000000"/>
                </a:solidFill>
              </a:endParaRPr>
            </a:p>
          </p:txBody>
        </p:sp>
        <p:sp>
          <p:nvSpPr>
            <p:cNvPr id="51" name="Rectangle 50">
              <a:extLst>
                <a:ext uri="{FF2B5EF4-FFF2-40B4-BE49-F238E27FC236}">
                  <a16:creationId xmlns:a16="http://schemas.microsoft.com/office/drawing/2014/main" id="{AF46B477-FEB6-5B36-487A-DCABDFD51F51}"/>
                </a:ext>
              </a:extLst>
            </p:cNvPr>
            <p:cNvSpPr>
              <a:spLocks/>
            </p:cNvSpPr>
            <p:nvPr userDrawn="1"/>
          </p:nvSpPr>
          <p:spPr>
            <a:xfrm>
              <a:off x="5562750" y="3523096"/>
              <a:ext cx="910608"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$2.6bn</a:t>
              </a:r>
              <a:r>
                <a:rPr lang="en-US" sz="900" kern="0">
                  <a:solidFill>
                    <a:srgbClr val="FF0000"/>
                  </a:solidFill>
                </a:rPr>
                <a:t> </a:t>
              </a:r>
              <a:br>
                <a:rPr lang="en-US" sz="900" kern="0">
                  <a:solidFill>
                    <a:srgbClr val="000000"/>
                  </a:solidFill>
                </a:rPr>
              </a:br>
              <a:r>
                <a:rPr lang="en-US" sz="800" kern="0">
                  <a:solidFill>
                    <a:srgbClr val="000000"/>
                  </a:solidFill>
                </a:rPr>
                <a:t>MULTI ASSET</a:t>
              </a:r>
              <a:br>
                <a:rPr lang="en-US" sz="800" kern="0">
                  <a:solidFill>
                    <a:srgbClr val="000000"/>
                  </a:solidFill>
                </a:rPr>
              </a:br>
              <a:r>
                <a:rPr lang="en-US" sz="800" kern="0">
                  <a:solidFill>
                    <a:srgbClr val="000000"/>
                  </a:solidFill>
                </a:rPr>
                <a:t>OPEN END</a:t>
              </a:r>
              <a:br>
                <a:rPr lang="en-US" sz="800" kern="0">
                  <a:solidFill>
                    <a:srgbClr val="000000"/>
                  </a:solidFill>
                </a:rPr>
              </a:br>
              <a:r>
                <a:rPr lang="en-US" sz="800" kern="0">
                  <a:solidFill>
                    <a:srgbClr val="000000"/>
                  </a:solidFill>
                </a:rPr>
                <a:t>FUNDS</a:t>
              </a:r>
              <a:endParaRPr lang="en-US" sz="900" b="1" kern="0">
                <a:solidFill>
                  <a:srgbClr val="000000"/>
                </a:solidFill>
              </a:endParaRPr>
            </a:p>
          </p:txBody>
        </p:sp>
        <p:sp>
          <p:nvSpPr>
            <p:cNvPr id="52" name="Rectangle 51">
              <a:extLst>
                <a:ext uri="{FF2B5EF4-FFF2-40B4-BE49-F238E27FC236}">
                  <a16:creationId xmlns:a16="http://schemas.microsoft.com/office/drawing/2014/main" id="{2DB6E1C4-4C55-0DB9-C5B1-479F684794A5}"/>
                </a:ext>
              </a:extLst>
            </p:cNvPr>
            <p:cNvSpPr>
              <a:spLocks/>
            </p:cNvSpPr>
            <p:nvPr userDrawn="1"/>
          </p:nvSpPr>
          <p:spPr>
            <a:xfrm>
              <a:off x="2416404" y="3523096"/>
              <a:ext cx="925852"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$0.2bn</a:t>
              </a:r>
            </a:p>
            <a:p>
              <a:pPr algn="ctr" defTabSz="601372">
                <a:defRPr/>
              </a:pPr>
              <a:r>
                <a:rPr lang="en-US" sz="800" kern="0">
                  <a:solidFill>
                    <a:srgbClr val="000000"/>
                  </a:solidFill>
                </a:rPr>
                <a:t>ASSET PLUS </a:t>
              </a:r>
              <a:br>
                <a:rPr lang="en-US" sz="800" kern="0">
                  <a:solidFill>
                    <a:srgbClr val="000000"/>
                  </a:solidFill>
                </a:rPr>
              </a:br>
              <a:r>
                <a:rPr lang="en-US" sz="800" kern="0">
                  <a:solidFill>
                    <a:srgbClr val="000000"/>
                  </a:solidFill>
                </a:rPr>
                <a:t>LIMITED</a:t>
              </a:r>
              <a:br>
                <a:rPr lang="en-US" sz="800" kern="0">
                  <a:solidFill>
                    <a:srgbClr val="000000"/>
                  </a:solidFill>
                </a:rPr>
              </a:br>
              <a:r>
                <a:rPr lang="en-US" sz="800" kern="0">
                  <a:solidFill>
                    <a:srgbClr val="000000"/>
                  </a:solidFill>
                </a:rPr>
                <a:t>NZX:</a:t>
              </a:r>
              <a:r>
                <a:rPr lang="en-US" sz="800" b="1" kern="0">
                  <a:solidFill>
                    <a:srgbClr val="000000"/>
                  </a:solidFill>
                </a:rPr>
                <a:t>APL</a:t>
              </a:r>
              <a:endParaRPr lang="en-US" sz="800" b="1" kern="0" baseline="30000">
                <a:solidFill>
                  <a:srgbClr val="000000"/>
                </a:solidFill>
              </a:endParaRPr>
            </a:p>
          </p:txBody>
        </p:sp>
        <p:sp>
          <p:nvSpPr>
            <p:cNvPr id="53" name="Rectangle 52">
              <a:extLst>
                <a:ext uri="{FF2B5EF4-FFF2-40B4-BE49-F238E27FC236}">
                  <a16:creationId xmlns:a16="http://schemas.microsoft.com/office/drawing/2014/main" id="{F8F026F7-9878-93C2-11B0-09FE1AD2BCD5}"/>
                </a:ext>
              </a:extLst>
            </p:cNvPr>
            <p:cNvSpPr>
              <a:spLocks/>
            </p:cNvSpPr>
            <p:nvPr userDrawn="1"/>
          </p:nvSpPr>
          <p:spPr>
            <a:xfrm>
              <a:off x="4553827" y="3523096"/>
              <a:ext cx="910608" cy="699834"/>
            </a:xfrm>
            <a:prstGeom prst="rect">
              <a:avLst/>
            </a:prstGeom>
            <a:noFill/>
          </p:spPr>
          <p:txBody>
            <a:bodyPr wrap="square" lIns="0" tIns="0" rIns="0" bIns="0" anchor="b" anchorCtr="0">
              <a:noAutofit/>
            </a:bodyPr>
            <a:lstStyle/>
            <a:p>
              <a:pPr algn="ctr" defTabSz="601372">
                <a:defRPr/>
              </a:pPr>
              <a:r>
                <a:rPr lang="en-US" b="1" kern="0">
                  <a:solidFill>
                    <a:srgbClr val="000000"/>
                  </a:solidFill>
                </a:rPr>
                <a:t>$2.8bn</a:t>
              </a:r>
              <a:r>
                <a:rPr lang="en-US" sz="900" kern="0">
                  <a:solidFill>
                    <a:srgbClr val="FF0000"/>
                  </a:solidFill>
                </a:rPr>
                <a:t> </a:t>
              </a:r>
              <a:br>
                <a:rPr lang="en-US" sz="900" kern="0">
                  <a:solidFill>
                    <a:srgbClr val="000000"/>
                  </a:solidFill>
                </a:rPr>
              </a:br>
              <a:r>
                <a:rPr lang="en-US" sz="800" kern="0">
                  <a:solidFill>
                    <a:srgbClr val="000000"/>
                  </a:solidFill>
                </a:rPr>
                <a:t>MULTI ASSET </a:t>
              </a:r>
              <a:br>
                <a:rPr lang="en-US" sz="800" kern="0">
                  <a:solidFill>
                    <a:srgbClr val="000000"/>
                  </a:solidFill>
                </a:rPr>
              </a:br>
              <a:r>
                <a:rPr lang="en-US" sz="800" kern="0">
                  <a:solidFill>
                    <a:srgbClr val="000000"/>
                  </a:solidFill>
                </a:rPr>
                <a:t>CLOSED END</a:t>
              </a:r>
              <a:br>
                <a:rPr lang="en-US" sz="800" kern="0">
                  <a:solidFill>
                    <a:srgbClr val="000000"/>
                  </a:solidFill>
                </a:rPr>
              </a:br>
              <a:r>
                <a:rPr lang="en-US" sz="800" kern="0">
                  <a:solidFill>
                    <a:srgbClr val="000000"/>
                  </a:solidFill>
                </a:rPr>
                <a:t>FUNDS</a:t>
              </a:r>
              <a:endParaRPr lang="en-US" sz="900" b="1" kern="0">
                <a:solidFill>
                  <a:srgbClr val="000000"/>
                </a:solidFill>
              </a:endParaRPr>
            </a:p>
          </p:txBody>
        </p:sp>
      </p:grpSp>
    </p:spTree>
    <p:extLst>
      <p:ext uri="{BB962C8B-B14F-4D97-AF65-F5344CB8AC3E}">
        <p14:creationId xmlns:p14="http://schemas.microsoft.com/office/powerpoint/2010/main" val="1921170371"/>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1/2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1"/>
            <a:ext cx="5738019"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6197600" y="0"/>
            <a:ext cx="5994400" cy="6858000"/>
          </a:xfrm>
          <a:solidFill>
            <a:srgbClr val="C1CBD4"/>
          </a:solidFill>
          <a:effectLst/>
        </p:spPr>
        <p:txBody>
          <a:bodyPr anchor="ctr" anchorCtr="0"/>
          <a:lstStyle>
            <a:lvl1pPr marL="0" indent="0" algn="ctr">
              <a:buNone/>
              <a:defRPr/>
            </a:lvl1pPr>
          </a:lstStyle>
          <a:p>
            <a:r>
              <a:rPr lang="en-AU"/>
              <a:t>Drag or click to add picture</a:t>
            </a:r>
          </a:p>
        </p:txBody>
      </p:sp>
      <p:sp>
        <p:nvSpPr>
          <p:cNvPr id="7" name="Footer Placeholder 6">
            <a:extLst>
              <a:ext uri="{FF2B5EF4-FFF2-40B4-BE49-F238E27FC236}">
                <a16:creationId xmlns:a16="http://schemas.microsoft.com/office/drawing/2014/main" id="{418A9718-C406-78C3-23F9-EB0F239CD900}"/>
              </a:ext>
            </a:extLst>
          </p:cNvPr>
          <p:cNvSpPr>
            <a:spLocks noGrp="1"/>
          </p:cNvSpPr>
          <p:nvPr>
            <p:ph type="ftr" sz="quarter" idx="19"/>
          </p:nvPr>
        </p:nvSpPr>
        <p:spPr>
          <a:xfrm>
            <a:off x="358775" y="6498001"/>
            <a:ext cx="5737225" cy="179999"/>
          </a:xfrm>
        </p:spPr>
        <p:txBody>
          <a:bodyPr/>
          <a:lstStyle/>
          <a:p>
            <a:endParaRPr lang="en-AU"/>
          </a:p>
        </p:txBody>
      </p:sp>
      <p:sp>
        <p:nvSpPr>
          <p:cNvPr id="6" name="Text Placeholder 17">
            <a:extLst>
              <a:ext uri="{FF2B5EF4-FFF2-40B4-BE49-F238E27FC236}">
                <a16:creationId xmlns:a16="http://schemas.microsoft.com/office/drawing/2014/main" id="{5EB183FA-D241-B8D0-713E-2B4E79B04802}"/>
              </a:ext>
            </a:extLst>
          </p:cNvPr>
          <p:cNvSpPr>
            <a:spLocks noGrp="1"/>
          </p:cNvSpPr>
          <p:nvPr>
            <p:ph type="body" sz="quarter" idx="18" hasCustomPrompt="1"/>
          </p:nvPr>
        </p:nvSpPr>
        <p:spPr>
          <a:xfrm>
            <a:off x="9692640" y="360001"/>
            <a:ext cx="2499360" cy="215900"/>
          </a:xfrm>
          <a:solidFill>
            <a:schemeClr val="tx1"/>
          </a:solidFill>
        </p:spPr>
        <p:txBody>
          <a:bodyPr lIns="72000" tIns="72000" rIns="108000" bIns="7200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Text Placeholder 6">
            <a:extLst>
              <a:ext uri="{FF2B5EF4-FFF2-40B4-BE49-F238E27FC236}">
                <a16:creationId xmlns:a16="http://schemas.microsoft.com/office/drawing/2014/main" id="{B2BED238-D7F5-2312-7343-B6E2FB5678E1}"/>
              </a:ext>
            </a:extLst>
          </p:cNvPr>
          <p:cNvSpPr>
            <a:spLocks noGrp="1"/>
          </p:cNvSpPr>
          <p:nvPr>
            <p:ph type="body" sz="quarter" idx="12"/>
          </p:nvPr>
        </p:nvSpPr>
        <p:spPr>
          <a:xfrm>
            <a:off x="358773" y="839335"/>
            <a:ext cx="5737225" cy="285708"/>
          </a:xfrm>
        </p:spPr>
        <p:txBody>
          <a:bodyPr vert="horz" lIns="0" tIns="0" rIns="0" bIns="0" rtlCol="0" anchor="t" anchorCtr="0">
            <a:noAutofit/>
          </a:bodyPr>
          <a:lstStyle>
            <a:lvl1pPr marL="0" indent="0">
              <a:buNone/>
              <a:defRPr lang="en-US" sz="18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31338132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Cover pattern 1">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DF92E5-F948-4B03-9A0B-C101473557E5}"/>
              </a:ext>
            </a:extLst>
          </p:cNvPr>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pic>
        <p:nvPicPr>
          <p:cNvPr id="2" name="Graphic 1">
            <a:extLst>
              <a:ext uri="{FF2B5EF4-FFF2-40B4-BE49-F238E27FC236}">
                <a16:creationId xmlns:a16="http://schemas.microsoft.com/office/drawing/2014/main" id="{70AA9AE8-40F4-9A0B-F945-EC4501265C70}"/>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18333" y="6251248"/>
            <a:ext cx="1711717" cy="324000"/>
          </a:xfrm>
          <a:prstGeom prst="rect">
            <a:avLst/>
          </a:prstGeom>
        </p:spPr>
      </p:pic>
      <p:sp>
        <p:nvSpPr>
          <p:cNvPr id="11" name="Text Placeholder 4">
            <a:extLst>
              <a:ext uri="{FF2B5EF4-FFF2-40B4-BE49-F238E27FC236}">
                <a16:creationId xmlns:a16="http://schemas.microsoft.com/office/drawing/2014/main" id="{A4A99488-934D-85E5-1613-67836C958249}"/>
              </a:ext>
            </a:extLst>
          </p:cNvPr>
          <p:cNvSpPr>
            <a:spLocks noGrp="1"/>
          </p:cNvSpPr>
          <p:nvPr>
            <p:ph type="body" sz="quarter" idx="15" hasCustomPrompt="1"/>
          </p:nvPr>
        </p:nvSpPr>
        <p:spPr>
          <a:xfrm>
            <a:off x="1080000" y="2725250"/>
            <a:ext cx="9621837"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2" name="Text Placeholder 4">
            <a:extLst>
              <a:ext uri="{FF2B5EF4-FFF2-40B4-BE49-F238E27FC236}">
                <a16:creationId xmlns:a16="http://schemas.microsoft.com/office/drawing/2014/main" id="{8DDC7DB8-DC0B-8F83-B5A0-A277F57E2E5D}"/>
              </a:ext>
            </a:extLst>
          </p:cNvPr>
          <p:cNvSpPr>
            <a:spLocks noGrp="1"/>
          </p:cNvSpPr>
          <p:nvPr>
            <p:ph type="body" sz="quarter" idx="19" hasCustomPrompt="1"/>
          </p:nvPr>
        </p:nvSpPr>
        <p:spPr>
          <a:xfrm>
            <a:off x="1080000" y="3988408"/>
            <a:ext cx="9621837"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3" name="Text Placeholder 13">
            <a:extLst>
              <a:ext uri="{FF2B5EF4-FFF2-40B4-BE49-F238E27FC236}">
                <a16:creationId xmlns:a16="http://schemas.microsoft.com/office/drawing/2014/main" id="{8B525E28-0338-F2E2-4DAD-29DE49339606}"/>
              </a:ext>
            </a:extLst>
          </p:cNvPr>
          <p:cNvSpPr>
            <a:spLocks noGrp="1"/>
          </p:cNvSpPr>
          <p:nvPr>
            <p:ph type="body" sz="quarter" idx="14" hasCustomPrompt="1"/>
          </p:nvPr>
        </p:nvSpPr>
        <p:spPr>
          <a:xfrm>
            <a:off x="1080000" y="2354682"/>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153826553"/>
      </p:ext>
    </p:extLst>
  </p:cSld>
  <p:clrMapOvr>
    <a:masterClrMapping/>
  </p:clrMapOvr>
  <p:extLst>
    <p:ext uri="{DCECCB84-F9BA-43D5-87BE-67443E8EF086}">
      <p15:sldGuideLst xmlns:p15="http://schemas.microsoft.com/office/powerpoint/2012/main">
        <p15:guide id="1" pos="67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Unlisted Pic Agenda">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7E51716-CB8C-6140-95E9-18310E05701C}"/>
              </a:ext>
            </a:extLst>
          </p:cNvPr>
          <p:cNvSpPr txBox="1"/>
          <p:nvPr userDrawn="1"/>
        </p:nvSpPr>
        <p:spPr>
          <a:xfrm>
            <a:off x="2" y="6624261"/>
            <a:ext cx="2103118" cy="248063"/>
          </a:xfrm>
          <a:prstGeom prst="rect">
            <a:avLst/>
          </a:prstGeom>
          <a:solidFill>
            <a:schemeClr val="tx1"/>
          </a:solidFill>
          <a:ln>
            <a:noFill/>
          </a:ln>
        </p:spPr>
        <p:txBody>
          <a:bodyPr wrap="square" lIns="96000" tIns="72000" rIns="48000" bIns="72000" rtlCol="0" anchor="ctr" anchorCtr="0">
            <a:spAutoFit/>
          </a:bodyPr>
          <a:lstStyle/>
          <a:p>
            <a:pPr>
              <a:defRPr/>
            </a:pPr>
            <a:r>
              <a:rPr lang="en-US" sz="667" b="1">
                <a:solidFill>
                  <a:srgbClr val="FFFFFF"/>
                </a:solidFill>
              </a:rPr>
              <a:t>136 ZILLMERE ROAD, BOONDALL , QLD</a:t>
            </a:r>
            <a:endParaRPr lang="en-AU" sz="667">
              <a:solidFill>
                <a:srgbClr val="FFFFFF"/>
              </a:solidFill>
            </a:endParaRPr>
          </a:p>
        </p:txBody>
      </p:sp>
      <p:pic>
        <p:nvPicPr>
          <p:cNvPr id="6" name="Picture 5">
            <a:extLst>
              <a:ext uri="{FF2B5EF4-FFF2-40B4-BE49-F238E27FC236}">
                <a16:creationId xmlns:a16="http://schemas.microsoft.com/office/drawing/2014/main" id="{57A460F6-DF83-917D-A9B1-09CDB2A21F26}"/>
              </a:ext>
            </a:extLst>
          </p:cNvPr>
          <p:cNvPicPr>
            <a:picLocks noChangeAspect="1"/>
          </p:cNvPicPr>
          <p:nvPr userDrawn="1"/>
        </p:nvPicPr>
        <p:blipFill>
          <a:blip r:embed="rId2"/>
          <a:stretch>
            <a:fillRect/>
          </a:stretch>
        </p:blipFill>
        <p:spPr>
          <a:xfrm>
            <a:off x="-1613" y="0"/>
            <a:ext cx="12192000" cy="6883400"/>
          </a:xfrm>
          <a:prstGeom prst="rect">
            <a:avLst/>
          </a:prstGeom>
        </p:spPr>
      </p:pic>
      <p:graphicFrame>
        <p:nvGraphicFramePr>
          <p:cNvPr id="5" name="Table 18">
            <a:extLst>
              <a:ext uri="{FF2B5EF4-FFF2-40B4-BE49-F238E27FC236}">
                <a16:creationId xmlns:a16="http://schemas.microsoft.com/office/drawing/2014/main" id="{58A0015B-1FC1-4AA6-BE13-E2D4993689B6}"/>
              </a:ext>
            </a:extLst>
          </p:cNvPr>
          <p:cNvGraphicFramePr>
            <a:graphicFrameLocks noGrp="1"/>
          </p:cNvGraphicFramePr>
          <p:nvPr userDrawn="1">
            <p:extLst>
              <p:ext uri="{D42A27DB-BD31-4B8C-83A1-F6EECF244321}">
                <p14:modId xmlns:p14="http://schemas.microsoft.com/office/powerpoint/2010/main" val="2444199860"/>
              </p:ext>
            </p:extLst>
          </p:nvPr>
        </p:nvGraphicFramePr>
        <p:xfrm>
          <a:off x="8251041" y="2417718"/>
          <a:ext cx="3321843" cy="4457700"/>
        </p:xfrm>
        <a:graphic>
          <a:graphicData uri="http://schemas.openxmlformats.org/drawingml/2006/table">
            <a:tbl>
              <a:tblPr firstRow="1" bandRow="1">
                <a:tableStyleId>{5C22544A-7EE6-4342-B048-85BDC9FD1C3A}</a:tableStyleId>
              </a:tblPr>
              <a:tblGrid>
                <a:gridCol w="264318">
                  <a:extLst>
                    <a:ext uri="{9D8B030D-6E8A-4147-A177-3AD203B41FA5}">
                      <a16:colId xmlns:a16="http://schemas.microsoft.com/office/drawing/2014/main" val="1026300460"/>
                    </a:ext>
                  </a:extLst>
                </a:gridCol>
                <a:gridCol w="2849245">
                  <a:extLst>
                    <a:ext uri="{9D8B030D-6E8A-4147-A177-3AD203B41FA5}">
                      <a16:colId xmlns:a16="http://schemas.microsoft.com/office/drawing/2014/main" val="2549034776"/>
                    </a:ext>
                  </a:extLst>
                </a:gridCol>
                <a:gridCol w="208280">
                  <a:extLst>
                    <a:ext uri="{9D8B030D-6E8A-4147-A177-3AD203B41FA5}">
                      <a16:colId xmlns:a16="http://schemas.microsoft.com/office/drawing/2014/main" val="4286949036"/>
                    </a:ext>
                  </a:extLst>
                </a:gridCol>
              </a:tblGrid>
              <a:tr h="624022">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r>
                        <a:rPr lang="en-US" sz="2000" b="0">
                          <a:solidFill>
                            <a:schemeClr val="bg1"/>
                          </a:solidFill>
                        </a:rPr>
                        <a:t>AGENDA</a:t>
                      </a:r>
                    </a:p>
                  </a:txBody>
                  <a:tcPr marL="7200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15688104"/>
                  </a:ext>
                </a:extLst>
              </a:tr>
              <a:tr h="3833678">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890251471"/>
                  </a:ext>
                </a:extLst>
              </a:tr>
            </a:tbl>
          </a:graphicData>
        </a:graphic>
      </p:graphicFrame>
      <p:sp>
        <p:nvSpPr>
          <p:cNvPr id="21" name="Text Placeholder 10">
            <a:extLst>
              <a:ext uri="{FF2B5EF4-FFF2-40B4-BE49-F238E27FC236}">
                <a16:creationId xmlns:a16="http://schemas.microsoft.com/office/drawing/2014/main" id="{551D03F3-5760-8C4E-90E4-3CE29E97DF78}"/>
              </a:ext>
            </a:extLst>
          </p:cNvPr>
          <p:cNvSpPr>
            <a:spLocks noGrp="1"/>
          </p:cNvSpPr>
          <p:nvPr>
            <p:ph type="body" sz="quarter" idx="13"/>
          </p:nvPr>
        </p:nvSpPr>
        <p:spPr>
          <a:xfrm>
            <a:off x="8466337" y="3239220"/>
            <a:ext cx="2863333" cy="3345165"/>
          </a:xfrm>
          <a:solidFill>
            <a:schemeClr val="tx1"/>
          </a:solidFill>
          <a:ln>
            <a:noFill/>
          </a:ln>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707791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p:nvSpPr>
        <p:spPr>
          <a:xfrm>
            <a:off x="360363" y="360363"/>
            <a:ext cx="11472862" cy="5926137"/>
          </a:xfrm>
          <a:prstGeom prst="rect">
            <a:avLst/>
          </a:prstGeom>
          <a:noFill/>
        </p:spPr>
        <p:txBody>
          <a:bodyPr wrap="square" lIns="0" tIns="0" rIns="0" bIns="0" rtlCol="0" anchor="t" anchorCtr="0">
            <a:noAutofit/>
          </a:bodyPr>
          <a:lstStyle/>
          <a:p>
            <a:pPr algn="ctr"/>
            <a:r>
              <a:rPr lang="en-GB" sz="11500"/>
              <a:t>AGENDA</a:t>
            </a:r>
          </a:p>
          <a:p>
            <a:pPr algn="ctr"/>
            <a:r>
              <a:rPr lang="en-GB" sz="11500"/>
              <a:t>SLIDES</a:t>
            </a:r>
            <a:endParaRPr lang="en-AU" sz="11500"/>
          </a:p>
        </p:txBody>
      </p:sp>
      <p:sp>
        <p:nvSpPr>
          <p:cNvPr id="3" name="Arrow: Right 2">
            <a:extLst>
              <a:ext uri="{FF2B5EF4-FFF2-40B4-BE49-F238E27FC236}">
                <a16:creationId xmlns:a16="http://schemas.microsoft.com/office/drawing/2014/main" id="{34F70CDE-5992-52D2-AB25-3445636196C9}"/>
              </a:ext>
            </a:extLst>
          </p:cNvPr>
          <p:cNvSpPr/>
          <p:nvPr userDrawn="1"/>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1875025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lain Agenda - Black ">
    <p:bg>
      <p:bgPr>
        <a:solidFill>
          <a:schemeClr val="tx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AA2175E-63AA-2E14-313F-66AADEF4A1BB}"/>
              </a:ext>
            </a:extLst>
          </p:cNvPr>
          <p:cNvSpPr>
            <a:spLocks noGrp="1"/>
          </p:cNvSpPr>
          <p:nvPr>
            <p:ph type="body" sz="quarter" idx="15"/>
          </p:nvPr>
        </p:nvSpPr>
        <p:spPr>
          <a:xfrm>
            <a:off x="1191408" y="2889250"/>
            <a:ext cx="3740400" cy="3968750"/>
          </a:xfrm>
          <a:solidFill>
            <a:schemeClr val="tx1">
              <a:alpha val="80000"/>
            </a:schemeClr>
          </a:solidFill>
        </p:spPr>
        <p:txBody>
          <a:bodyPr lIns="144000" tIns="144000" rIns="144000" bIns="144000"/>
          <a:lstStyle>
            <a:lvl1pPr marL="342900" indent="-342900">
              <a:buFont typeface="+mj-lt"/>
              <a:buAutoNum type="arabicPeriod"/>
              <a:defRPr sz="160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Click to edit Master text styles</a:t>
            </a:r>
          </a:p>
        </p:txBody>
      </p:sp>
      <p:sp>
        <p:nvSpPr>
          <p:cNvPr id="3" name="Text Placeholder 3">
            <a:extLst>
              <a:ext uri="{FF2B5EF4-FFF2-40B4-BE49-F238E27FC236}">
                <a16:creationId xmlns:a16="http://schemas.microsoft.com/office/drawing/2014/main" id="{5C4B1D20-C053-741C-F3E3-BBFAE5D0DFDA}"/>
              </a:ext>
            </a:extLst>
          </p:cNvPr>
          <p:cNvSpPr>
            <a:spLocks noGrp="1"/>
          </p:cNvSpPr>
          <p:nvPr>
            <p:ph type="body" sz="quarter" idx="17" hasCustomPrompt="1"/>
          </p:nvPr>
        </p:nvSpPr>
        <p:spPr>
          <a:xfrm>
            <a:off x="1191408" y="2200275"/>
            <a:ext cx="3740400" cy="688975"/>
          </a:xfrm>
          <a:solidFill>
            <a:schemeClr val="tx1">
              <a:alpha val="80000"/>
            </a:schemeClr>
          </a:solidFill>
        </p:spPr>
        <p:txBody>
          <a:bodyPr lIns="144000" tIns="144000" rIns="144000" bIns="144000"/>
          <a:lstStyle>
            <a:lvl1pPr marL="0" indent="0">
              <a:buFont typeface="+mj-lt"/>
              <a:buNone/>
              <a:defRPr sz="2400" cap="none" baseline="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HEADING</a:t>
            </a:r>
          </a:p>
        </p:txBody>
      </p:sp>
    </p:spTree>
    <p:extLst>
      <p:ext uri="{BB962C8B-B14F-4D97-AF65-F5344CB8AC3E}">
        <p14:creationId xmlns:p14="http://schemas.microsoft.com/office/powerpoint/2010/main" val="326977891"/>
      </p:ext>
    </p:extLst>
  </p:cSld>
  <p:clrMapOvr>
    <a:masterClrMapping/>
  </p:clrMapOvr>
  <p:extLst>
    <p:ext uri="{DCECCB84-F9BA-43D5-87BE-67443E8EF086}">
      <p15:sldGuideLst xmlns:p15="http://schemas.microsoft.com/office/powerpoint/2012/main">
        <p15:guide id="1" orient="horz" pos="18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lain Agenda - White ">
    <p:bg>
      <p:bgPr>
        <a:solidFill>
          <a:schemeClr val="tx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C486646-1374-556F-16F8-358B03571090}"/>
              </a:ext>
            </a:extLst>
          </p:cNvPr>
          <p:cNvSpPr>
            <a:spLocks noGrp="1"/>
          </p:cNvSpPr>
          <p:nvPr>
            <p:ph type="body" sz="quarter" idx="15"/>
          </p:nvPr>
        </p:nvSpPr>
        <p:spPr>
          <a:xfrm>
            <a:off x="1191408" y="2889250"/>
            <a:ext cx="3740400" cy="3968750"/>
          </a:xfrm>
          <a:solidFill>
            <a:schemeClr val="bg1"/>
          </a:solidFill>
        </p:spPr>
        <p:txBody>
          <a:bodyPr lIns="144000" tIns="144000" rIns="144000" bIns="144000"/>
          <a:lstStyle>
            <a:lvl1pPr marL="342900" indent="-342900">
              <a:buFont typeface="+mj-lt"/>
              <a:buAutoNum type="arabicPeriod"/>
              <a:defRPr sz="1600">
                <a:solidFill>
                  <a:schemeClr val="tx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Click to edit Master text styles</a:t>
            </a:r>
          </a:p>
        </p:txBody>
      </p:sp>
      <p:sp>
        <p:nvSpPr>
          <p:cNvPr id="7" name="Text Placeholder 3">
            <a:extLst>
              <a:ext uri="{FF2B5EF4-FFF2-40B4-BE49-F238E27FC236}">
                <a16:creationId xmlns:a16="http://schemas.microsoft.com/office/drawing/2014/main" id="{5B670CD8-F499-804D-F172-E9BAB449C754}"/>
              </a:ext>
            </a:extLst>
          </p:cNvPr>
          <p:cNvSpPr>
            <a:spLocks noGrp="1"/>
          </p:cNvSpPr>
          <p:nvPr>
            <p:ph type="body" sz="quarter" idx="17" hasCustomPrompt="1"/>
          </p:nvPr>
        </p:nvSpPr>
        <p:spPr>
          <a:xfrm>
            <a:off x="1191408" y="2200275"/>
            <a:ext cx="3740400" cy="688975"/>
          </a:xfrm>
          <a:solidFill>
            <a:schemeClr val="bg1"/>
          </a:solidFill>
        </p:spPr>
        <p:txBody>
          <a:bodyPr lIns="144000" tIns="144000" rIns="144000" bIns="144000"/>
          <a:lstStyle>
            <a:lvl1pPr marL="0" indent="0">
              <a:buFont typeface="+mj-lt"/>
              <a:buNone/>
              <a:defRPr sz="2400" cap="all" baseline="0">
                <a:solidFill>
                  <a:schemeClr val="tx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Heading</a:t>
            </a:r>
          </a:p>
        </p:txBody>
      </p:sp>
    </p:spTree>
    <p:extLst>
      <p:ext uri="{BB962C8B-B14F-4D97-AF65-F5344CB8AC3E}">
        <p14:creationId xmlns:p14="http://schemas.microsoft.com/office/powerpoint/2010/main" val="2735397652"/>
      </p:ext>
    </p:extLst>
  </p:cSld>
  <p:clrMapOvr>
    <a:masterClrMapping/>
  </p:clrMapOvr>
  <p:extLst>
    <p:ext uri="{DCECCB84-F9BA-43D5-87BE-67443E8EF086}">
      <p15:sldGuideLst xmlns:p15="http://schemas.microsoft.com/office/powerpoint/2012/main">
        <p15:guide id="1" orient="horz" pos="18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Image - text lef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00D92A-0A23-87BC-D7B9-6EADBBA3CB4B}"/>
              </a:ext>
            </a:extLst>
          </p:cNvPr>
          <p:cNvSpPr>
            <a:spLocks noGrp="1"/>
          </p:cNvSpPr>
          <p:nvPr>
            <p:ph type="pic" sz="quarter" idx="14" hasCustomPrompt="1"/>
          </p:nvPr>
        </p:nvSpPr>
        <p:spPr>
          <a:xfrm>
            <a:off x="0" y="0"/>
            <a:ext cx="12192000" cy="6858000"/>
          </a:xfrm>
          <a:solidFill>
            <a:srgbClr val="C1CBD4"/>
          </a:solidFill>
        </p:spPr>
        <p:txBody>
          <a:bodyPr anchor="ctr" anchorCtr="0"/>
          <a:lstStyle>
            <a:lvl1pPr marL="0" indent="0" algn="ctr">
              <a:buNone/>
              <a:defRPr/>
            </a:lvl1pPr>
          </a:lstStyle>
          <a:p>
            <a:r>
              <a:rPr lang="en-AU"/>
              <a:t>Drag or click to insert picture here</a:t>
            </a:r>
          </a:p>
        </p:txBody>
      </p:sp>
      <p:sp>
        <p:nvSpPr>
          <p:cNvPr id="8" name="Text Placeholder 3">
            <a:extLst>
              <a:ext uri="{FF2B5EF4-FFF2-40B4-BE49-F238E27FC236}">
                <a16:creationId xmlns:a16="http://schemas.microsoft.com/office/drawing/2014/main" id="{26BA4682-0001-2748-C9D8-245BD24ACDEE}"/>
              </a:ext>
            </a:extLst>
          </p:cNvPr>
          <p:cNvSpPr>
            <a:spLocks noGrp="1"/>
          </p:cNvSpPr>
          <p:nvPr>
            <p:ph type="body" sz="quarter" idx="15"/>
          </p:nvPr>
        </p:nvSpPr>
        <p:spPr>
          <a:xfrm>
            <a:off x="1191408" y="2889250"/>
            <a:ext cx="3740400" cy="3968750"/>
          </a:xfrm>
          <a:solidFill>
            <a:schemeClr val="tx1">
              <a:alpha val="80000"/>
            </a:schemeClr>
          </a:solidFill>
        </p:spPr>
        <p:txBody>
          <a:bodyPr lIns="144000" tIns="144000" rIns="144000" bIns="144000"/>
          <a:lstStyle>
            <a:lvl1pPr marL="342900" indent="-342900">
              <a:buFont typeface="+mj-lt"/>
              <a:buAutoNum type="arabicPeriod"/>
              <a:defRPr sz="160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0A8E56E1-4DD6-2107-3DC1-E94F85725726}"/>
              </a:ext>
            </a:extLst>
          </p:cNvPr>
          <p:cNvSpPr>
            <a:spLocks noGrp="1"/>
          </p:cNvSpPr>
          <p:nvPr>
            <p:ph type="body" sz="quarter" idx="17" hasCustomPrompt="1"/>
          </p:nvPr>
        </p:nvSpPr>
        <p:spPr>
          <a:xfrm>
            <a:off x="1191408" y="2200275"/>
            <a:ext cx="3740400" cy="688975"/>
          </a:xfrm>
          <a:solidFill>
            <a:schemeClr val="tx1">
              <a:alpha val="80000"/>
            </a:schemeClr>
          </a:solidFill>
        </p:spPr>
        <p:txBody>
          <a:bodyPr lIns="144000" tIns="144000" rIns="144000" bIns="144000"/>
          <a:lstStyle>
            <a:lvl1pPr marL="0" indent="0">
              <a:buFont typeface="+mj-lt"/>
              <a:buNone/>
              <a:defRPr sz="2400" cap="all" baseline="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Heading</a:t>
            </a:r>
          </a:p>
        </p:txBody>
      </p:sp>
      <p:sp>
        <p:nvSpPr>
          <p:cNvPr id="3" name="Text Placeholder 17">
            <a:extLst>
              <a:ext uri="{FF2B5EF4-FFF2-40B4-BE49-F238E27FC236}">
                <a16:creationId xmlns:a16="http://schemas.microsoft.com/office/drawing/2014/main" id="{849475CF-96B6-2915-2D43-F65454C1FD43}"/>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988961864"/>
      </p:ext>
    </p:extLst>
  </p:cSld>
  <p:clrMapOvr>
    <a:masterClrMapping/>
  </p:clrMapOvr>
  <p:extLst>
    <p:ext uri="{DCECCB84-F9BA-43D5-87BE-67443E8EF086}">
      <p15:sldGuideLst xmlns:p15="http://schemas.microsoft.com/office/powerpoint/2012/main">
        <p15:guide id="1" orient="horz" pos="18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Image - text righ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00D92A-0A23-87BC-D7B9-6EADBBA3CB4B}"/>
              </a:ext>
            </a:extLst>
          </p:cNvPr>
          <p:cNvSpPr>
            <a:spLocks noGrp="1"/>
          </p:cNvSpPr>
          <p:nvPr>
            <p:ph type="pic" sz="quarter" idx="14" hasCustomPrompt="1"/>
          </p:nvPr>
        </p:nvSpPr>
        <p:spPr>
          <a:xfrm>
            <a:off x="0" y="0"/>
            <a:ext cx="12192000" cy="6858000"/>
          </a:xfrm>
          <a:solidFill>
            <a:srgbClr val="C1CBD4"/>
          </a:solidFill>
        </p:spPr>
        <p:txBody>
          <a:bodyPr anchor="ctr" anchorCtr="0"/>
          <a:lstStyle>
            <a:lvl1pPr marL="0" indent="0" algn="ctr">
              <a:buNone/>
              <a:defRPr/>
            </a:lvl1pPr>
          </a:lstStyle>
          <a:p>
            <a:r>
              <a:rPr lang="en-AU"/>
              <a:t>Drag or click to insert picture here</a:t>
            </a:r>
          </a:p>
        </p:txBody>
      </p:sp>
      <p:sp>
        <p:nvSpPr>
          <p:cNvPr id="8" name="Text Placeholder 3">
            <a:extLst>
              <a:ext uri="{FF2B5EF4-FFF2-40B4-BE49-F238E27FC236}">
                <a16:creationId xmlns:a16="http://schemas.microsoft.com/office/drawing/2014/main" id="{26BA4682-0001-2748-C9D8-245BD24ACDEE}"/>
              </a:ext>
            </a:extLst>
          </p:cNvPr>
          <p:cNvSpPr>
            <a:spLocks noGrp="1"/>
          </p:cNvSpPr>
          <p:nvPr>
            <p:ph type="body" sz="quarter" idx="15"/>
          </p:nvPr>
        </p:nvSpPr>
        <p:spPr>
          <a:xfrm>
            <a:off x="8088398" y="2889250"/>
            <a:ext cx="3740400" cy="3968750"/>
          </a:xfrm>
          <a:solidFill>
            <a:schemeClr val="tx1">
              <a:alpha val="80000"/>
            </a:schemeClr>
          </a:solidFill>
        </p:spPr>
        <p:txBody>
          <a:bodyPr lIns="144000" tIns="144000" rIns="144000" bIns="144000"/>
          <a:lstStyle>
            <a:lvl1pPr marL="342900" indent="-342900">
              <a:buFont typeface="+mj-lt"/>
              <a:buAutoNum type="arabicPeriod"/>
              <a:defRPr sz="160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0A8E56E1-4DD6-2107-3DC1-E94F85725726}"/>
              </a:ext>
            </a:extLst>
          </p:cNvPr>
          <p:cNvSpPr>
            <a:spLocks noGrp="1"/>
          </p:cNvSpPr>
          <p:nvPr>
            <p:ph type="body" sz="quarter" idx="17" hasCustomPrompt="1"/>
          </p:nvPr>
        </p:nvSpPr>
        <p:spPr>
          <a:xfrm>
            <a:off x="8088398" y="2200275"/>
            <a:ext cx="3740400" cy="688975"/>
          </a:xfrm>
          <a:solidFill>
            <a:schemeClr val="tx1">
              <a:alpha val="80000"/>
            </a:schemeClr>
          </a:solidFill>
        </p:spPr>
        <p:txBody>
          <a:bodyPr lIns="144000" tIns="144000" rIns="144000" bIns="144000"/>
          <a:lstStyle>
            <a:lvl1pPr marL="0" indent="0">
              <a:buFont typeface="+mj-lt"/>
              <a:buNone/>
              <a:defRPr sz="2400" cap="all" baseline="0">
                <a:solidFill>
                  <a:schemeClr val="bg1"/>
                </a:solidFill>
              </a:defRPr>
            </a:lvl1pPr>
            <a:lvl2pPr marL="558900" indent="-342900">
              <a:buFont typeface="+mj-lt"/>
              <a:buAutoNum type="arabicPeriod"/>
              <a:defRPr>
                <a:solidFill>
                  <a:schemeClr val="bg1"/>
                </a:solidFill>
              </a:defRPr>
            </a:lvl2pPr>
            <a:lvl3pPr marL="774900" indent="-342900">
              <a:buFont typeface="+mj-lt"/>
              <a:buAutoNum type="arabicPeriod"/>
              <a:defRPr>
                <a:solidFill>
                  <a:schemeClr val="bg1"/>
                </a:solidFill>
              </a:defRPr>
            </a:lvl3pPr>
            <a:lvl4pPr marL="990900" indent="-342900">
              <a:buFont typeface="+mj-lt"/>
              <a:buAutoNum type="arabicPeriod"/>
              <a:defRPr>
                <a:solidFill>
                  <a:schemeClr val="bg1"/>
                </a:solidFill>
              </a:defRPr>
            </a:lvl4pPr>
            <a:lvl5pPr marL="1206900" indent="-342900">
              <a:buFont typeface="+mj-lt"/>
              <a:buAutoNum type="arabicPeriod"/>
              <a:defRPr>
                <a:solidFill>
                  <a:schemeClr val="bg1"/>
                </a:solidFill>
              </a:defRPr>
            </a:lvl5pPr>
          </a:lstStyle>
          <a:p>
            <a:pPr lvl="0"/>
            <a:r>
              <a:rPr lang="en-US"/>
              <a:t>Heading</a:t>
            </a:r>
          </a:p>
        </p:txBody>
      </p:sp>
      <p:sp>
        <p:nvSpPr>
          <p:cNvPr id="2" name="Text Placeholder 17">
            <a:extLst>
              <a:ext uri="{FF2B5EF4-FFF2-40B4-BE49-F238E27FC236}">
                <a16:creationId xmlns:a16="http://schemas.microsoft.com/office/drawing/2014/main" id="{0CCE567C-249C-7FCE-F098-C09FE721389D}"/>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58738599"/>
      </p:ext>
    </p:extLst>
  </p:cSld>
  <p:clrMapOvr>
    <a:masterClrMapping/>
  </p:clrMapOvr>
  <p:extLst>
    <p:ext uri="{DCECCB84-F9BA-43D5-87BE-67443E8EF086}">
      <p15:sldGuideLst xmlns:p15="http://schemas.microsoft.com/office/powerpoint/2012/main">
        <p15:guide id="1" orient="horz" pos="18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p:nvSpPr>
        <p:spPr>
          <a:xfrm>
            <a:off x="360363" y="360363"/>
            <a:ext cx="11472862" cy="5926137"/>
          </a:xfrm>
          <a:prstGeom prst="rect">
            <a:avLst/>
          </a:prstGeom>
          <a:noFill/>
        </p:spPr>
        <p:txBody>
          <a:bodyPr wrap="square" lIns="0" tIns="0" rIns="0" bIns="0" rtlCol="0" anchor="t" anchorCtr="0">
            <a:noAutofit/>
          </a:bodyPr>
          <a:lstStyle/>
          <a:p>
            <a:pPr algn="ctr"/>
            <a:r>
              <a:rPr lang="en-GB" sz="10500"/>
              <a:t>SPLIT CONTENT</a:t>
            </a:r>
            <a:br>
              <a:rPr lang="en-GB" sz="10500"/>
            </a:br>
            <a:r>
              <a:rPr lang="en-GB" sz="10500"/>
              <a:t>LAYOUTS</a:t>
            </a:r>
            <a:endParaRPr lang="en-AU" sz="10500"/>
          </a:p>
        </p:txBody>
      </p:sp>
      <p:sp>
        <p:nvSpPr>
          <p:cNvPr id="3" name="Arrow: Right 2">
            <a:extLst>
              <a:ext uri="{FF2B5EF4-FFF2-40B4-BE49-F238E27FC236}">
                <a16:creationId xmlns:a16="http://schemas.microsoft.com/office/drawing/2014/main" id="{50F68D3F-E898-68BE-58A1-B93D2CFB6AFA}"/>
              </a:ext>
            </a:extLst>
          </p:cNvPr>
          <p:cNvSpPr/>
          <p:nvPr/>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421358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 1/3 Black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A6BC86-FFD8-2EDD-3EED-B702F539C6C5}"/>
              </a:ext>
            </a:extLst>
          </p:cNvPr>
          <p:cNvSpPr/>
          <p:nvPr/>
        </p:nvSpPr>
        <p:spPr>
          <a:xfrm>
            <a:off x="812165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7589836" cy="414700"/>
          </a:xfrm>
        </p:spPr>
        <p:txBody>
          <a:bodyPr/>
          <a:lstStyle>
            <a:lvl1pPr>
              <a:defRPr sz="2400"/>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20AF5E4E-EFDF-71C2-7564-BAB87C93FE10}"/>
              </a:ext>
            </a:extLst>
          </p:cNvPr>
          <p:cNvSpPr>
            <a:spLocks noGrp="1"/>
          </p:cNvSpPr>
          <p:nvPr>
            <p:ph type="ftr" sz="quarter" idx="13"/>
          </p:nvPr>
        </p:nvSpPr>
        <p:spPr>
          <a:xfrm>
            <a:off x="358774" y="6512801"/>
            <a:ext cx="7591426" cy="179999"/>
          </a:xfrm>
        </p:spPr>
        <p:txBody>
          <a:bodyPr/>
          <a:lstStyle/>
          <a:p>
            <a:endParaRPr lang="en-AU"/>
          </a:p>
        </p:txBody>
      </p:sp>
      <p:sp>
        <p:nvSpPr>
          <p:cNvPr id="6" name="Text Placeholder 6">
            <a:extLst>
              <a:ext uri="{FF2B5EF4-FFF2-40B4-BE49-F238E27FC236}">
                <a16:creationId xmlns:a16="http://schemas.microsoft.com/office/drawing/2014/main" id="{3BD0F23E-7538-AF36-6066-192342C5DBEC}"/>
              </a:ext>
            </a:extLst>
          </p:cNvPr>
          <p:cNvSpPr>
            <a:spLocks noGrp="1"/>
          </p:cNvSpPr>
          <p:nvPr>
            <p:ph type="body" sz="quarter" idx="12"/>
          </p:nvPr>
        </p:nvSpPr>
        <p:spPr>
          <a:xfrm>
            <a:off x="35877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6" name="Text Placeholder 15">
            <a:extLst>
              <a:ext uri="{FF2B5EF4-FFF2-40B4-BE49-F238E27FC236}">
                <a16:creationId xmlns:a16="http://schemas.microsoft.com/office/drawing/2014/main" id="{7EE359B4-D298-4406-9A97-73057486C1BA}"/>
              </a:ext>
            </a:extLst>
          </p:cNvPr>
          <p:cNvSpPr>
            <a:spLocks noGrp="1"/>
          </p:cNvSpPr>
          <p:nvPr>
            <p:ph type="body" sz="quarter" idx="14"/>
          </p:nvPr>
        </p:nvSpPr>
        <p:spPr>
          <a:xfrm>
            <a:off x="358775" y="1371600"/>
            <a:ext cx="7591425" cy="488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17">
            <a:extLst>
              <a:ext uri="{FF2B5EF4-FFF2-40B4-BE49-F238E27FC236}">
                <a16:creationId xmlns:a16="http://schemas.microsoft.com/office/drawing/2014/main" id="{50B8E699-7A4F-A129-B32C-979B62599ED3}"/>
              </a:ext>
            </a:extLst>
          </p:cNvPr>
          <p:cNvSpPr>
            <a:spLocks noGrp="1"/>
          </p:cNvSpPr>
          <p:nvPr>
            <p:ph type="body" sz="quarter" idx="15"/>
          </p:nvPr>
        </p:nvSpPr>
        <p:spPr>
          <a:xfrm>
            <a:off x="8420100" y="358775"/>
            <a:ext cx="3411538" cy="5899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a:extLst>
              <a:ext uri="{FF2B5EF4-FFF2-40B4-BE49-F238E27FC236}">
                <a16:creationId xmlns:a16="http://schemas.microsoft.com/office/drawing/2014/main" id="{511FF7CC-FD1E-FEB0-50D6-3F5EB3B5AD31}"/>
              </a:ext>
            </a:extLst>
          </p:cNvPr>
          <p:cNvGrpSpPr/>
          <p:nvPr userDrawn="1"/>
        </p:nvGrpSpPr>
        <p:grpSpPr>
          <a:xfrm>
            <a:off x="10961686" y="6525600"/>
            <a:ext cx="869951" cy="180000"/>
            <a:chOff x="10961686" y="6525600"/>
            <a:chExt cx="869951" cy="180000"/>
          </a:xfrm>
        </p:grpSpPr>
        <p:sp>
          <p:nvSpPr>
            <p:cNvPr id="13" name="Slide Number Placeholder 5">
              <a:extLst>
                <a:ext uri="{FF2B5EF4-FFF2-40B4-BE49-F238E27FC236}">
                  <a16:creationId xmlns:a16="http://schemas.microsoft.com/office/drawing/2014/main" id="{86F840ED-4E1F-D409-F1EB-9ACE24F42849}"/>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4" name="Straight Connector 13">
              <a:extLst>
                <a:ext uri="{FF2B5EF4-FFF2-40B4-BE49-F238E27FC236}">
                  <a16:creationId xmlns:a16="http://schemas.microsoft.com/office/drawing/2014/main" id="{55E52FB3-5AC1-2BCA-0FF8-288764F73783}"/>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07CE1637-0445-B9DD-4BE6-1CBC5950BD68}"/>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grpSp>
    </p:spTree>
    <p:extLst>
      <p:ext uri="{BB962C8B-B14F-4D97-AF65-F5344CB8AC3E}">
        <p14:creationId xmlns:p14="http://schemas.microsoft.com/office/powerpoint/2010/main" val="1614988715"/>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 1/3 Black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C81BE1-46D7-D8F9-97D6-D587599DD5BA}"/>
              </a:ext>
            </a:extLst>
          </p:cNvPr>
          <p:cNvSpPr/>
          <p:nvPr/>
        </p:nvSpPr>
        <p:spPr>
          <a:xfrm>
            <a:off x="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5" name="Rectangle 4">
            <a:extLst>
              <a:ext uri="{FF2B5EF4-FFF2-40B4-BE49-F238E27FC236}">
                <a16:creationId xmlns:a16="http://schemas.microsoft.com/office/drawing/2014/main" id="{DB245B54-2399-3729-00C6-8148587C189B}"/>
              </a:ext>
            </a:extLst>
          </p:cNvPr>
          <p:cNvSpPr/>
          <p:nvPr/>
        </p:nvSpPr>
        <p:spPr>
          <a:xfrm>
            <a:off x="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15" name="Rectangle 14">
            <a:extLst>
              <a:ext uri="{FF2B5EF4-FFF2-40B4-BE49-F238E27FC236}">
                <a16:creationId xmlns:a16="http://schemas.microsoft.com/office/drawing/2014/main" id="{98A6BC86-FFD8-2EDD-3EED-B702F539C6C5}"/>
              </a:ext>
            </a:extLst>
          </p:cNvPr>
          <p:cNvSpPr/>
          <p:nvPr/>
        </p:nvSpPr>
        <p:spPr>
          <a:xfrm>
            <a:off x="0" y="0"/>
            <a:ext cx="4070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sz="2400"/>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0"/>
            <a:ext cx="3489741" cy="476613"/>
          </a:xfrm>
        </p:spPr>
        <p:txBody>
          <a:bodyPr/>
          <a:lstStyle>
            <a:lvl1pPr>
              <a:defRPr sz="2400">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38D1FB52-351E-D8BA-A95C-E5B8D0F65F74}"/>
              </a:ext>
            </a:extLst>
          </p:cNvPr>
          <p:cNvSpPr>
            <a:spLocks noGrp="1"/>
          </p:cNvSpPr>
          <p:nvPr>
            <p:ph type="ftr" sz="quarter" idx="11"/>
          </p:nvPr>
        </p:nvSpPr>
        <p:spPr>
          <a:xfrm>
            <a:off x="4259847" y="6248401"/>
            <a:ext cx="4668253" cy="444400"/>
          </a:xfrm>
        </p:spPr>
        <p:txBody>
          <a:bodyPr/>
          <a:lstStyle>
            <a:lvl1pPr>
              <a:defRPr>
                <a:solidFill>
                  <a:schemeClr val="tx1"/>
                </a:solidFill>
              </a:defRPr>
            </a:lvl1pPr>
          </a:lstStyle>
          <a:p>
            <a:endParaRPr lang="en-AU"/>
          </a:p>
        </p:txBody>
      </p:sp>
      <p:sp>
        <p:nvSpPr>
          <p:cNvPr id="7" name="Text Placeholder 6">
            <a:extLst>
              <a:ext uri="{FF2B5EF4-FFF2-40B4-BE49-F238E27FC236}">
                <a16:creationId xmlns:a16="http://schemas.microsoft.com/office/drawing/2014/main" id="{A01BAE64-3248-8EEE-72BF-E3BCEFF7E964}"/>
              </a:ext>
            </a:extLst>
          </p:cNvPr>
          <p:cNvSpPr>
            <a:spLocks noGrp="1"/>
          </p:cNvSpPr>
          <p:nvPr>
            <p:ph type="body" sz="quarter" idx="12"/>
          </p:nvPr>
        </p:nvSpPr>
        <p:spPr>
          <a:xfrm>
            <a:off x="358773" y="842121"/>
            <a:ext cx="351218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0" name="Text Placeholder 9">
            <a:extLst>
              <a:ext uri="{FF2B5EF4-FFF2-40B4-BE49-F238E27FC236}">
                <a16:creationId xmlns:a16="http://schemas.microsoft.com/office/drawing/2014/main" id="{2EE3D90E-6887-1A9D-E566-4809130EC72B}"/>
              </a:ext>
            </a:extLst>
          </p:cNvPr>
          <p:cNvSpPr>
            <a:spLocks noGrp="1"/>
          </p:cNvSpPr>
          <p:nvPr>
            <p:ph type="body" sz="quarter" idx="13"/>
          </p:nvPr>
        </p:nvSpPr>
        <p:spPr>
          <a:xfrm>
            <a:off x="4259263" y="360363"/>
            <a:ext cx="7570787" cy="5888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79201D6D-BA5A-35B6-C9A8-272554045D86}"/>
              </a:ext>
            </a:extLst>
          </p:cNvPr>
          <p:cNvSpPr>
            <a:spLocks noGrp="1"/>
          </p:cNvSpPr>
          <p:nvPr>
            <p:ph type="body" sz="quarter" idx="14"/>
          </p:nvPr>
        </p:nvSpPr>
        <p:spPr>
          <a:xfrm>
            <a:off x="360363" y="1371600"/>
            <a:ext cx="3509962"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74430930"/>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06A7-C9CE-1CCD-C29B-F8B0699E0CB0}"/>
              </a:ext>
            </a:extLst>
          </p:cNvPr>
          <p:cNvSpPr>
            <a:spLocks noGrp="1"/>
          </p:cNvSpPr>
          <p:nvPr>
            <p:ph type="title"/>
          </p:nvPr>
        </p:nvSpPr>
        <p:spPr>
          <a:xfrm>
            <a:off x="360364" y="360001"/>
            <a:ext cx="11471274" cy="411896"/>
          </a:xfrm>
        </p:spPr>
        <p:txBody>
          <a:bodyPr/>
          <a:lstStyle>
            <a:lvl1pPr>
              <a:defRPr sz="2400"/>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FBA1B56F-5BA0-D818-1D94-C74595FC7988}"/>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1" name="Footer Placeholder 10">
            <a:extLst>
              <a:ext uri="{FF2B5EF4-FFF2-40B4-BE49-F238E27FC236}">
                <a16:creationId xmlns:a16="http://schemas.microsoft.com/office/drawing/2014/main" id="{C9314438-5DAE-A0B9-A5A3-B9EFDBFCA311}"/>
              </a:ext>
            </a:extLst>
          </p:cNvPr>
          <p:cNvSpPr>
            <a:spLocks noGrp="1"/>
          </p:cNvSpPr>
          <p:nvPr>
            <p:ph type="ftr" sz="quarter" idx="14"/>
          </p:nvPr>
        </p:nvSpPr>
        <p:spPr/>
        <p:txBody>
          <a:bodyPr vert="horz" lIns="0" tIns="0" rIns="0" bIns="0" rtlCol="0" anchor="b" anchorCtr="0">
            <a:noAutofit/>
          </a:bodyPr>
          <a:lstStyle>
            <a:lvl1pPr>
              <a:defRPr lang="en-GB"/>
            </a:lvl1pPr>
          </a:lstStyle>
          <a:p>
            <a:endParaRPr lang="en-AU"/>
          </a:p>
        </p:txBody>
      </p:sp>
      <p:sp>
        <p:nvSpPr>
          <p:cNvPr id="3" name="Text Placeholder 2">
            <a:extLst>
              <a:ext uri="{FF2B5EF4-FFF2-40B4-BE49-F238E27FC236}">
                <a16:creationId xmlns:a16="http://schemas.microsoft.com/office/drawing/2014/main" id="{8FCCF0E9-3FE3-741D-B22A-649B236FCC2E}"/>
              </a:ext>
            </a:extLst>
          </p:cNvPr>
          <p:cNvSpPr>
            <a:spLocks noGrp="1"/>
          </p:cNvSpPr>
          <p:nvPr>
            <p:ph idx="1"/>
          </p:nvPr>
        </p:nvSpPr>
        <p:spPr>
          <a:xfrm>
            <a:off x="360000" y="1371600"/>
            <a:ext cx="11471637"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049671"/>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 1/2 Black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86707E-FB84-A79F-F1AF-E5B7006C5069}"/>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7" name="Rectangle 6">
            <a:extLst>
              <a:ext uri="{FF2B5EF4-FFF2-40B4-BE49-F238E27FC236}">
                <a16:creationId xmlns:a16="http://schemas.microsoft.com/office/drawing/2014/main" id="{C2755A4B-248D-E077-3CC6-3E0CB5F9F386}"/>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5646736" cy="414700"/>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6DFD9329-61C0-5E9A-4135-26343AC03D8F}"/>
              </a:ext>
            </a:extLst>
          </p:cNvPr>
          <p:cNvSpPr>
            <a:spLocks noGrp="1"/>
          </p:cNvSpPr>
          <p:nvPr>
            <p:ph type="ftr" sz="quarter" idx="13"/>
          </p:nvPr>
        </p:nvSpPr>
        <p:spPr>
          <a:xfrm>
            <a:off x="358775" y="6525599"/>
            <a:ext cx="5392737" cy="179999"/>
          </a:xfrm>
        </p:spPr>
        <p:txBody>
          <a:bodyPr/>
          <a:lstStyle/>
          <a:p>
            <a:endParaRPr lang="en-AU"/>
          </a:p>
        </p:txBody>
      </p:sp>
      <p:sp>
        <p:nvSpPr>
          <p:cNvPr id="6" name="Text Placeholder 6">
            <a:extLst>
              <a:ext uri="{FF2B5EF4-FFF2-40B4-BE49-F238E27FC236}">
                <a16:creationId xmlns:a16="http://schemas.microsoft.com/office/drawing/2014/main" id="{B7686B0B-36EB-5ABA-879E-542BC5941820}"/>
              </a:ext>
            </a:extLst>
          </p:cNvPr>
          <p:cNvSpPr>
            <a:spLocks noGrp="1"/>
          </p:cNvSpPr>
          <p:nvPr>
            <p:ph type="body" sz="quarter" idx="12"/>
          </p:nvPr>
        </p:nvSpPr>
        <p:spPr>
          <a:xfrm>
            <a:off x="358773" y="839335"/>
            <a:ext cx="56483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9" name="Text Placeholder 9">
            <a:extLst>
              <a:ext uri="{FF2B5EF4-FFF2-40B4-BE49-F238E27FC236}">
                <a16:creationId xmlns:a16="http://schemas.microsoft.com/office/drawing/2014/main" id="{36724475-6594-A7E5-FEC8-C414EC8E0BA3}"/>
              </a:ext>
            </a:extLst>
          </p:cNvPr>
          <p:cNvSpPr>
            <a:spLocks noGrp="1"/>
          </p:cNvSpPr>
          <p:nvPr>
            <p:ph type="body" sz="quarter" idx="14"/>
          </p:nvPr>
        </p:nvSpPr>
        <p:spPr>
          <a:xfrm>
            <a:off x="360363" y="1371600"/>
            <a:ext cx="5392737" cy="4886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11">
            <a:extLst>
              <a:ext uri="{FF2B5EF4-FFF2-40B4-BE49-F238E27FC236}">
                <a16:creationId xmlns:a16="http://schemas.microsoft.com/office/drawing/2014/main" id="{4696783B-71C2-7E27-D280-23867975932E}"/>
              </a:ext>
            </a:extLst>
          </p:cNvPr>
          <p:cNvSpPr>
            <a:spLocks noGrp="1"/>
          </p:cNvSpPr>
          <p:nvPr>
            <p:ph type="body" sz="quarter" idx="15"/>
          </p:nvPr>
        </p:nvSpPr>
        <p:spPr>
          <a:xfrm>
            <a:off x="6337300" y="1371600"/>
            <a:ext cx="5492750"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D9EF6DCA-0FEB-3F8D-C5AA-1008B3F46F81}"/>
              </a:ext>
            </a:extLst>
          </p:cNvPr>
          <p:cNvSpPr>
            <a:spLocks noGrp="1"/>
          </p:cNvSpPr>
          <p:nvPr>
            <p:ph type="body" sz="quarter" idx="18"/>
          </p:nvPr>
        </p:nvSpPr>
        <p:spPr>
          <a:xfrm>
            <a:off x="6361520" y="842121"/>
            <a:ext cx="5502102"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grpSp>
        <p:nvGrpSpPr>
          <p:cNvPr id="3" name="Group 2">
            <a:extLst>
              <a:ext uri="{FF2B5EF4-FFF2-40B4-BE49-F238E27FC236}">
                <a16:creationId xmlns:a16="http://schemas.microsoft.com/office/drawing/2014/main" id="{05CBDCF2-62FA-DABB-2580-E83AF5E40790}"/>
              </a:ext>
            </a:extLst>
          </p:cNvPr>
          <p:cNvGrpSpPr/>
          <p:nvPr userDrawn="1"/>
        </p:nvGrpSpPr>
        <p:grpSpPr>
          <a:xfrm>
            <a:off x="10961686" y="6525600"/>
            <a:ext cx="869951" cy="180000"/>
            <a:chOff x="10961686" y="6525600"/>
            <a:chExt cx="869951" cy="180000"/>
          </a:xfrm>
        </p:grpSpPr>
        <p:sp>
          <p:nvSpPr>
            <p:cNvPr id="5" name="Slide Number Placeholder 5">
              <a:extLst>
                <a:ext uri="{FF2B5EF4-FFF2-40B4-BE49-F238E27FC236}">
                  <a16:creationId xmlns:a16="http://schemas.microsoft.com/office/drawing/2014/main" id="{0D1342FB-291C-C907-5810-19015673D3F2}"/>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3" name="Straight Connector 12">
              <a:extLst>
                <a:ext uri="{FF2B5EF4-FFF2-40B4-BE49-F238E27FC236}">
                  <a16:creationId xmlns:a16="http://schemas.microsoft.com/office/drawing/2014/main" id="{C7391C89-A966-3F21-82EC-A198A7D98F49}"/>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48AD70BB-6B33-4B31-8A1B-68F3AB94EF9A}"/>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grpSp>
    </p:spTree>
    <p:extLst>
      <p:ext uri="{BB962C8B-B14F-4D97-AF65-F5344CB8AC3E}">
        <p14:creationId xmlns:p14="http://schemas.microsoft.com/office/powerpoint/2010/main" val="139004077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 1/2 Black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4CE122-2E7E-C667-79C8-F105DD054042}"/>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7" name="Rectangle 6">
            <a:extLst>
              <a:ext uri="{FF2B5EF4-FFF2-40B4-BE49-F238E27FC236}">
                <a16:creationId xmlns:a16="http://schemas.microsoft.com/office/drawing/2014/main" id="{6B05A1C6-B249-F524-849D-3E217EAA9587}"/>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15" name="Rectangle 14">
            <a:extLst>
              <a:ext uri="{FF2B5EF4-FFF2-40B4-BE49-F238E27FC236}">
                <a16:creationId xmlns:a16="http://schemas.microsoft.com/office/drawing/2014/main" id="{98A6BC86-FFD8-2EDD-3EED-B702F539C6C5}"/>
              </a:ext>
            </a:extLst>
          </p:cNvPr>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5646736" cy="414700"/>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6DFD9329-61C0-5E9A-4135-26343AC03D8F}"/>
              </a:ext>
            </a:extLst>
          </p:cNvPr>
          <p:cNvSpPr>
            <a:spLocks noGrp="1"/>
          </p:cNvSpPr>
          <p:nvPr>
            <p:ph type="ftr" sz="quarter" idx="13"/>
          </p:nvPr>
        </p:nvSpPr>
        <p:spPr>
          <a:xfrm>
            <a:off x="358775" y="6525599"/>
            <a:ext cx="5392737" cy="181671"/>
          </a:xfrm>
        </p:spPr>
        <p:txBody>
          <a:bodyPr/>
          <a:lstStyle>
            <a:lvl1pPr>
              <a:defRPr>
                <a:solidFill>
                  <a:schemeClr val="bg1"/>
                </a:solidFill>
              </a:defRPr>
            </a:lvl1pPr>
          </a:lstStyle>
          <a:p>
            <a:endParaRPr lang="en-AU"/>
          </a:p>
        </p:txBody>
      </p:sp>
      <p:sp>
        <p:nvSpPr>
          <p:cNvPr id="6" name="Text Placeholder 6">
            <a:extLst>
              <a:ext uri="{FF2B5EF4-FFF2-40B4-BE49-F238E27FC236}">
                <a16:creationId xmlns:a16="http://schemas.microsoft.com/office/drawing/2014/main" id="{B7686B0B-36EB-5ABA-879E-542BC5941820}"/>
              </a:ext>
            </a:extLst>
          </p:cNvPr>
          <p:cNvSpPr>
            <a:spLocks noGrp="1"/>
          </p:cNvSpPr>
          <p:nvPr>
            <p:ph type="body" sz="quarter" idx="12"/>
          </p:nvPr>
        </p:nvSpPr>
        <p:spPr>
          <a:xfrm>
            <a:off x="358773" y="839335"/>
            <a:ext cx="56483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0" name="Text Placeholder 9">
            <a:extLst>
              <a:ext uri="{FF2B5EF4-FFF2-40B4-BE49-F238E27FC236}">
                <a16:creationId xmlns:a16="http://schemas.microsoft.com/office/drawing/2014/main" id="{B0BAC092-8CE4-4EC2-64FD-A03FF62408DD}"/>
              </a:ext>
            </a:extLst>
          </p:cNvPr>
          <p:cNvSpPr>
            <a:spLocks noGrp="1"/>
          </p:cNvSpPr>
          <p:nvPr>
            <p:ph type="body" sz="quarter" idx="14"/>
          </p:nvPr>
        </p:nvSpPr>
        <p:spPr>
          <a:xfrm>
            <a:off x="360363" y="1371600"/>
            <a:ext cx="5392737"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08394412-4402-390E-74F8-7C457EC2C173}"/>
              </a:ext>
            </a:extLst>
          </p:cNvPr>
          <p:cNvSpPr>
            <a:spLocks noGrp="1"/>
          </p:cNvSpPr>
          <p:nvPr>
            <p:ph type="body" sz="quarter" idx="15"/>
          </p:nvPr>
        </p:nvSpPr>
        <p:spPr>
          <a:xfrm>
            <a:off x="6337300" y="1371600"/>
            <a:ext cx="5492750" cy="488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6">
            <a:extLst>
              <a:ext uri="{FF2B5EF4-FFF2-40B4-BE49-F238E27FC236}">
                <a16:creationId xmlns:a16="http://schemas.microsoft.com/office/drawing/2014/main" id="{45486DA8-64A1-51BA-9C9A-69D1A23861E0}"/>
              </a:ext>
            </a:extLst>
          </p:cNvPr>
          <p:cNvSpPr>
            <a:spLocks noGrp="1"/>
          </p:cNvSpPr>
          <p:nvPr>
            <p:ph type="body" sz="quarter" idx="18"/>
          </p:nvPr>
        </p:nvSpPr>
        <p:spPr>
          <a:xfrm>
            <a:off x="6361520" y="842121"/>
            <a:ext cx="5502102"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366089787"/>
      </p:ext>
    </p:extLst>
  </p:cSld>
  <p:clrMapOvr>
    <a:masterClrMapping/>
  </p:clrMapOvr>
  <p:extLst>
    <p:ext uri="{DCECCB84-F9BA-43D5-87BE-67443E8EF086}">
      <p15:sldGuideLst xmlns:p15="http://schemas.microsoft.com/office/powerpoint/2012/main">
        <p15:guide id="7" pos="3784" userDrawn="1">
          <p15:clr>
            <a:srgbClr val="FBAE40"/>
          </p15:clr>
        </p15:guide>
        <p15:guide id="8" pos="39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 1/2 Black botto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CD0DDB-77D6-B8B2-CE48-FD0D19CDD4AD}"/>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5" name="Rectangle 14">
            <a:extLst>
              <a:ext uri="{FF2B5EF4-FFF2-40B4-BE49-F238E27FC236}">
                <a16:creationId xmlns:a16="http://schemas.microsoft.com/office/drawing/2014/main" id="{545FF45D-3A9D-D2BF-CFF4-E4CB1DEDC742}"/>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10" name="Text Placeholder 2">
            <a:extLst>
              <a:ext uri="{FF2B5EF4-FFF2-40B4-BE49-F238E27FC236}">
                <a16:creationId xmlns:a16="http://schemas.microsoft.com/office/drawing/2014/main" id="{A799D2CC-6FF2-FF4D-A827-0F0BCA6C7CCD}"/>
              </a:ext>
            </a:extLst>
          </p:cNvPr>
          <p:cNvSpPr>
            <a:spLocks noGrp="1"/>
          </p:cNvSpPr>
          <p:nvPr>
            <p:ph idx="1"/>
          </p:nvPr>
        </p:nvSpPr>
        <p:spPr>
          <a:xfrm>
            <a:off x="360000" y="1371601"/>
            <a:ext cx="11471637" cy="173064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9A8EE06-5241-4047-6D76-B1B5BE1FDF8A}"/>
              </a:ext>
            </a:extLst>
          </p:cNvPr>
          <p:cNvSpPr>
            <a:spLocks noGrp="1"/>
          </p:cNvSpPr>
          <p:nvPr>
            <p:ph idx="18"/>
          </p:nvPr>
        </p:nvSpPr>
        <p:spPr>
          <a:xfrm>
            <a:off x="360000" y="3755756"/>
            <a:ext cx="11471637" cy="2495025"/>
          </a:xfrm>
          <a:prstGeom prst="rect">
            <a:avLst/>
          </a:prstGeom>
        </p:spPr>
        <p:txBody>
          <a:bodyPr vert="horz" lIns="0" tIns="0" rIns="0" bIns="0" rtlCol="0" anchor="t"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7DDC4F7-A3DE-94F6-E144-461CC8CAC2FF}"/>
              </a:ext>
            </a:extLst>
          </p:cNvPr>
          <p:cNvGrpSpPr/>
          <p:nvPr userDrawn="1"/>
        </p:nvGrpSpPr>
        <p:grpSpPr>
          <a:xfrm>
            <a:off x="10961686" y="6525600"/>
            <a:ext cx="869951" cy="180000"/>
            <a:chOff x="10961686" y="6525600"/>
            <a:chExt cx="869951" cy="180000"/>
          </a:xfrm>
        </p:grpSpPr>
        <p:sp>
          <p:nvSpPr>
            <p:cNvPr id="13" name="Slide Number Placeholder 5">
              <a:extLst>
                <a:ext uri="{FF2B5EF4-FFF2-40B4-BE49-F238E27FC236}">
                  <a16:creationId xmlns:a16="http://schemas.microsoft.com/office/drawing/2014/main" id="{B93F24DD-15A5-3020-1230-E0F6CCAB7350}"/>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4" name="Straight Connector 13">
              <a:extLst>
                <a:ext uri="{FF2B5EF4-FFF2-40B4-BE49-F238E27FC236}">
                  <a16:creationId xmlns:a16="http://schemas.microsoft.com/office/drawing/2014/main" id="{BD1352AA-FCC2-F6A9-E8B0-098B54712B91}"/>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B73A40D1-D7B3-2B54-3B20-0F50C959CF70}"/>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grpSp>
    </p:spTree>
    <p:extLst>
      <p:ext uri="{BB962C8B-B14F-4D97-AF65-F5344CB8AC3E}">
        <p14:creationId xmlns:p14="http://schemas.microsoft.com/office/powerpoint/2010/main" val="3964675939"/>
      </p:ext>
    </p:extLst>
  </p:cSld>
  <p:clrMapOvr>
    <a:masterClrMapping/>
  </p:clrMapOvr>
  <p:extLst>
    <p:ext uri="{DCECCB84-F9BA-43D5-87BE-67443E8EF086}">
      <p15:sldGuideLst xmlns:p15="http://schemas.microsoft.com/office/powerpoint/2012/main">
        <p15:guide id="7" pos="3782" userDrawn="1">
          <p15:clr>
            <a:srgbClr val="FBAE40"/>
          </p15:clr>
        </p15:guide>
        <p15:guide id="8" pos="389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 1/2 Black to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4A78FB-716A-FDBA-8F17-B98B398BB236}"/>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8" name="Rectangle 7">
            <a:extLst>
              <a:ext uri="{FF2B5EF4-FFF2-40B4-BE49-F238E27FC236}">
                <a16:creationId xmlns:a16="http://schemas.microsoft.com/office/drawing/2014/main" id="{A8F75ED8-6129-1603-E52F-91B8D21242B3}"/>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6" name="Rectangle 5">
            <a:extLst>
              <a:ext uri="{FF2B5EF4-FFF2-40B4-BE49-F238E27FC236}">
                <a16:creationId xmlns:a16="http://schemas.microsoft.com/office/drawing/2014/main" id="{E38A96C4-3228-F368-ACF2-A10B23F69AE5}"/>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1189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9EC977DE-691A-07E4-5E43-5C5631D10CFB}"/>
              </a:ext>
            </a:extLst>
          </p:cNvPr>
          <p:cNvSpPr>
            <a:spLocks noGrp="1"/>
          </p:cNvSpPr>
          <p:nvPr>
            <p:ph type="ftr" sz="quarter" idx="11"/>
          </p:nvPr>
        </p:nvSpPr>
        <p:spPr/>
        <p:txBody>
          <a:bodyPr/>
          <a:lstStyle>
            <a:lvl1pPr>
              <a:defRPr>
                <a:solidFill>
                  <a:schemeClr val="tx1"/>
                </a:solidFill>
              </a:defRPr>
            </a:lvl1pPr>
          </a:lstStyle>
          <a:p>
            <a:endParaRPr lang="en-AU"/>
          </a:p>
        </p:txBody>
      </p:sp>
      <p:sp>
        <p:nvSpPr>
          <p:cNvPr id="7" name="Text Placeholder 6">
            <a:extLst>
              <a:ext uri="{FF2B5EF4-FFF2-40B4-BE49-F238E27FC236}">
                <a16:creationId xmlns:a16="http://schemas.microsoft.com/office/drawing/2014/main" id="{5B68E1D4-6A1C-DC9B-A223-58A619BF12B7}"/>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F1E99DA6-7AAE-7B62-C754-A20AA30676BF}"/>
              </a:ext>
            </a:extLst>
          </p:cNvPr>
          <p:cNvSpPr>
            <a:spLocks noGrp="1"/>
          </p:cNvSpPr>
          <p:nvPr>
            <p:ph idx="1"/>
          </p:nvPr>
        </p:nvSpPr>
        <p:spPr>
          <a:xfrm>
            <a:off x="360000" y="3789001"/>
            <a:ext cx="11471637" cy="24617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0BF6FB32-3D50-40DB-1855-D074E692A45C}"/>
              </a:ext>
            </a:extLst>
          </p:cNvPr>
          <p:cNvSpPr>
            <a:spLocks noGrp="1"/>
          </p:cNvSpPr>
          <p:nvPr>
            <p:ph type="body" sz="quarter" idx="14"/>
          </p:nvPr>
        </p:nvSpPr>
        <p:spPr>
          <a:xfrm>
            <a:off x="360363" y="1371601"/>
            <a:ext cx="11468096" cy="17395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59403620"/>
      </p:ext>
    </p:extLst>
  </p:cSld>
  <p:clrMapOvr>
    <a:masterClrMapping/>
  </p:clrMapOvr>
  <p:extLst>
    <p:ext uri="{DCECCB84-F9BA-43D5-87BE-67443E8EF086}">
      <p15:sldGuideLst xmlns:p15="http://schemas.microsoft.com/office/powerpoint/2012/main">
        <p15:guide id="7" pos="3783" userDrawn="1">
          <p15:clr>
            <a:srgbClr val="FBAE40"/>
          </p15:clr>
        </p15:guide>
        <p15:guide id="8" pos="38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CK -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1" name="Text Placeholder 10">
            <a:extLst>
              <a:ext uri="{FF2B5EF4-FFF2-40B4-BE49-F238E27FC236}">
                <a16:creationId xmlns:a16="http://schemas.microsoft.com/office/drawing/2014/main" id="{F2F10DA1-B412-98FB-6F35-44EEC1B5CD57}"/>
              </a:ext>
            </a:extLst>
          </p:cNvPr>
          <p:cNvSpPr>
            <a:spLocks noGrp="1"/>
          </p:cNvSpPr>
          <p:nvPr>
            <p:ph type="body" sz="quarter" idx="13"/>
          </p:nvPr>
        </p:nvSpPr>
        <p:spPr>
          <a:xfrm>
            <a:off x="360363" y="1371600"/>
            <a:ext cx="11471275"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a:extLst>
              <a:ext uri="{FF2B5EF4-FFF2-40B4-BE49-F238E27FC236}">
                <a16:creationId xmlns:a16="http://schemas.microsoft.com/office/drawing/2014/main" id="{9B68E840-A54D-5111-6F4A-2A239A33F5D4}"/>
              </a:ext>
            </a:extLst>
          </p:cNvPr>
          <p:cNvGrpSpPr/>
          <p:nvPr userDrawn="1"/>
        </p:nvGrpSpPr>
        <p:grpSpPr>
          <a:xfrm>
            <a:off x="10961686" y="6525600"/>
            <a:ext cx="607219" cy="180000"/>
            <a:chOff x="10961686" y="6525600"/>
            <a:chExt cx="607219" cy="180000"/>
          </a:xfrm>
        </p:grpSpPr>
        <p:sp>
          <p:nvSpPr>
            <p:cNvPr id="10" name="Slide Number Placeholder 5">
              <a:extLst>
                <a:ext uri="{FF2B5EF4-FFF2-40B4-BE49-F238E27FC236}">
                  <a16:creationId xmlns:a16="http://schemas.microsoft.com/office/drawing/2014/main" id="{B6D4604D-91D3-720C-FB8C-093D7F2FA69C}"/>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2" name="Straight Connector 11">
              <a:extLst>
                <a:ext uri="{FF2B5EF4-FFF2-40B4-BE49-F238E27FC236}">
                  <a16:creationId xmlns:a16="http://schemas.microsoft.com/office/drawing/2014/main" id="{88B3E197-820C-8749-C804-D9AF44C46E76}"/>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C1702041-B5ED-E4CC-27DA-CB98185C1712}"/>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62318117"/>
      </p:ext>
    </p:extLst>
  </p:cSld>
  <p:clrMapOvr>
    <a:masterClrMapping/>
  </p:clrMapOvr>
  <p:extLst>
    <p:ext uri="{DCECCB84-F9BA-43D5-87BE-67443E8EF086}">
      <p15:sldGuideLst xmlns:p15="http://schemas.microsoft.com/office/powerpoint/2012/main">
        <p15:guide id="7" pos="3782" userDrawn="1">
          <p15:clr>
            <a:srgbClr val="FBAE40"/>
          </p15:clr>
        </p15:guide>
        <p15:guide id="8" pos="389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ck - BLAN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grpSp>
        <p:nvGrpSpPr>
          <p:cNvPr id="3" name="Group 2">
            <a:extLst>
              <a:ext uri="{FF2B5EF4-FFF2-40B4-BE49-F238E27FC236}">
                <a16:creationId xmlns:a16="http://schemas.microsoft.com/office/drawing/2014/main" id="{EB7B92F3-C68B-2537-2B88-B76ADE0C065F}"/>
              </a:ext>
            </a:extLst>
          </p:cNvPr>
          <p:cNvGrpSpPr/>
          <p:nvPr userDrawn="1"/>
        </p:nvGrpSpPr>
        <p:grpSpPr>
          <a:xfrm>
            <a:off x="10961686" y="6525600"/>
            <a:ext cx="607219" cy="180000"/>
            <a:chOff x="10961686" y="6525600"/>
            <a:chExt cx="607219" cy="180000"/>
          </a:xfrm>
        </p:grpSpPr>
        <p:sp>
          <p:nvSpPr>
            <p:cNvPr id="10" name="Slide Number Placeholder 5">
              <a:extLst>
                <a:ext uri="{FF2B5EF4-FFF2-40B4-BE49-F238E27FC236}">
                  <a16:creationId xmlns:a16="http://schemas.microsoft.com/office/drawing/2014/main" id="{3E0CF2A9-51DF-422F-CE70-8A59FDB5652A}"/>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1" name="Straight Connector 10">
              <a:extLst>
                <a:ext uri="{FF2B5EF4-FFF2-40B4-BE49-F238E27FC236}">
                  <a16:creationId xmlns:a16="http://schemas.microsoft.com/office/drawing/2014/main" id="{D5715904-8268-4F3B-7E16-CB7FDDE8DF92}"/>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6406210F-3C9F-A817-4BD8-C0EDC54DA300}"/>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04373750"/>
      </p:ext>
    </p:extLst>
  </p:cSld>
  <p:clrMapOvr>
    <a:masterClrMapping/>
  </p:clrMapOvr>
  <p:extLst>
    <p:ext uri="{DCECCB84-F9BA-43D5-87BE-67443E8EF086}">
      <p15:sldGuideLst xmlns:p15="http://schemas.microsoft.com/office/powerpoint/2012/main">
        <p15:guide id="7" pos="3782" userDrawn="1">
          <p15:clr>
            <a:srgbClr val="FBAE40"/>
          </p15:clr>
        </p15:guide>
        <p15:guide id="8" pos="389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DPF/CHPF TITLE / DIVIDER SLIDES">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p:nvSpPr>
        <p:spPr>
          <a:xfrm>
            <a:off x="360363" y="360363"/>
            <a:ext cx="11472862" cy="5926137"/>
          </a:xfrm>
          <a:prstGeom prst="rect">
            <a:avLst/>
          </a:prstGeom>
          <a:noFill/>
        </p:spPr>
        <p:txBody>
          <a:bodyPr wrap="square" lIns="0" tIns="0" rIns="0" bIns="0" rtlCol="0" anchor="t" anchorCtr="0">
            <a:noAutofit/>
          </a:bodyPr>
          <a:lstStyle/>
          <a:p>
            <a:pPr algn="ctr">
              <a:lnSpc>
                <a:spcPct val="90000"/>
              </a:lnSpc>
            </a:pPr>
            <a:r>
              <a:rPr lang="en-GB" sz="11500"/>
              <a:t> </a:t>
            </a:r>
            <a:r>
              <a:rPr lang="en-GB" sz="9600" b="1"/>
              <a:t>COVER/DIVIDER SLIDES</a:t>
            </a:r>
            <a:br>
              <a:rPr lang="en-GB" sz="11500" b="1"/>
            </a:br>
            <a:r>
              <a:rPr lang="en-GB" sz="11500"/>
              <a:t>(photo)</a:t>
            </a:r>
            <a:endParaRPr lang="en-AU" sz="11500"/>
          </a:p>
        </p:txBody>
      </p:sp>
      <p:sp>
        <p:nvSpPr>
          <p:cNvPr id="8" name="Arrow: Right 7">
            <a:extLst>
              <a:ext uri="{FF2B5EF4-FFF2-40B4-BE49-F238E27FC236}">
                <a16:creationId xmlns:a16="http://schemas.microsoft.com/office/drawing/2014/main" id="{53B00405-19E3-3FC8-6AD0-18F03F54C63B}"/>
              </a:ext>
            </a:extLst>
          </p:cNvPr>
          <p:cNvSpPr/>
          <p:nvPr/>
        </p:nvSpPr>
        <p:spPr>
          <a:xfrm>
            <a:off x="5539154" y="5018210"/>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3840587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with image - left 1/2">
    <p:bg>
      <p:bgPr>
        <a:solidFill>
          <a:schemeClr val="tx1"/>
        </a:solidFill>
        <a:effectLst/>
      </p:bgPr>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DEBA0026-6013-140A-8B90-877F46ACCDDE}"/>
              </a:ext>
            </a:extLst>
          </p:cNvPr>
          <p:cNvSpPr>
            <a:spLocks noGrp="1"/>
          </p:cNvSpPr>
          <p:nvPr>
            <p:ph type="pic" sz="quarter" idx="16" hasCustomPrompt="1"/>
          </p:nvPr>
        </p:nvSpPr>
        <p:spPr>
          <a:xfrm>
            <a:off x="0" y="0"/>
            <a:ext cx="6096000" cy="6858000"/>
          </a:xfrm>
          <a:solidFill>
            <a:srgbClr val="C1CBD4"/>
          </a:solidFill>
        </p:spPr>
        <p:txBody>
          <a:bodyPr anchor="ctr" anchorCtr="0"/>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6631259" y="2404873"/>
            <a:ext cx="5198791" cy="1303528"/>
          </a:xfrm>
        </p:spPr>
        <p:txBody>
          <a:bodyPr anchor="ctr"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6631259" y="3844006"/>
            <a:ext cx="5198791"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2" name="Graphic 1">
            <a:extLst>
              <a:ext uri="{FF2B5EF4-FFF2-40B4-BE49-F238E27FC236}">
                <a16:creationId xmlns:a16="http://schemas.microsoft.com/office/drawing/2014/main" id="{A17DA2DA-560E-AA15-DD35-E1C0E28CC4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8333" y="6257925"/>
            <a:ext cx="1711717" cy="324000"/>
          </a:xfrm>
          <a:prstGeom prst="rect">
            <a:avLst/>
          </a:prstGeom>
        </p:spPr>
      </p:pic>
      <p:sp>
        <p:nvSpPr>
          <p:cNvPr id="6" name="Text Placeholder 13">
            <a:extLst>
              <a:ext uri="{FF2B5EF4-FFF2-40B4-BE49-F238E27FC236}">
                <a16:creationId xmlns:a16="http://schemas.microsoft.com/office/drawing/2014/main" id="{46403A0F-09E3-27A8-98CF-3063FF26715A}"/>
              </a:ext>
            </a:extLst>
          </p:cNvPr>
          <p:cNvSpPr>
            <a:spLocks noGrp="1"/>
          </p:cNvSpPr>
          <p:nvPr>
            <p:ph type="body" sz="quarter" idx="14" hasCustomPrompt="1"/>
          </p:nvPr>
        </p:nvSpPr>
        <p:spPr>
          <a:xfrm>
            <a:off x="6635750" y="2040066"/>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4" name="Text Placeholder 17">
            <a:extLst>
              <a:ext uri="{FF2B5EF4-FFF2-40B4-BE49-F238E27FC236}">
                <a16:creationId xmlns:a16="http://schemas.microsoft.com/office/drawing/2014/main" id="{9EE9165E-D0F3-7ECA-1FAE-9C022D7DB341}"/>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944928965"/>
      </p:ext>
    </p:extLst>
  </p:cSld>
  <p:clrMapOvr>
    <a:masterClrMapping/>
  </p:clrMapOvr>
  <p:extLst>
    <p:ext uri="{DCECCB84-F9BA-43D5-87BE-67443E8EF086}">
      <p15:sldGuideLst xmlns:p15="http://schemas.microsoft.com/office/powerpoint/2012/main">
        <p15:guide id="1" pos="3840">
          <p15:clr>
            <a:srgbClr val="FBAE40"/>
          </p15:clr>
        </p15:guide>
        <p15:guide id="2" pos="41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with image  - right 1/2">
    <p:bg>
      <p:bgPr>
        <a:solidFill>
          <a:schemeClr val="tx1"/>
        </a:solidFill>
        <a:effectLst/>
      </p:bgPr>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DEBA0026-6013-140A-8B90-877F46ACCDDE}"/>
              </a:ext>
            </a:extLst>
          </p:cNvPr>
          <p:cNvSpPr>
            <a:spLocks noGrp="1"/>
          </p:cNvSpPr>
          <p:nvPr>
            <p:ph type="pic" sz="quarter" idx="16" hasCustomPrompt="1"/>
          </p:nvPr>
        </p:nvSpPr>
        <p:spPr>
          <a:xfrm>
            <a:off x="6096000" y="0"/>
            <a:ext cx="6096000" cy="6858000"/>
          </a:xfrm>
          <a:solidFill>
            <a:srgbClr val="C1CBD4"/>
          </a:solidFill>
        </p:spPr>
        <p:txBody>
          <a:bodyPr anchor="ctr" anchorCtr="0"/>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356926" y="2404873"/>
            <a:ext cx="5198791" cy="1303528"/>
          </a:xfrm>
        </p:spPr>
        <p:txBody>
          <a:bodyPr anchor="t"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356926" y="3844006"/>
            <a:ext cx="5198791"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3" name="Graphic 2">
            <a:extLst>
              <a:ext uri="{FF2B5EF4-FFF2-40B4-BE49-F238E27FC236}">
                <a16:creationId xmlns:a16="http://schemas.microsoft.com/office/drawing/2014/main" id="{979F0AED-0D0D-1820-FA28-9AE8CBC6DC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8775" y="6257925"/>
            <a:ext cx="1711717" cy="324000"/>
          </a:xfrm>
          <a:prstGeom prst="rect">
            <a:avLst/>
          </a:prstGeom>
        </p:spPr>
      </p:pic>
      <p:sp>
        <p:nvSpPr>
          <p:cNvPr id="6" name="Text Placeholder 13">
            <a:extLst>
              <a:ext uri="{FF2B5EF4-FFF2-40B4-BE49-F238E27FC236}">
                <a16:creationId xmlns:a16="http://schemas.microsoft.com/office/drawing/2014/main" id="{D89F571B-7F4F-4AEE-6635-D6A17FA4717C}"/>
              </a:ext>
            </a:extLst>
          </p:cNvPr>
          <p:cNvSpPr>
            <a:spLocks noGrp="1"/>
          </p:cNvSpPr>
          <p:nvPr>
            <p:ph type="body" sz="quarter" idx="14" hasCustomPrompt="1"/>
          </p:nvPr>
        </p:nvSpPr>
        <p:spPr>
          <a:xfrm>
            <a:off x="356926" y="2040066"/>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4" name="Text Placeholder 17">
            <a:extLst>
              <a:ext uri="{FF2B5EF4-FFF2-40B4-BE49-F238E27FC236}">
                <a16:creationId xmlns:a16="http://schemas.microsoft.com/office/drawing/2014/main" id="{5067C812-C402-DB8C-2980-35CE6108244D}"/>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2441143319"/>
      </p:ext>
    </p:extLst>
  </p:cSld>
  <p:clrMapOvr>
    <a:masterClrMapping/>
  </p:clrMapOvr>
  <p:extLst>
    <p:ext uri="{DCECCB84-F9BA-43D5-87BE-67443E8EF086}">
      <p15:sldGuideLst xmlns:p15="http://schemas.microsoft.com/office/powerpoint/2012/main">
        <p15:guide id="1" pos="3840">
          <p15:clr>
            <a:srgbClr val="FBAE40"/>
          </p15:clr>
        </p15:guide>
        <p15:guide id="2" pos="41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Full bleed image - White logo">
    <p:bg>
      <p:bgPr>
        <a:solidFill>
          <a:schemeClr val="tx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2B12A1D4-E14F-73D9-FF3C-EB7D8C4A5BE5}"/>
              </a:ext>
            </a:extLst>
          </p:cNvPr>
          <p:cNvSpPr>
            <a:spLocks noGrp="1"/>
          </p:cNvSpPr>
          <p:nvPr>
            <p:ph type="pic" sz="quarter" idx="16" hasCustomPrompt="1"/>
          </p:nvPr>
        </p:nvSpPr>
        <p:spPr>
          <a:xfrm>
            <a:off x="-1" y="0"/>
            <a:ext cx="12192001" cy="6078071"/>
          </a:xfrm>
          <a:custGeom>
            <a:avLst/>
            <a:gdLst>
              <a:gd name="connsiteX0" fmla="*/ 1 w 12192001"/>
              <a:gd name="connsiteY0" fmla="*/ 0 h 6078071"/>
              <a:gd name="connsiteX1" fmla="*/ 12192001 w 12192001"/>
              <a:gd name="connsiteY1" fmla="*/ 0 h 6078071"/>
              <a:gd name="connsiteX2" fmla="*/ 12192001 w 12192001"/>
              <a:gd name="connsiteY2" fmla="*/ 1350126 h 6078071"/>
              <a:gd name="connsiteX3" fmla="*/ 12192001 w 12192001"/>
              <a:gd name="connsiteY3" fmla="*/ 6078071 h 6078071"/>
              <a:gd name="connsiteX4" fmla="*/ 1828224 w 12192001"/>
              <a:gd name="connsiteY4" fmla="*/ 6078071 h 6078071"/>
              <a:gd name="connsiteX5" fmla="*/ 1781331 w 12192001"/>
              <a:gd name="connsiteY5" fmla="*/ 6078071 h 6078071"/>
              <a:gd name="connsiteX6" fmla="*/ 1 w 12192001"/>
              <a:gd name="connsiteY6" fmla="*/ 6078071 h 6078071"/>
              <a:gd name="connsiteX7" fmla="*/ 0 w 12192001"/>
              <a:gd name="connsiteY7" fmla="*/ 6078071 h 6078071"/>
              <a:gd name="connsiteX8" fmla="*/ 0 w 12192001"/>
              <a:gd name="connsiteY8" fmla="*/ 1350126 h 6078071"/>
              <a:gd name="connsiteX9" fmla="*/ 1 w 12192001"/>
              <a:gd name="connsiteY9" fmla="*/ 1350126 h 60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078071">
                <a:moveTo>
                  <a:pt x="1" y="0"/>
                </a:moveTo>
                <a:lnTo>
                  <a:pt x="12192001" y="0"/>
                </a:lnTo>
                <a:lnTo>
                  <a:pt x="12192001" y="1350126"/>
                </a:lnTo>
                <a:lnTo>
                  <a:pt x="12192001" y="6078071"/>
                </a:lnTo>
                <a:lnTo>
                  <a:pt x="1828224" y="6078071"/>
                </a:lnTo>
                <a:lnTo>
                  <a:pt x="1781331" y="6078071"/>
                </a:lnTo>
                <a:lnTo>
                  <a:pt x="1" y="6078071"/>
                </a:lnTo>
                <a:lnTo>
                  <a:pt x="0" y="6078071"/>
                </a:lnTo>
                <a:lnTo>
                  <a:pt x="0" y="1350126"/>
                </a:lnTo>
                <a:lnTo>
                  <a:pt x="1" y="1350126"/>
                </a:lnTo>
                <a:close/>
              </a:path>
            </a:pathLst>
          </a:custGeom>
          <a:solidFill>
            <a:srgbClr val="C1CBD4"/>
          </a:solidFill>
        </p:spPr>
        <p:txBody>
          <a:bodyPr wrap="square" anchor="ctr" anchorCtr="0">
            <a:noAutofit/>
          </a:bodyPr>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0" y="1700312"/>
            <a:ext cx="6005513" cy="3138388"/>
          </a:xfrm>
          <a:solidFill>
            <a:schemeClr val="tx1">
              <a:alpha val="80000"/>
            </a:schemeClr>
          </a:solidFill>
        </p:spPr>
        <p:txBody>
          <a:bodyPr lIns="360000" tIns="720000" rIns="180000" bIns="180000" anchor="t" anchorCtr="0"/>
          <a:lstStyle>
            <a:lvl1pPr marL="6350" indent="-6350">
              <a:lnSpc>
                <a:spcPct val="80000"/>
              </a:lnSpc>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4" name="Text Placeholder 13">
            <a:extLst>
              <a:ext uri="{FF2B5EF4-FFF2-40B4-BE49-F238E27FC236}">
                <a16:creationId xmlns:a16="http://schemas.microsoft.com/office/drawing/2014/main" id="{858975F9-09A9-3F48-8C0F-770CFF254E90}"/>
              </a:ext>
            </a:extLst>
          </p:cNvPr>
          <p:cNvSpPr>
            <a:spLocks noGrp="1"/>
          </p:cNvSpPr>
          <p:nvPr>
            <p:ph type="body" sz="quarter" idx="14" hasCustomPrompt="1"/>
          </p:nvPr>
        </p:nvSpPr>
        <p:spPr>
          <a:xfrm>
            <a:off x="356926" y="2040066"/>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13" name="Text Placeholder 17">
            <a:extLst>
              <a:ext uri="{FF2B5EF4-FFF2-40B4-BE49-F238E27FC236}">
                <a16:creationId xmlns:a16="http://schemas.microsoft.com/office/drawing/2014/main" id="{ADAFF102-5EDE-4B18-032C-EEDACFFBFA08}"/>
              </a:ext>
            </a:extLst>
          </p:cNvPr>
          <p:cNvSpPr>
            <a:spLocks noGrp="1"/>
          </p:cNvSpPr>
          <p:nvPr>
            <p:ph type="body" sz="quarter" idx="18" hasCustomPrompt="1"/>
          </p:nvPr>
        </p:nvSpPr>
        <p:spPr>
          <a:xfrm>
            <a:off x="356926" y="6359348"/>
            <a:ext cx="2527300" cy="215900"/>
          </a:xfrm>
          <a:solidFill>
            <a:schemeClr val="tx1"/>
          </a:solidFill>
        </p:spPr>
        <p:txBody>
          <a:bodyPr lIns="0" tIns="0" rIns="0" bIns="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356926" y="3844006"/>
            <a:ext cx="5307274" cy="772732"/>
          </a:xfrm>
        </p:spPr>
        <p:txBody>
          <a:bodyPr anchor="t" anchorCtr="0"/>
          <a:lstStyle>
            <a:lvl1pPr marL="6350" indent="-6350">
              <a:spcBef>
                <a:spcPts val="0"/>
              </a:spcBef>
              <a:buNone/>
              <a:tabLst/>
              <a:defRPr sz="16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marL="6350" marR="0" lvl="0" indent="-6350" algn="l" defTabSz="9144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GB"/>
              <a:t>Subtitle/section number</a:t>
            </a:r>
            <a:endParaRPr lang="en-US"/>
          </a:p>
          <a:p>
            <a:pPr lvl="0"/>
            <a:endParaRPr lang="en-US"/>
          </a:p>
        </p:txBody>
      </p:sp>
      <p:pic>
        <p:nvPicPr>
          <p:cNvPr id="4" name="Graphic 3">
            <a:extLst>
              <a:ext uri="{FF2B5EF4-FFF2-40B4-BE49-F238E27FC236}">
                <a16:creationId xmlns:a16="http://schemas.microsoft.com/office/drawing/2014/main" id="{377352CE-D16A-1037-9E8E-57E9695B46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8333" y="6251248"/>
            <a:ext cx="1711717" cy="324000"/>
          </a:xfrm>
          <a:prstGeom prst="rect">
            <a:avLst/>
          </a:prstGeom>
        </p:spPr>
      </p:pic>
    </p:spTree>
    <p:extLst>
      <p:ext uri="{BB962C8B-B14F-4D97-AF65-F5344CB8AC3E}">
        <p14:creationId xmlns:p14="http://schemas.microsoft.com/office/powerpoint/2010/main" val="3209966723"/>
      </p:ext>
    </p:extLst>
  </p:cSld>
  <p:clrMapOvr>
    <a:masterClrMapping/>
  </p:clrMapOvr>
  <p:extLst>
    <p:ext uri="{DCECCB84-F9BA-43D5-87BE-67443E8EF086}">
      <p15:sldGuideLst xmlns:p15="http://schemas.microsoft.com/office/powerpoint/2012/main">
        <p15:guide id="1" pos="3840">
          <p15:clr>
            <a:srgbClr val="FBAE40"/>
          </p15:clr>
        </p15:guide>
        <p15:guide id="2" pos="4180" userDrawn="1">
          <p15:clr>
            <a:srgbClr val="FBAE40"/>
          </p15:clr>
        </p15:guide>
        <p15:guide id="3" orient="horz" pos="38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no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B3E7-2DA7-B16C-68B5-45A86F77C22D}"/>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3ACB1B2B-391A-1784-7327-39C79AE61CB1}"/>
              </a:ext>
            </a:extLst>
          </p:cNvPr>
          <p:cNvSpPr>
            <a:spLocks noGrp="1"/>
          </p:cNvSpPr>
          <p:nvPr>
            <p:ph type="ftr" sz="quarter" idx="16"/>
          </p:nvPr>
        </p:nvSpPr>
        <p:spPr/>
        <p:txBody>
          <a:bodyPr/>
          <a:lstStyle/>
          <a:p>
            <a:endParaRPr lang="en-AU"/>
          </a:p>
        </p:txBody>
      </p:sp>
      <p:sp>
        <p:nvSpPr>
          <p:cNvPr id="6" name="Text Placeholder 6">
            <a:extLst>
              <a:ext uri="{FF2B5EF4-FFF2-40B4-BE49-F238E27FC236}">
                <a16:creationId xmlns:a16="http://schemas.microsoft.com/office/drawing/2014/main" id="{7E72A12F-72A6-1054-043E-A107F524E15E}"/>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365711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Full bleed image - White logo">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70EE91-5A3F-6F0F-74A3-5674772AFA3A}"/>
              </a:ext>
            </a:extLst>
          </p:cNvPr>
          <p:cNvSpPr>
            <a:spLocks noGrp="1"/>
          </p:cNvSpPr>
          <p:nvPr>
            <p:ph type="pic" sz="quarter" idx="16" hasCustomPrompt="1"/>
          </p:nvPr>
        </p:nvSpPr>
        <p:spPr>
          <a:xfrm>
            <a:off x="-1" y="0"/>
            <a:ext cx="12192001" cy="6092825"/>
          </a:xfrm>
          <a:custGeom>
            <a:avLst/>
            <a:gdLst>
              <a:gd name="connsiteX0" fmla="*/ 1 w 12192001"/>
              <a:gd name="connsiteY0" fmla="*/ 0 h 6092825"/>
              <a:gd name="connsiteX1" fmla="*/ 12192001 w 12192001"/>
              <a:gd name="connsiteY1" fmla="*/ 0 h 6092825"/>
              <a:gd name="connsiteX2" fmla="*/ 12192001 w 12192001"/>
              <a:gd name="connsiteY2" fmla="*/ 1350126 h 6092825"/>
              <a:gd name="connsiteX3" fmla="*/ 12192001 w 12192001"/>
              <a:gd name="connsiteY3" fmla="*/ 6078071 h 6092825"/>
              <a:gd name="connsiteX4" fmla="*/ 12192001 w 12192001"/>
              <a:gd name="connsiteY4" fmla="*/ 6092825 h 6092825"/>
              <a:gd name="connsiteX5" fmla="*/ 1828224 w 12192001"/>
              <a:gd name="connsiteY5" fmla="*/ 6092825 h 6092825"/>
              <a:gd name="connsiteX6" fmla="*/ 1826268 w 12192001"/>
              <a:gd name="connsiteY6" fmla="*/ 6088241 h 6092825"/>
              <a:gd name="connsiteX7" fmla="*/ 1804774 w 12192001"/>
              <a:gd name="connsiteY7" fmla="*/ 6079599 h 6092825"/>
              <a:gd name="connsiteX8" fmla="*/ 1783286 w 12192001"/>
              <a:gd name="connsiteY8" fmla="*/ 6088241 h 6092825"/>
              <a:gd name="connsiteX9" fmla="*/ 1781331 w 12192001"/>
              <a:gd name="connsiteY9" fmla="*/ 6092825 h 6092825"/>
              <a:gd name="connsiteX10" fmla="*/ 1 w 12192001"/>
              <a:gd name="connsiteY10" fmla="*/ 6092825 h 6092825"/>
              <a:gd name="connsiteX11" fmla="*/ 1 w 12192001"/>
              <a:gd name="connsiteY11" fmla="*/ 6078071 h 6092825"/>
              <a:gd name="connsiteX12" fmla="*/ 0 w 12192001"/>
              <a:gd name="connsiteY12" fmla="*/ 6078071 h 6092825"/>
              <a:gd name="connsiteX13" fmla="*/ 0 w 12192001"/>
              <a:gd name="connsiteY13" fmla="*/ 1350126 h 6092825"/>
              <a:gd name="connsiteX14" fmla="*/ 1 w 12192001"/>
              <a:gd name="connsiteY14" fmla="*/ 1350126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6092825">
                <a:moveTo>
                  <a:pt x="1" y="0"/>
                </a:moveTo>
                <a:lnTo>
                  <a:pt x="12192001" y="0"/>
                </a:lnTo>
                <a:lnTo>
                  <a:pt x="12192001" y="1350126"/>
                </a:lnTo>
                <a:lnTo>
                  <a:pt x="12192001" y="6078071"/>
                </a:lnTo>
                <a:lnTo>
                  <a:pt x="12192001" y="6092825"/>
                </a:lnTo>
                <a:lnTo>
                  <a:pt x="1828224" y="6092825"/>
                </a:lnTo>
                <a:lnTo>
                  <a:pt x="1826268" y="6088241"/>
                </a:lnTo>
                <a:cubicBezTo>
                  <a:pt x="1820769" y="6082901"/>
                  <a:pt x="1813170" y="6079599"/>
                  <a:pt x="1804774" y="6079599"/>
                </a:cubicBezTo>
                <a:cubicBezTo>
                  <a:pt x="1796382" y="6079599"/>
                  <a:pt x="1788785" y="6082901"/>
                  <a:pt x="1783286" y="6088241"/>
                </a:cubicBezTo>
                <a:lnTo>
                  <a:pt x="1781331" y="6092825"/>
                </a:lnTo>
                <a:lnTo>
                  <a:pt x="1" y="6092825"/>
                </a:lnTo>
                <a:lnTo>
                  <a:pt x="1" y="6078071"/>
                </a:lnTo>
                <a:lnTo>
                  <a:pt x="0" y="6078071"/>
                </a:lnTo>
                <a:lnTo>
                  <a:pt x="0" y="1350126"/>
                </a:lnTo>
                <a:lnTo>
                  <a:pt x="1" y="1350126"/>
                </a:lnTo>
                <a:close/>
              </a:path>
            </a:pathLst>
          </a:custGeom>
          <a:solidFill>
            <a:srgbClr val="C1CBD4"/>
          </a:solidFill>
        </p:spPr>
        <p:txBody>
          <a:bodyPr wrap="square" anchor="ctr" anchorCtr="0">
            <a:noAutofit/>
          </a:bodyPr>
          <a:lstStyle>
            <a:lvl1pPr marL="0" indent="0" algn="ctr">
              <a:buNone/>
              <a:defRPr lang="en-AU" dirty="0"/>
            </a:lvl1pPr>
          </a:lstStyle>
          <a:p>
            <a:r>
              <a:rPr lang="en-AU"/>
              <a:t>Drag or click to insert picture here</a:t>
            </a:r>
          </a:p>
        </p:txBody>
      </p:sp>
      <p:sp>
        <p:nvSpPr>
          <p:cNvPr id="13" name="Text Placeholder 17">
            <a:extLst>
              <a:ext uri="{FF2B5EF4-FFF2-40B4-BE49-F238E27FC236}">
                <a16:creationId xmlns:a16="http://schemas.microsoft.com/office/drawing/2014/main" id="{ADAFF102-5EDE-4B18-032C-EEDACFFBFA08}"/>
              </a:ext>
            </a:extLst>
          </p:cNvPr>
          <p:cNvSpPr>
            <a:spLocks noGrp="1"/>
          </p:cNvSpPr>
          <p:nvPr>
            <p:ph type="body" sz="quarter" idx="18" hasCustomPrompt="1"/>
          </p:nvPr>
        </p:nvSpPr>
        <p:spPr>
          <a:xfrm>
            <a:off x="356926" y="6359348"/>
            <a:ext cx="2527300" cy="215900"/>
          </a:xfrm>
          <a:solidFill>
            <a:schemeClr val="tx1"/>
          </a:solidFill>
        </p:spPr>
        <p:txBody>
          <a:bodyPr lIns="0" tIns="0" rIns="0" bIns="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pic>
        <p:nvPicPr>
          <p:cNvPr id="4" name="Graphic 3">
            <a:extLst>
              <a:ext uri="{FF2B5EF4-FFF2-40B4-BE49-F238E27FC236}">
                <a16:creationId xmlns:a16="http://schemas.microsoft.com/office/drawing/2014/main" id="{377352CE-D16A-1037-9E8E-57E9695B46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8333" y="6251248"/>
            <a:ext cx="1711717" cy="324000"/>
          </a:xfrm>
          <a:prstGeom prst="rect">
            <a:avLst/>
          </a:prstGeom>
        </p:spPr>
      </p:pic>
      <p:sp>
        <p:nvSpPr>
          <p:cNvPr id="2" name="Text Placeholder 4">
            <a:extLst>
              <a:ext uri="{FF2B5EF4-FFF2-40B4-BE49-F238E27FC236}">
                <a16:creationId xmlns:a16="http://schemas.microsoft.com/office/drawing/2014/main" id="{DF258C72-9D43-709C-45C6-557402985DBE}"/>
              </a:ext>
            </a:extLst>
          </p:cNvPr>
          <p:cNvSpPr>
            <a:spLocks noGrp="1"/>
          </p:cNvSpPr>
          <p:nvPr>
            <p:ph type="body" sz="quarter" idx="15" hasCustomPrompt="1"/>
          </p:nvPr>
        </p:nvSpPr>
        <p:spPr>
          <a:xfrm>
            <a:off x="6184900" y="1700312"/>
            <a:ext cx="6007100" cy="3138388"/>
          </a:xfrm>
          <a:solidFill>
            <a:schemeClr val="tx1">
              <a:alpha val="80000"/>
            </a:schemeClr>
          </a:solidFill>
        </p:spPr>
        <p:txBody>
          <a:bodyPr lIns="432000" tIns="720000" rIns="180000" bIns="180000" anchor="t"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5" name="Text Placeholder 13">
            <a:extLst>
              <a:ext uri="{FF2B5EF4-FFF2-40B4-BE49-F238E27FC236}">
                <a16:creationId xmlns:a16="http://schemas.microsoft.com/office/drawing/2014/main" id="{FC378C84-11AD-1DFD-90FA-A8514BFDC4DE}"/>
              </a:ext>
            </a:extLst>
          </p:cNvPr>
          <p:cNvSpPr>
            <a:spLocks noGrp="1"/>
          </p:cNvSpPr>
          <p:nvPr>
            <p:ph type="body" sz="quarter" idx="14" hasCustomPrompt="1"/>
          </p:nvPr>
        </p:nvSpPr>
        <p:spPr>
          <a:xfrm>
            <a:off x="6635749" y="2040066"/>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6" name="Text Placeholder 4">
            <a:extLst>
              <a:ext uri="{FF2B5EF4-FFF2-40B4-BE49-F238E27FC236}">
                <a16:creationId xmlns:a16="http://schemas.microsoft.com/office/drawing/2014/main" id="{81EAC34B-C4A7-B2F8-9950-F8474222A137}"/>
              </a:ext>
            </a:extLst>
          </p:cNvPr>
          <p:cNvSpPr>
            <a:spLocks noGrp="1"/>
          </p:cNvSpPr>
          <p:nvPr>
            <p:ph type="body" sz="quarter" idx="19" hasCustomPrompt="1"/>
          </p:nvPr>
        </p:nvSpPr>
        <p:spPr>
          <a:xfrm>
            <a:off x="6635750" y="3844006"/>
            <a:ext cx="5194300" cy="772732"/>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Tree>
    <p:extLst>
      <p:ext uri="{BB962C8B-B14F-4D97-AF65-F5344CB8AC3E}">
        <p14:creationId xmlns:p14="http://schemas.microsoft.com/office/powerpoint/2010/main" val="1109664024"/>
      </p:ext>
    </p:extLst>
  </p:cSld>
  <p:clrMapOvr>
    <a:masterClrMapping/>
  </p:clrMapOvr>
  <p:extLst>
    <p:ext uri="{DCECCB84-F9BA-43D5-87BE-67443E8EF086}">
      <p15:sldGuideLst xmlns:p15="http://schemas.microsoft.com/office/powerpoint/2012/main">
        <p15:guide id="1" pos="3840">
          <p15:clr>
            <a:srgbClr val="FBAE40"/>
          </p15:clr>
        </p15:guide>
        <p15:guide id="2" pos="4180" userDrawn="1">
          <p15:clr>
            <a:srgbClr val="FBAE40"/>
          </p15:clr>
        </p15:guide>
        <p15:guide id="3" orient="horz" pos="38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DBDBD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32626-428C-1BA9-8BEF-3353CF4CF70D}"/>
              </a:ext>
            </a:extLst>
          </p:cNvPr>
          <p:cNvSpPr txBox="1"/>
          <p:nvPr userDrawn="1"/>
        </p:nvSpPr>
        <p:spPr>
          <a:xfrm>
            <a:off x="360363" y="360363"/>
            <a:ext cx="11472862" cy="5926137"/>
          </a:xfrm>
          <a:prstGeom prst="rect">
            <a:avLst/>
          </a:prstGeom>
          <a:noFill/>
        </p:spPr>
        <p:txBody>
          <a:bodyPr wrap="square" lIns="0" tIns="0" rIns="0" bIns="0" rtlCol="0" anchor="t" anchorCtr="0">
            <a:noAutofit/>
          </a:bodyPr>
          <a:lstStyle/>
          <a:p>
            <a:pPr algn="ctr"/>
            <a:r>
              <a:rPr lang="en-GB" sz="11500"/>
              <a:t> </a:t>
            </a:r>
            <a:r>
              <a:rPr lang="en-GB" sz="11500" b="1"/>
              <a:t>COVER SLIDES</a:t>
            </a:r>
            <a:br>
              <a:rPr lang="en-GB" sz="11500" b="1"/>
            </a:br>
            <a:r>
              <a:rPr lang="en-GB" sz="11500"/>
              <a:t>(pattern)</a:t>
            </a:r>
            <a:endParaRPr lang="en-AU" sz="11500"/>
          </a:p>
        </p:txBody>
      </p:sp>
      <p:sp>
        <p:nvSpPr>
          <p:cNvPr id="3" name="Arrow: Right 2">
            <a:extLst>
              <a:ext uri="{FF2B5EF4-FFF2-40B4-BE49-F238E27FC236}">
                <a16:creationId xmlns:a16="http://schemas.microsoft.com/office/drawing/2014/main" id="{E7BD3F72-E6BB-6CAD-027F-7203629BCE74}"/>
              </a:ext>
            </a:extLst>
          </p:cNvPr>
          <p:cNvSpPr/>
          <p:nvPr/>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2051880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NI - Cover">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DF066-BB36-0E1D-2055-A885C4DD06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2"/>
            <a:ext cx="12191996" cy="6857998"/>
          </a:xfrm>
          <a:prstGeom prst="rect">
            <a:avLst/>
          </a:prstGeom>
        </p:spPr>
      </p:pic>
      <p:sp>
        <p:nvSpPr>
          <p:cNvPr id="9" name="Text Placeholder 4">
            <a:extLst>
              <a:ext uri="{FF2B5EF4-FFF2-40B4-BE49-F238E27FC236}">
                <a16:creationId xmlns:a16="http://schemas.microsoft.com/office/drawing/2014/main" id="{57889D44-4CC6-DB20-6C0A-49A25ADED6E0}"/>
              </a:ext>
            </a:extLst>
          </p:cNvPr>
          <p:cNvSpPr>
            <a:spLocks noGrp="1"/>
          </p:cNvSpPr>
          <p:nvPr>
            <p:ph type="body" sz="quarter" idx="15" hasCustomPrompt="1"/>
          </p:nvPr>
        </p:nvSpPr>
        <p:spPr>
          <a:xfrm>
            <a:off x="6184900" y="2614613"/>
            <a:ext cx="5645150"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CNI document title</a:t>
            </a:r>
            <a:endParaRPr lang="en-US"/>
          </a:p>
        </p:txBody>
      </p:sp>
      <p:sp>
        <p:nvSpPr>
          <p:cNvPr id="10" name="Text Placeholder 4">
            <a:extLst>
              <a:ext uri="{FF2B5EF4-FFF2-40B4-BE49-F238E27FC236}">
                <a16:creationId xmlns:a16="http://schemas.microsoft.com/office/drawing/2014/main" id="{11CE6954-5B66-AC18-C8E6-3CDCDA369BD5}"/>
              </a:ext>
            </a:extLst>
          </p:cNvPr>
          <p:cNvSpPr>
            <a:spLocks noGrp="1"/>
          </p:cNvSpPr>
          <p:nvPr>
            <p:ph type="body" sz="quarter" idx="19" hasCustomPrompt="1"/>
          </p:nvPr>
        </p:nvSpPr>
        <p:spPr>
          <a:xfrm>
            <a:off x="6184900" y="3889348"/>
            <a:ext cx="5645150"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5" name="Text Placeholder 6">
            <a:extLst>
              <a:ext uri="{FF2B5EF4-FFF2-40B4-BE49-F238E27FC236}">
                <a16:creationId xmlns:a16="http://schemas.microsoft.com/office/drawing/2014/main" id="{B125A91D-0D59-A073-32B3-AE1465130B07}"/>
              </a:ext>
            </a:extLst>
          </p:cNvPr>
          <p:cNvSpPr>
            <a:spLocks noGrp="1"/>
          </p:cNvSpPr>
          <p:nvPr>
            <p:ph type="body" sz="quarter" idx="20" hasCustomPrompt="1"/>
          </p:nvPr>
        </p:nvSpPr>
        <p:spPr>
          <a:xfrm>
            <a:off x="4235449" y="365125"/>
            <a:ext cx="4080777" cy="820352"/>
          </a:xfrm>
          <a:prstGeom prst="foldedCorner">
            <a:avLst/>
          </a:prstGeom>
          <a:solidFill>
            <a:srgbClr val="FFFAD9"/>
          </a:solidFill>
        </p:spPr>
        <p:txBody>
          <a:bodyPr lIns="180000" tIns="180000" rIns="180000" bIns="180000"/>
          <a:lstStyle>
            <a:lvl1pPr marL="0" indent="0" algn="ctr">
              <a:buNone/>
              <a:defRPr sz="4000" b="1">
                <a:solidFill>
                  <a:srgbClr val="FF3399"/>
                </a:solidFill>
              </a:defRPr>
            </a:lvl1pPr>
          </a:lstStyle>
          <a:p>
            <a:pPr lvl="0"/>
            <a:r>
              <a:rPr lang="en-US"/>
              <a:t>CNI ONLY</a:t>
            </a:r>
            <a:endParaRPr lang="en-AU"/>
          </a:p>
        </p:txBody>
      </p:sp>
      <p:pic>
        <p:nvPicPr>
          <p:cNvPr id="2" name="Graphic 1">
            <a:extLst>
              <a:ext uri="{FF2B5EF4-FFF2-40B4-BE49-F238E27FC236}">
                <a16:creationId xmlns:a16="http://schemas.microsoft.com/office/drawing/2014/main" id="{70AA9AE8-40F4-9A0B-F945-EC4501265C7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8333" y="6251248"/>
            <a:ext cx="1711717" cy="324000"/>
          </a:xfrm>
          <a:prstGeom prst="rect">
            <a:avLst/>
          </a:prstGeom>
        </p:spPr>
      </p:pic>
      <p:sp>
        <p:nvSpPr>
          <p:cNvPr id="7" name="Text Placeholder 13">
            <a:extLst>
              <a:ext uri="{FF2B5EF4-FFF2-40B4-BE49-F238E27FC236}">
                <a16:creationId xmlns:a16="http://schemas.microsoft.com/office/drawing/2014/main" id="{65C6D097-9AEC-7A65-BCF8-FBFEDE87B3B0}"/>
              </a:ext>
            </a:extLst>
          </p:cNvPr>
          <p:cNvSpPr>
            <a:spLocks noGrp="1"/>
          </p:cNvSpPr>
          <p:nvPr>
            <p:ph type="body" sz="quarter" idx="14" hasCustomPrompt="1"/>
          </p:nvPr>
        </p:nvSpPr>
        <p:spPr>
          <a:xfrm>
            <a:off x="6184900"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215984045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F - Cover">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1EDC7-8204-4A79-DE71-6853FA8618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F2613D4F-85A2-77D5-0B77-A54B18246E76}"/>
              </a:ext>
            </a:extLst>
          </p:cNvPr>
          <p:cNvSpPr>
            <a:spLocks noGrp="1"/>
          </p:cNvSpPr>
          <p:nvPr>
            <p:ph type="body" sz="quarter" idx="15" hasCustomPrompt="1"/>
          </p:nvPr>
        </p:nvSpPr>
        <p:spPr>
          <a:xfrm>
            <a:off x="6184900" y="2614613"/>
            <a:ext cx="5645150"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COF document title</a:t>
            </a:r>
            <a:endParaRPr lang="en-US"/>
          </a:p>
        </p:txBody>
      </p:sp>
      <p:sp>
        <p:nvSpPr>
          <p:cNvPr id="9" name="Text Placeholder 4">
            <a:extLst>
              <a:ext uri="{FF2B5EF4-FFF2-40B4-BE49-F238E27FC236}">
                <a16:creationId xmlns:a16="http://schemas.microsoft.com/office/drawing/2014/main" id="{E544DED4-45EB-5B96-0A93-D5C9BFEB0EC7}"/>
              </a:ext>
            </a:extLst>
          </p:cNvPr>
          <p:cNvSpPr>
            <a:spLocks noGrp="1"/>
          </p:cNvSpPr>
          <p:nvPr>
            <p:ph type="body" sz="quarter" idx="19" hasCustomPrompt="1"/>
          </p:nvPr>
        </p:nvSpPr>
        <p:spPr>
          <a:xfrm>
            <a:off x="6184900" y="3889348"/>
            <a:ext cx="5645150"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4" name="Text Placeholder 6">
            <a:extLst>
              <a:ext uri="{FF2B5EF4-FFF2-40B4-BE49-F238E27FC236}">
                <a16:creationId xmlns:a16="http://schemas.microsoft.com/office/drawing/2014/main" id="{3507FE95-3A58-866D-E7BF-3618F727080D}"/>
              </a:ext>
            </a:extLst>
          </p:cNvPr>
          <p:cNvSpPr>
            <a:spLocks noGrp="1"/>
          </p:cNvSpPr>
          <p:nvPr>
            <p:ph type="body" sz="quarter" idx="20" hasCustomPrompt="1"/>
          </p:nvPr>
        </p:nvSpPr>
        <p:spPr>
          <a:xfrm>
            <a:off x="4235450" y="357536"/>
            <a:ext cx="3721100" cy="848964"/>
          </a:xfrm>
          <a:prstGeom prst="foldedCorner">
            <a:avLst/>
          </a:prstGeom>
          <a:solidFill>
            <a:srgbClr val="FFFAD9"/>
          </a:solidFill>
        </p:spPr>
        <p:txBody>
          <a:bodyPr lIns="180000" tIns="180000" rIns="180000" bIns="180000"/>
          <a:lstStyle>
            <a:lvl1pPr marL="0" indent="0" algn="ctr">
              <a:buNone/>
              <a:defRPr sz="4000" b="1">
                <a:solidFill>
                  <a:srgbClr val="FF3399"/>
                </a:solidFill>
              </a:defRPr>
            </a:lvl1pPr>
          </a:lstStyle>
          <a:p>
            <a:pPr lvl="0"/>
            <a:r>
              <a:rPr lang="en-US"/>
              <a:t>COF ONLY</a:t>
            </a:r>
            <a:endParaRPr lang="en-AU"/>
          </a:p>
        </p:txBody>
      </p:sp>
      <p:pic>
        <p:nvPicPr>
          <p:cNvPr id="3" name="Graphic 2">
            <a:extLst>
              <a:ext uri="{FF2B5EF4-FFF2-40B4-BE49-F238E27FC236}">
                <a16:creationId xmlns:a16="http://schemas.microsoft.com/office/drawing/2014/main" id="{C6FE7E83-7465-12AC-ABF9-4EB74938434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8333" y="6251248"/>
            <a:ext cx="1711717" cy="324000"/>
          </a:xfrm>
          <a:prstGeom prst="rect">
            <a:avLst/>
          </a:prstGeom>
        </p:spPr>
      </p:pic>
      <p:sp>
        <p:nvSpPr>
          <p:cNvPr id="13" name="Text Placeholder 13">
            <a:extLst>
              <a:ext uri="{FF2B5EF4-FFF2-40B4-BE49-F238E27FC236}">
                <a16:creationId xmlns:a16="http://schemas.microsoft.com/office/drawing/2014/main" id="{B006E277-7E38-D41C-6258-7B562F5A280A}"/>
              </a:ext>
            </a:extLst>
          </p:cNvPr>
          <p:cNvSpPr>
            <a:spLocks noGrp="1"/>
          </p:cNvSpPr>
          <p:nvPr>
            <p:ph type="body" sz="quarter" idx="14" hasCustomPrompt="1"/>
          </p:nvPr>
        </p:nvSpPr>
        <p:spPr>
          <a:xfrm>
            <a:off x="6193263"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3756469423"/>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IP - Cov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4BC97F-37BF-96E0-670E-10924993E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99A1F45B-C2E4-FB9B-7378-5939A2806651}"/>
              </a:ext>
            </a:extLst>
          </p:cNvPr>
          <p:cNvSpPr>
            <a:spLocks noGrp="1"/>
          </p:cNvSpPr>
          <p:nvPr>
            <p:ph type="body" sz="quarter" idx="15" hasCustomPrompt="1"/>
          </p:nvPr>
        </p:nvSpPr>
        <p:spPr>
          <a:xfrm>
            <a:off x="6184900" y="2614613"/>
            <a:ext cx="5645150"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CIP document title</a:t>
            </a:r>
            <a:endParaRPr lang="en-US"/>
          </a:p>
        </p:txBody>
      </p:sp>
      <p:sp>
        <p:nvSpPr>
          <p:cNvPr id="9" name="Text Placeholder 4">
            <a:extLst>
              <a:ext uri="{FF2B5EF4-FFF2-40B4-BE49-F238E27FC236}">
                <a16:creationId xmlns:a16="http://schemas.microsoft.com/office/drawing/2014/main" id="{B8B97692-7F22-8972-FCBB-D318960D73D7}"/>
              </a:ext>
            </a:extLst>
          </p:cNvPr>
          <p:cNvSpPr>
            <a:spLocks noGrp="1"/>
          </p:cNvSpPr>
          <p:nvPr>
            <p:ph type="body" sz="quarter" idx="19" hasCustomPrompt="1"/>
          </p:nvPr>
        </p:nvSpPr>
        <p:spPr>
          <a:xfrm>
            <a:off x="6200555" y="3889348"/>
            <a:ext cx="5629494"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5" name="Text Placeholder 6">
            <a:extLst>
              <a:ext uri="{FF2B5EF4-FFF2-40B4-BE49-F238E27FC236}">
                <a16:creationId xmlns:a16="http://schemas.microsoft.com/office/drawing/2014/main" id="{7A536601-FB0B-36B9-FA28-42681BC5B142}"/>
              </a:ext>
            </a:extLst>
          </p:cNvPr>
          <p:cNvSpPr>
            <a:spLocks noGrp="1"/>
          </p:cNvSpPr>
          <p:nvPr>
            <p:ph type="body" sz="quarter" idx="20" hasCustomPrompt="1"/>
          </p:nvPr>
        </p:nvSpPr>
        <p:spPr>
          <a:xfrm>
            <a:off x="4235450" y="358775"/>
            <a:ext cx="3714750" cy="770037"/>
          </a:xfrm>
          <a:prstGeom prst="foldedCorner">
            <a:avLst/>
          </a:prstGeom>
          <a:solidFill>
            <a:srgbClr val="FFFAD9"/>
          </a:solidFill>
        </p:spPr>
        <p:txBody>
          <a:bodyPr lIns="180000" tIns="180000" rIns="180000" bIns="180000"/>
          <a:lstStyle>
            <a:lvl1pPr marL="0" indent="0" algn="ctr">
              <a:buNone/>
              <a:defRPr sz="4000" b="1">
                <a:solidFill>
                  <a:srgbClr val="FF3399"/>
                </a:solidFill>
              </a:defRPr>
            </a:lvl1pPr>
          </a:lstStyle>
          <a:p>
            <a:pPr lvl="0"/>
            <a:r>
              <a:rPr lang="en-AU"/>
              <a:t>CIP ONLY</a:t>
            </a:r>
          </a:p>
        </p:txBody>
      </p:sp>
      <p:pic>
        <p:nvPicPr>
          <p:cNvPr id="4" name="Graphic 3">
            <a:extLst>
              <a:ext uri="{FF2B5EF4-FFF2-40B4-BE49-F238E27FC236}">
                <a16:creationId xmlns:a16="http://schemas.microsoft.com/office/drawing/2014/main" id="{8CDAD189-07F7-9BC7-EC70-2989AF72C6D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8333" y="6251248"/>
            <a:ext cx="1711717" cy="324000"/>
          </a:xfrm>
          <a:prstGeom prst="rect">
            <a:avLst/>
          </a:prstGeom>
        </p:spPr>
      </p:pic>
      <p:sp>
        <p:nvSpPr>
          <p:cNvPr id="13" name="Text Placeholder 13">
            <a:extLst>
              <a:ext uri="{FF2B5EF4-FFF2-40B4-BE49-F238E27FC236}">
                <a16:creationId xmlns:a16="http://schemas.microsoft.com/office/drawing/2014/main" id="{1B9343E6-E463-34F1-0F5E-E67FA43C1FE1}"/>
              </a:ext>
            </a:extLst>
          </p:cNvPr>
          <p:cNvSpPr>
            <a:spLocks noGrp="1"/>
          </p:cNvSpPr>
          <p:nvPr>
            <p:ph type="body" sz="quarter" idx="14" hasCustomPrompt="1"/>
          </p:nvPr>
        </p:nvSpPr>
        <p:spPr>
          <a:xfrm>
            <a:off x="6200555"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3774453308"/>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DPF/CHPF/UNLISTED/CAF - Cov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9C7CD-3547-59AD-58A0-9181FE03F0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E08AC1C2-6F21-3E8E-B013-7439202A5666}"/>
              </a:ext>
            </a:extLst>
          </p:cNvPr>
          <p:cNvSpPr>
            <a:spLocks noGrp="1"/>
          </p:cNvSpPr>
          <p:nvPr>
            <p:ph type="body" sz="quarter" idx="15" hasCustomPrompt="1"/>
          </p:nvPr>
        </p:nvSpPr>
        <p:spPr>
          <a:xfrm>
            <a:off x="6193262" y="2614613"/>
            <a:ext cx="5636787"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US"/>
              <a:t>CDPF/CHPF/CAF/ Unlisted </a:t>
            </a:r>
            <a:r>
              <a:rPr lang="en-GB"/>
              <a:t>title</a:t>
            </a:r>
            <a:endParaRPr lang="en-US"/>
          </a:p>
        </p:txBody>
      </p:sp>
      <p:sp>
        <p:nvSpPr>
          <p:cNvPr id="11" name="Text Placeholder 4">
            <a:extLst>
              <a:ext uri="{FF2B5EF4-FFF2-40B4-BE49-F238E27FC236}">
                <a16:creationId xmlns:a16="http://schemas.microsoft.com/office/drawing/2014/main" id="{13634267-A652-5A52-6D16-618E6D9B452D}"/>
              </a:ext>
            </a:extLst>
          </p:cNvPr>
          <p:cNvSpPr>
            <a:spLocks noGrp="1"/>
          </p:cNvSpPr>
          <p:nvPr>
            <p:ph type="body" sz="quarter" idx="19" hasCustomPrompt="1"/>
          </p:nvPr>
        </p:nvSpPr>
        <p:spPr>
          <a:xfrm>
            <a:off x="6184900" y="3934690"/>
            <a:ext cx="5645150"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7" name="Text Placeholder 6">
            <a:extLst>
              <a:ext uri="{FF2B5EF4-FFF2-40B4-BE49-F238E27FC236}">
                <a16:creationId xmlns:a16="http://schemas.microsoft.com/office/drawing/2014/main" id="{161CDD19-97E6-DC92-12D9-C9C4FA0F581D}"/>
              </a:ext>
            </a:extLst>
          </p:cNvPr>
          <p:cNvSpPr>
            <a:spLocks noGrp="1"/>
          </p:cNvSpPr>
          <p:nvPr>
            <p:ph type="body" sz="quarter" idx="20" hasCustomPrompt="1"/>
          </p:nvPr>
        </p:nvSpPr>
        <p:spPr>
          <a:xfrm>
            <a:off x="3205084" y="358775"/>
            <a:ext cx="6110869" cy="732402"/>
          </a:xfrm>
          <a:prstGeom prst="foldedCorner">
            <a:avLst/>
          </a:prstGeom>
          <a:solidFill>
            <a:srgbClr val="FFFAD9"/>
          </a:solidFill>
        </p:spPr>
        <p:txBody>
          <a:bodyPr lIns="180000" tIns="180000" rIns="180000" bIns="180000"/>
          <a:lstStyle>
            <a:lvl1pPr marL="0" indent="0">
              <a:buNone/>
              <a:defRPr sz="2800" b="1">
                <a:solidFill>
                  <a:srgbClr val="FF3399"/>
                </a:solidFill>
              </a:defRPr>
            </a:lvl1pPr>
          </a:lstStyle>
          <a:p>
            <a:pPr lvl="0"/>
            <a:r>
              <a:rPr lang="en-US"/>
              <a:t>CDPF/CHPF/CAF/Unlisted ONLY! </a:t>
            </a:r>
            <a:endParaRPr lang="en-AU"/>
          </a:p>
        </p:txBody>
      </p:sp>
      <p:pic>
        <p:nvPicPr>
          <p:cNvPr id="4" name="Graphic 3">
            <a:extLst>
              <a:ext uri="{FF2B5EF4-FFF2-40B4-BE49-F238E27FC236}">
                <a16:creationId xmlns:a16="http://schemas.microsoft.com/office/drawing/2014/main" id="{EAA650BB-C23B-658F-A29E-E5237DB44BC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8333" y="6251248"/>
            <a:ext cx="1711717" cy="324000"/>
          </a:xfrm>
          <a:prstGeom prst="rect">
            <a:avLst/>
          </a:prstGeom>
        </p:spPr>
      </p:pic>
      <p:sp>
        <p:nvSpPr>
          <p:cNvPr id="17" name="Text Placeholder 13">
            <a:extLst>
              <a:ext uri="{FF2B5EF4-FFF2-40B4-BE49-F238E27FC236}">
                <a16:creationId xmlns:a16="http://schemas.microsoft.com/office/drawing/2014/main" id="{ADA21617-9784-F4D2-7590-E47F67E099EC}"/>
              </a:ext>
            </a:extLst>
          </p:cNvPr>
          <p:cNvSpPr>
            <a:spLocks noGrp="1"/>
          </p:cNvSpPr>
          <p:nvPr>
            <p:ph type="body" sz="quarter" idx="14" hasCustomPrompt="1"/>
          </p:nvPr>
        </p:nvSpPr>
        <p:spPr>
          <a:xfrm>
            <a:off x="6193263"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2504150769"/>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IFE GOALS - Cov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5BCFF-07C7-4CA0-4B0A-DBF557A28D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4">
            <a:extLst>
              <a:ext uri="{FF2B5EF4-FFF2-40B4-BE49-F238E27FC236}">
                <a16:creationId xmlns:a16="http://schemas.microsoft.com/office/drawing/2014/main" id="{E9BAB494-DF62-A908-9177-B919910DF444}"/>
              </a:ext>
            </a:extLst>
          </p:cNvPr>
          <p:cNvSpPr>
            <a:spLocks noGrp="1"/>
          </p:cNvSpPr>
          <p:nvPr>
            <p:ph type="body" sz="quarter" idx="15" hasCustomPrompt="1"/>
          </p:nvPr>
        </p:nvSpPr>
        <p:spPr>
          <a:xfrm>
            <a:off x="6184900" y="2614613"/>
            <a:ext cx="5645150"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err="1"/>
              <a:t>LifeGoals</a:t>
            </a:r>
            <a:r>
              <a:rPr lang="en-GB"/>
              <a:t> document title</a:t>
            </a:r>
            <a:endParaRPr lang="en-US"/>
          </a:p>
        </p:txBody>
      </p:sp>
      <p:sp>
        <p:nvSpPr>
          <p:cNvPr id="10" name="Text Placeholder 4">
            <a:extLst>
              <a:ext uri="{FF2B5EF4-FFF2-40B4-BE49-F238E27FC236}">
                <a16:creationId xmlns:a16="http://schemas.microsoft.com/office/drawing/2014/main" id="{E67A5AB3-65F8-9538-9B11-3B26ACDF8C18}"/>
              </a:ext>
            </a:extLst>
          </p:cNvPr>
          <p:cNvSpPr>
            <a:spLocks noGrp="1"/>
          </p:cNvSpPr>
          <p:nvPr>
            <p:ph type="body" sz="quarter" idx="19" hasCustomPrompt="1"/>
          </p:nvPr>
        </p:nvSpPr>
        <p:spPr>
          <a:xfrm>
            <a:off x="6184900" y="3889348"/>
            <a:ext cx="5645150"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4" name="Text Placeholder 6">
            <a:extLst>
              <a:ext uri="{FF2B5EF4-FFF2-40B4-BE49-F238E27FC236}">
                <a16:creationId xmlns:a16="http://schemas.microsoft.com/office/drawing/2014/main" id="{BEF3FF64-F694-6DEC-3DC0-4AED26B25B2A}"/>
              </a:ext>
            </a:extLst>
          </p:cNvPr>
          <p:cNvSpPr>
            <a:spLocks noGrp="1"/>
          </p:cNvSpPr>
          <p:nvPr>
            <p:ph type="body" sz="quarter" idx="20" hasCustomPrompt="1"/>
          </p:nvPr>
        </p:nvSpPr>
        <p:spPr>
          <a:xfrm>
            <a:off x="3837994" y="365125"/>
            <a:ext cx="4335037" cy="660787"/>
          </a:xfrm>
          <a:prstGeom prst="foldedCorner">
            <a:avLst/>
          </a:prstGeom>
          <a:solidFill>
            <a:srgbClr val="FFFAD9"/>
          </a:solidFill>
        </p:spPr>
        <p:txBody>
          <a:bodyPr lIns="180000" tIns="180000" rIns="180000" bIns="180000"/>
          <a:lstStyle>
            <a:lvl1pPr marL="0" indent="0" algn="ctr">
              <a:buNone/>
              <a:defRPr sz="3200" b="1">
                <a:solidFill>
                  <a:srgbClr val="FF3399"/>
                </a:solidFill>
              </a:defRPr>
            </a:lvl1pPr>
          </a:lstStyle>
          <a:p>
            <a:pPr lvl="0"/>
            <a:r>
              <a:rPr lang="en-US"/>
              <a:t>LIFEGOALS ONLY.</a:t>
            </a:r>
            <a:endParaRPr lang="en-AU"/>
          </a:p>
        </p:txBody>
      </p:sp>
      <p:pic>
        <p:nvPicPr>
          <p:cNvPr id="4" name="Graphic 3">
            <a:extLst>
              <a:ext uri="{FF2B5EF4-FFF2-40B4-BE49-F238E27FC236}">
                <a16:creationId xmlns:a16="http://schemas.microsoft.com/office/drawing/2014/main" id="{E5E93536-A4CD-E7A6-CB64-2A10C4D5E3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8333" y="6251248"/>
            <a:ext cx="1711717" cy="324000"/>
          </a:xfrm>
          <a:prstGeom prst="rect">
            <a:avLst/>
          </a:prstGeom>
        </p:spPr>
      </p:pic>
      <p:sp>
        <p:nvSpPr>
          <p:cNvPr id="17" name="Text Placeholder 13">
            <a:extLst>
              <a:ext uri="{FF2B5EF4-FFF2-40B4-BE49-F238E27FC236}">
                <a16:creationId xmlns:a16="http://schemas.microsoft.com/office/drawing/2014/main" id="{E75BFD01-A47D-90A8-3040-486B76A6E411}"/>
              </a:ext>
            </a:extLst>
          </p:cNvPr>
          <p:cNvSpPr>
            <a:spLocks noGrp="1"/>
          </p:cNvSpPr>
          <p:nvPr>
            <p:ph type="body" sz="quarter" idx="14" hasCustomPrompt="1"/>
          </p:nvPr>
        </p:nvSpPr>
        <p:spPr>
          <a:xfrm>
            <a:off x="6193263"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237184168"/>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o pattern">
    <p:bg>
      <p:bgPr>
        <a:solidFill>
          <a:schemeClr val="tx1"/>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57889D44-4CC6-DB20-6C0A-49A25ADED6E0}"/>
              </a:ext>
            </a:extLst>
          </p:cNvPr>
          <p:cNvSpPr>
            <a:spLocks noGrp="1"/>
          </p:cNvSpPr>
          <p:nvPr>
            <p:ph type="body" sz="quarter" idx="15" hasCustomPrompt="1"/>
          </p:nvPr>
        </p:nvSpPr>
        <p:spPr>
          <a:xfrm>
            <a:off x="2208213" y="2614613"/>
            <a:ext cx="9621837"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0" name="Text Placeholder 4">
            <a:extLst>
              <a:ext uri="{FF2B5EF4-FFF2-40B4-BE49-F238E27FC236}">
                <a16:creationId xmlns:a16="http://schemas.microsoft.com/office/drawing/2014/main" id="{11CE6954-5B66-AC18-C8E6-3CDCDA369BD5}"/>
              </a:ext>
            </a:extLst>
          </p:cNvPr>
          <p:cNvSpPr>
            <a:spLocks noGrp="1"/>
          </p:cNvSpPr>
          <p:nvPr>
            <p:ph type="body" sz="quarter" idx="19" hasCustomPrompt="1"/>
          </p:nvPr>
        </p:nvSpPr>
        <p:spPr>
          <a:xfrm>
            <a:off x="2208213" y="3889348"/>
            <a:ext cx="9621837"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15" name="Text Placeholder 6">
            <a:extLst>
              <a:ext uri="{FF2B5EF4-FFF2-40B4-BE49-F238E27FC236}">
                <a16:creationId xmlns:a16="http://schemas.microsoft.com/office/drawing/2014/main" id="{B125A91D-0D59-A073-32B3-AE1465130B07}"/>
              </a:ext>
            </a:extLst>
          </p:cNvPr>
          <p:cNvSpPr>
            <a:spLocks noGrp="1"/>
          </p:cNvSpPr>
          <p:nvPr>
            <p:ph type="body" sz="quarter" idx="20" hasCustomPrompt="1"/>
          </p:nvPr>
        </p:nvSpPr>
        <p:spPr>
          <a:xfrm>
            <a:off x="4235450" y="365125"/>
            <a:ext cx="3721100" cy="820352"/>
          </a:xfrm>
          <a:prstGeom prst="foldedCorner">
            <a:avLst/>
          </a:prstGeom>
          <a:solidFill>
            <a:srgbClr val="FFFAD9"/>
          </a:solidFill>
        </p:spPr>
        <p:txBody>
          <a:bodyPr lIns="180000" tIns="180000" rIns="180000" bIns="180000"/>
          <a:lstStyle>
            <a:lvl1pPr marL="0" indent="0" algn="ctr">
              <a:buNone/>
              <a:defRPr sz="4000" b="1">
                <a:solidFill>
                  <a:srgbClr val="FF3399"/>
                </a:solidFill>
              </a:defRPr>
            </a:lvl1pPr>
          </a:lstStyle>
          <a:p>
            <a:pPr lvl="0"/>
            <a:r>
              <a:rPr lang="en-US"/>
              <a:t>NO PATTERN</a:t>
            </a:r>
            <a:endParaRPr lang="en-AU"/>
          </a:p>
        </p:txBody>
      </p:sp>
      <p:pic>
        <p:nvPicPr>
          <p:cNvPr id="2" name="Graphic 1">
            <a:extLst>
              <a:ext uri="{FF2B5EF4-FFF2-40B4-BE49-F238E27FC236}">
                <a16:creationId xmlns:a16="http://schemas.microsoft.com/office/drawing/2014/main" id="{70AA9AE8-40F4-9A0B-F945-EC4501265C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8333" y="6251248"/>
            <a:ext cx="1711717" cy="324000"/>
          </a:xfrm>
          <a:prstGeom prst="rect">
            <a:avLst/>
          </a:prstGeom>
        </p:spPr>
      </p:pic>
      <p:sp>
        <p:nvSpPr>
          <p:cNvPr id="7" name="Text Placeholder 13">
            <a:extLst>
              <a:ext uri="{FF2B5EF4-FFF2-40B4-BE49-F238E27FC236}">
                <a16:creationId xmlns:a16="http://schemas.microsoft.com/office/drawing/2014/main" id="{65C6D097-9AEC-7A65-BCF8-FBFEDE87B3B0}"/>
              </a:ext>
            </a:extLst>
          </p:cNvPr>
          <p:cNvSpPr>
            <a:spLocks noGrp="1"/>
          </p:cNvSpPr>
          <p:nvPr>
            <p:ph type="body" sz="quarter" idx="14" hasCustomPrompt="1"/>
          </p:nvPr>
        </p:nvSpPr>
        <p:spPr>
          <a:xfrm>
            <a:off x="2208213" y="2136318"/>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1622633913"/>
      </p:ext>
    </p:extLst>
  </p:cSld>
  <p:clrMapOvr>
    <a:masterClrMapping/>
  </p:clrMapOvr>
  <p:extLst>
    <p:ext uri="{DCECCB84-F9BA-43D5-87BE-67443E8EF086}">
      <p15:sldGuideLst xmlns:p15="http://schemas.microsoft.com/office/powerpoint/2012/main">
        <p15:guide id="1" pos="139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enturia BASS">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userDrawn="1"/>
        </p:nvSpPr>
        <p:spPr>
          <a:xfrm>
            <a:off x="360363" y="360363"/>
            <a:ext cx="11472862" cy="5926137"/>
          </a:xfrm>
          <a:prstGeom prst="rect">
            <a:avLst/>
          </a:prstGeom>
          <a:noFill/>
        </p:spPr>
        <p:txBody>
          <a:bodyPr wrap="square" lIns="0" tIns="0" rIns="0" bIns="0" rtlCol="0" anchor="t" anchorCtr="0">
            <a:noAutofit/>
          </a:bodyPr>
          <a:lstStyle/>
          <a:p>
            <a:pPr algn="ctr"/>
            <a:r>
              <a:rPr lang="en-GB" sz="9600" b="0"/>
              <a:t>BASS COVER SLIDES</a:t>
            </a:r>
            <a:endParaRPr lang="en-AU" sz="9600" b="0"/>
          </a:p>
        </p:txBody>
      </p:sp>
      <p:sp>
        <p:nvSpPr>
          <p:cNvPr id="3" name="Arrow: Right 2">
            <a:extLst>
              <a:ext uri="{FF2B5EF4-FFF2-40B4-BE49-F238E27FC236}">
                <a16:creationId xmlns:a16="http://schemas.microsoft.com/office/drawing/2014/main" id="{42F0ED10-51F7-BFD6-090A-2F294A60C884}"/>
              </a:ext>
            </a:extLst>
          </p:cNvPr>
          <p:cNvSpPr/>
          <p:nvPr/>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1835085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 left 1/2">
    <p:bg>
      <p:bgPr>
        <a:solidFill>
          <a:schemeClr val="tx1"/>
        </a:solidFill>
        <a:effectLst/>
      </p:bgPr>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DEBA0026-6013-140A-8B90-877F46ACCDDE}"/>
              </a:ext>
            </a:extLst>
          </p:cNvPr>
          <p:cNvSpPr>
            <a:spLocks noGrp="1"/>
          </p:cNvSpPr>
          <p:nvPr>
            <p:ph type="pic" sz="quarter" idx="16" hasCustomPrompt="1"/>
          </p:nvPr>
        </p:nvSpPr>
        <p:spPr>
          <a:xfrm>
            <a:off x="0" y="0"/>
            <a:ext cx="6096000" cy="6858000"/>
          </a:xfrm>
          <a:solidFill>
            <a:srgbClr val="C1CBD4"/>
          </a:solidFill>
        </p:spPr>
        <p:txBody>
          <a:bodyPr anchor="ctr" anchorCtr="0"/>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6631259" y="2404873"/>
            <a:ext cx="5198791" cy="1303528"/>
          </a:xfrm>
        </p:spPr>
        <p:txBody>
          <a:bodyPr anchor="ctr"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6631259" y="3844006"/>
            <a:ext cx="5198791" cy="298800"/>
          </a:xfrm>
        </p:spPr>
        <p:txBody>
          <a:bodyPr anchor="t" anchorCtr="0"/>
          <a:lstStyle>
            <a:lvl1pPr marL="6350" indent="-6350">
              <a:spcBef>
                <a:spcPts val="0"/>
              </a:spcBef>
              <a:buNone/>
              <a:tabLst/>
              <a:defRPr sz="20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3" name="Picture 2">
            <a:extLst>
              <a:ext uri="{FF2B5EF4-FFF2-40B4-BE49-F238E27FC236}">
                <a16:creationId xmlns:a16="http://schemas.microsoft.com/office/drawing/2014/main" id="{25495C6D-D09F-BFC1-70F5-CCEA1516D12B}"/>
              </a:ext>
            </a:extLst>
          </p:cNvPr>
          <p:cNvPicPr>
            <a:picLocks noChangeAspect="1"/>
          </p:cNvPicPr>
          <p:nvPr userDrawn="1"/>
        </p:nvPicPr>
        <p:blipFill>
          <a:blip r:embed="rId2"/>
          <a:stretch>
            <a:fillRect/>
          </a:stretch>
        </p:blipFill>
        <p:spPr>
          <a:xfrm>
            <a:off x="9103983" y="6256169"/>
            <a:ext cx="2726067" cy="324000"/>
          </a:xfrm>
          <a:prstGeom prst="rect">
            <a:avLst/>
          </a:prstGeom>
        </p:spPr>
      </p:pic>
      <p:sp>
        <p:nvSpPr>
          <p:cNvPr id="9" name="Text Placeholder 13">
            <a:extLst>
              <a:ext uri="{FF2B5EF4-FFF2-40B4-BE49-F238E27FC236}">
                <a16:creationId xmlns:a16="http://schemas.microsoft.com/office/drawing/2014/main" id="{18A9C13E-F180-E93E-2BA0-5B5A7959BB0A}"/>
              </a:ext>
            </a:extLst>
          </p:cNvPr>
          <p:cNvSpPr>
            <a:spLocks noGrp="1"/>
          </p:cNvSpPr>
          <p:nvPr>
            <p:ph type="body" sz="quarter" idx="14" hasCustomPrompt="1"/>
          </p:nvPr>
        </p:nvSpPr>
        <p:spPr>
          <a:xfrm>
            <a:off x="6635750" y="2035275"/>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4" name="Text Placeholder 17">
            <a:extLst>
              <a:ext uri="{FF2B5EF4-FFF2-40B4-BE49-F238E27FC236}">
                <a16:creationId xmlns:a16="http://schemas.microsoft.com/office/drawing/2014/main" id="{A4EE76D1-DB6A-C1A6-DD89-C2604FBEE35C}"/>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243266771"/>
      </p:ext>
    </p:extLst>
  </p:cSld>
  <p:clrMapOvr>
    <a:masterClrMapping/>
  </p:clrMapOvr>
  <p:extLst>
    <p:ext uri="{DCECCB84-F9BA-43D5-87BE-67443E8EF086}">
      <p15:sldGuideLst xmlns:p15="http://schemas.microsoft.com/office/powerpoint/2012/main">
        <p15:guide id="1" pos="3840">
          <p15:clr>
            <a:srgbClr val="FBAE40"/>
          </p15:clr>
        </p15:guide>
        <p15:guide id="2" pos="41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ading Lef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11DB-2940-7C75-D71E-6DAF77F878FA}"/>
              </a:ext>
            </a:extLst>
          </p:cNvPr>
          <p:cNvSpPr>
            <a:spLocks noGrp="1"/>
          </p:cNvSpPr>
          <p:nvPr>
            <p:ph type="title"/>
          </p:nvPr>
        </p:nvSpPr>
        <p:spPr>
          <a:xfrm>
            <a:off x="360364" y="360000"/>
            <a:ext cx="3500436" cy="5888400"/>
          </a:xfrm>
        </p:spPr>
        <p:txBody>
          <a:bodyPr/>
          <a:lstStyle>
            <a:lvl1pPr>
              <a:defRPr sz="2400">
                <a:solidFill>
                  <a:schemeClr val="tx1"/>
                </a:solidFill>
              </a:defRPr>
            </a:lvl1pPr>
          </a:lstStyle>
          <a:p>
            <a:r>
              <a:rPr lang="en-US"/>
              <a:t>Click to edit Master title style</a:t>
            </a:r>
            <a:endParaRPr lang="en-AU"/>
          </a:p>
        </p:txBody>
      </p:sp>
      <p:sp>
        <p:nvSpPr>
          <p:cNvPr id="7" name="Content Placeholder 6">
            <a:extLst>
              <a:ext uri="{FF2B5EF4-FFF2-40B4-BE49-F238E27FC236}">
                <a16:creationId xmlns:a16="http://schemas.microsoft.com/office/drawing/2014/main" id="{FDF0D95F-BC31-DD5B-E79B-03238D275662}"/>
              </a:ext>
            </a:extLst>
          </p:cNvPr>
          <p:cNvSpPr>
            <a:spLocks noGrp="1"/>
          </p:cNvSpPr>
          <p:nvPr>
            <p:ph sz="quarter" idx="11"/>
          </p:nvPr>
        </p:nvSpPr>
        <p:spPr>
          <a:xfrm>
            <a:off x="4235450" y="360363"/>
            <a:ext cx="7597775" cy="5888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29FD3CBC-63DD-EBA8-97E5-1D2E3B4535E6}"/>
              </a:ext>
            </a:extLst>
          </p:cNvPr>
          <p:cNvSpPr>
            <a:spLocks noGrp="1"/>
          </p:cNvSpPr>
          <p:nvPr>
            <p:ph type="ftr" sz="quarter" idx="12"/>
          </p:nvPr>
        </p:nvSpPr>
        <p:spPr/>
        <p:txBody>
          <a:bodyPr/>
          <a:lstStyle/>
          <a:p>
            <a:endParaRPr lang="en-AU"/>
          </a:p>
        </p:txBody>
      </p:sp>
    </p:spTree>
    <p:extLst>
      <p:ext uri="{BB962C8B-B14F-4D97-AF65-F5344CB8AC3E}">
        <p14:creationId xmlns:p14="http://schemas.microsoft.com/office/powerpoint/2010/main" val="239450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 right 1/2">
    <p:bg>
      <p:bgPr>
        <a:solidFill>
          <a:schemeClr val="tx1"/>
        </a:solidFill>
        <a:effectLst/>
      </p:bgPr>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DEBA0026-6013-140A-8B90-877F46ACCDDE}"/>
              </a:ext>
            </a:extLst>
          </p:cNvPr>
          <p:cNvSpPr>
            <a:spLocks noGrp="1"/>
          </p:cNvSpPr>
          <p:nvPr>
            <p:ph type="pic" sz="quarter" idx="16" hasCustomPrompt="1"/>
          </p:nvPr>
        </p:nvSpPr>
        <p:spPr>
          <a:xfrm>
            <a:off x="6096000" y="0"/>
            <a:ext cx="6096000" cy="6858000"/>
          </a:xfrm>
          <a:solidFill>
            <a:srgbClr val="C1CBD4"/>
          </a:solidFill>
        </p:spPr>
        <p:txBody>
          <a:bodyPr anchor="ctr" anchorCtr="0"/>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356926" y="2404873"/>
            <a:ext cx="5198791" cy="1303528"/>
          </a:xfrm>
        </p:spPr>
        <p:txBody>
          <a:bodyPr anchor="ctr"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356926" y="3844006"/>
            <a:ext cx="5198791"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2" name="Picture 1">
            <a:extLst>
              <a:ext uri="{FF2B5EF4-FFF2-40B4-BE49-F238E27FC236}">
                <a16:creationId xmlns:a16="http://schemas.microsoft.com/office/drawing/2014/main" id="{D6A7B116-EBE7-9D1A-B6C9-99FEA823DE30}"/>
              </a:ext>
            </a:extLst>
          </p:cNvPr>
          <p:cNvPicPr>
            <a:picLocks noChangeAspect="1"/>
          </p:cNvPicPr>
          <p:nvPr userDrawn="1"/>
        </p:nvPicPr>
        <p:blipFill>
          <a:blip r:embed="rId2"/>
          <a:stretch>
            <a:fillRect/>
          </a:stretch>
        </p:blipFill>
        <p:spPr>
          <a:xfrm>
            <a:off x="356926" y="6256169"/>
            <a:ext cx="2726067" cy="324000"/>
          </a:xfrm>
          <a:prstGeom prst="rect">
            <a:avLst/>
          </a:prstGeom>
        </p:spPr>
      </p:pic>
      <p:sp>
        <p:nvSpPr>
          <p:cNvPr id="6" name="Text Placeholder 13">
            <a:extLst>
              <a:ext uri="{FF2B5EF4-FFF2-40B4-BE49-F238E27FC236}">
                <a16:creationId xmlns:a16="http://schemas.microsoft.com/office/drawing/2014/main" id="{F495BC48-C3F6-FA8B-A5C5-36C8A2DCBC74}"/>
              </a:ext>
            </a:extLst>
          </p:cNvPr>
          <p:cNvSpPr>
            <a:spLocks noGrp="1"/>
          </p:cNvSpPr>
          <p:nvPr>
            <p:ph type="body" sz="quarter" idx="14" hasCustomPrompt="1"/>
          </p:nvPr>
        </p:nvSpPr>
        <p:spPr>
          <a:xfrm>
            <a:off x="366796" y="2035275"/>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
        <p:nvSpPr>
          <p:cNvPr id="4" name="Text Placeholder 17">
            <a:extLst>
              <a:ext uri="{FF2B5EF4-FFF2-40B4-BE49-F238E27FC236}">
                <a16:creationId xmlns:a16="http://schemas.microsoft.com/office/drawing/2014/main" id="{A5850A32-9DFF-A233-7747-52D7EBE0523D}"/>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086656957"/>
      </p:ext>
    </p:extLst>
  </p:cSld>
  <p:clrMapOvr>
    <a:masterClrMapping/>
  </p:clrMapOvr>
  <p:extLst>
    <p:ext uri="{DCECCB84-F9BA-43D5-87BE-67443E8EF086}">
      <p15:sldGuideLst xmlns:p15="http://schemas.microsoft.com/office/powerpoint/2012/main">
        <p15:guide id="1" pos="3840">
          <p15:clr>
            <a:srgbClr val="FBAE40"/>
          </p15:clr>
        </p15:guide>
        <p15:guide id="2" pos="41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_Full bleed image - White logo">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CB41A1-325C-3E59-A366-4B9B27ACD72D}"/>
              </a:ext>
            </a:extLst>
          </p:cNvPr>
          <p:cNvSpPr>
            <a:spLocks noGrp="1"/>
          </p:cNvSpPr>
          <p:nvPr>
            <p:ph type="pic" sz="quarter" idx="16" hasCustomPrompt="1"/>
          </p:nvPr>
        </p:nvSpPr>
        <p:spPr>
          <a:xfrm>
            <a:off x="-1" y="0"/>
            <a:ext cx="12192001" cy="6092825"/>
          </a:xfrm>
          <a:custGeom>
            <a:avLst/>
            <a:gdLst>
              <a:gd name="connsiteX0" fmla="*/ 1 w 12192001"/>
              <a:gd name="connsiteY0" fmla="*/ 0 h 6078071"/>
              <a:gd name="connsiteX1" fmla="*/ 12192001 w 12192001"/>
              <a:gd name="connsiteY1" fmla="*/ 0 h 6078071"/>
              <a:gd name="connsiteX2" fmla="*/ 12192001 w 12192001"/>
              <a:gd name="connsiteY2" fmla="*/ 1350126 h 6078071"/>
              <a:gd name="connsiteX3" fmla="*/ 12192001 w 12192001"/>
              <a:gd name="connsiteY3" fmla="*/ 6078071 h 6078071"/>
              <a:gd name="connsiteX4" fmla="*/ 1828224 w 12192001"/>
              <a:gd name="connsiteY4" fmla="*/ 6078071 h 6078071"/>
              <a:gd name="connsiteX5" fmla="*/ 1781331 w 12192001"/>
              <a:gd name="connsiteY5" fmla="*/ 6078071 h 6078071"/>
              <a:gd name="connsiteX6" fmla="*/ 1 w 12192001"/>
              <a:gd name="connsiteY6" fmla="*/ 6078071 h 6078071"/>
              <a:gd name="connsiteX7" fmla="*/ 0 w 12192001"/>
              <a:gd name="connsiteY7" fmla="*/ 6078071 h 6078071"/>
              <a:gd name="connsiteX8" fmla="*/ 0 w 12192001"/>
              <a:gd name="connsiteY8" fmla="*/ 1350126 h 6078071"/>
              <a:gd name="connsiteX9" fmla="*/ 1 w 12192001"/>
              <a:gd name="connsiteY9" fmla="*/ 1350126 h 60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078071">
                <a:moveTo>
                  <a:pt x="1" y="0"/>
                </a:moveTo>
                <a:lnTo>
                  <a:pt x="12192001" y="0"/>
                </a:lnTo>
                <a:lnTo>
                  <a:pt x="12192001" y="1350126"/>
                </a:lnTo>
                <a:lnTo>
                  <a:pt x="12192001" y="6078071"/>
                </a:lnTo>
                <a:lnTo>
                  <a:pt x="1828224" y="6078071"/>
                </a:lnTo>
                <a:lnTo>
                  <a:pt x="1781331" y="6078071"/>
                </a:lnTo>
                <a:lnTo>
                  <a:pt x="1" y="6078071"/>
                </a:lnTo>
                <a:lnTo>
                  <a:pt x="0" y="6078071"/>
                </a:lnTo>
                <a:lnTo>
                  <a:pt x="0" y="1350126"/>
                </a:lnTo>
                <a:lnTo>
                  <a:pt x="1" y="1350126"/>
                </a:lnTo>
                <a:close/>
              </a:path>
            </a:pathLst>
          </a:custGeom>
          <a:solidFill>
            <a:srgbClr val="C1CBD4"/>
          </a:solidFill>
        </p:spPr>
        <p:txBody>
          <a:bodyPr wrap="square" anchor="ctr" anchorCtr="0">
            <a:noAutofit/>
          </a:bodyPr>
          <a:lstStyle>
            <a:lvl1pPr marL="0" indent="0" algn="ctr">
              <a:buNone/>
              <a:defRPr lang="en-AU" dirty="0"/>
            </a:lvl1pPr>
          </a:lstStyle>
          <a:p>
            <a:r>
              <a:rPr lang="en-AU"/>
              <a:t>Drag or click to insert picture here</a:t>
            </a:r>
          </a:p>
        </p:txBody>
      </p:sp>
      <p:sp>
        <p:nvSpPr>
          <p:cNvPr id="15" name="Text Placeholder 4">
            <a:extLst>
              <a:ext uri="{FF2B5EF4-FFF2-40B4-BE49-F238E27FC236}">
                <a16:creationId xmlns:a16="http://schemas.microsoft.com/office/drawing/2014/main" id="{1A2F8F24-1CBA-FB2E-F439-068F90D6B6F0}"/>
              </a:ext>
            </a:extLst>
          </p:cNvPr>
          <p:cNvSpPr>
            <a:spLocks noGrp="1"/>
          </p:cNvSpPr>
          <p:nvPr>
            <p:ph type="body" sz="quarter" idx="15" hasCustomPrompt="1"/>
          </p:nvPr>
        </p:nvSpPr>
        <p:spPr>
          <a:xfrm>
            <a:off x="0" y="1700312"/>
            <a:ext cx="6005513" cy="3138388"/>
          </a:xfrm>
          <a:solidFill>
            <a:schemeClr val="tx1">
              <a:alpha val="80000"/>
            </a:schemeClr>
          </a:solidFill>
        </p:spPr>
        <p:txBody>
          <a:bodyPr lIns="360000" tIns="720000" rIns="180000" bIns="180000" anchor="t"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13" name="Text Placeholder 17">
            <a:extLst>
              <a:ext uri="{FF2B5EF4-FFF2-40B4-BE49-F238E27FC236}">
                <a16:creationId xmlns:a16="http://schemas.microsoft.com/office/drawing/2014/main" id="{ADAFF102-5EDE-4B18-032C-EEDACFFBFA08}"/>
              </a:ext>
            </a:extLst>
          </p:cNvPr>
          <p:cNvSpPr>
            <a:spLocks noGrp="1"/>
          </p:cNvSpPr>
          <p:nvPr>
            <p:ph type="body" sz="quarter" idx="18" hasCustomPrompt="1"/>
          </p:nvPr>
        </p:nvSpPr>
        <p:spPr>
          <a:xfrm>
            <a:off x="356926" y="6359348"/>
            <a:ext cx="2527300" cy="215900"/>
          </a:xfrm>
          <a:solidFill>
            <a:schemeClr val="tx1"/>
          </a:solidFill>
        </p:spPr>
        <p:txBody>
          <a:bodyPr lIns="0" tIns="0" rIns="0" bIns="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6" name="Text Placeholder 4">
            <a:extLst>
              <a:ext uri="{FF2B5EF4-FFF2-40B4-BE49-F238E27FC236}">
                <a16:creationId xmlns:a16="http://schemas.microsoft.com/office/drawing/2014/main" id="{2D2C6E7E-8181-D83E-B952-318A4CD56C41}"/>
              </a:ext>
            </a:extLst>
          </p:cNvPr>
          <p:cNvSpPr>
            <a:spLocks noGrp="1"/>
          </p:cNvSpPr>
          <p:nvPr>
            <p:ph type="body" sz="quarter" idx="19" hasCustomPrompt="1"/>
          </p:nvPr>
        </p:nvSpPr>
        <p:spPr>
          <a:xfrm>
            <a:off x="356926" y="3844006"/>
            <a:ext cx="5307274" cy="772732"/>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5" name="Picture 4">
            <a:extLst>
              <a:ext uri="{FF2B5EF4-FFF2-40B4-BE49-F238E27FC236}">
                <a16:creationId xmlns:a16="http://schemas.microsoft.com/office/drawing/2014/main" id="{5124EB9F-5042-9FFB-9AB3-B059CF53C127}"/>
              </a:ext>
            </a:extLst>
          </p:cNvPr>
          <p:cNvPicPr>
            <a:picLocks noChangeAspect="1"/>
          </p:cNvPicPr>
          <p:nvPr userDrawn="1"/>
        </p:nvPicPr>
        <p:blipFill>
          <a:blip r:embed="rId2"/>
          <a:stretch>
            <a:fillRect/>
          </a:stretch>
        </p:blipFill>
        <p:spPr>
          <a:xfrm>
            <a:off x="9103983" y="6256169"/>
            <a:ext cx="2726067" cy="324000"/>
          </a:xfrm>
          <a:prstGeom prst="rect">
            <a:avLst/>
          </a:prstGeom>
        </p:spPr>
      </p:pic>
      <p:sp>
        <p:nvSpPr>
          <p:cNvPr id="6" name="Text Placeholder 13">
            <a:extLst>
              <a:ext uri="{FF2B5EF4-FFF2-40B4-BE49-F238E27FC236}">
                <a16:creationId xmlns:a16="http://schemas.microsoft.com/office/drawing/2014/main" id="{8942C48D-ED77-F8D9-3B48-BD04A771EE52}"/>
              </a:ext>
            </a:extLst>
          </p:cNvPr>
          <p:cNvSpPr>
            <a:spLocks noGrp="1"/>
          </p:cNvSpPr>
          <p:nvPr>
            <p:ph type="body" sz="quarter" idx="14" hasCustomPrompt="1"/>
          </p:nvPr>
        </p:nvSpPr>
        <p:spPr>
          <a:xfrm>
            <a:off x="374817" y="2035275"/>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3003316930"/>
      </p:ext>
    </p:extLst>
  </p:cSld>
  <p:clrMapOvr>
    <a:masterClrMapping/>
  </p:clrMapOvr>
  <p:extLst>
    <p:ext uri="{DCECCB84-F9BA-43D5-87BE-67443E8EF086}">
      <p15:sldGuideLst xmlns:p15="http://schemas.microsoft.com/office/powerpoint/2012/main">
        <p15:guide id="1" pos="3840">
          <p15:clr>
            <a:srgbClr val="FBAE40"/>
          </p15:clr>
        </p15:guide>
        <p15:guide id="2" pos="4180">
          <p15:clr>
            <a:srgbClr val="FBAE40"/>
          </p15:clr>
        </p15:guide>
        <p15:guide id="3" orient="horz" pos="38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Full bleed image - White logo">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7899F28-1F11-376E-97E5-ABAE4C1D71F3}"/>
              </a:ext>
            </a:extLst>
          </p:cNvPr>
          <p:cNvSpPr>
            <a:spLocks noGrp="1"/>
          </p:cNvSpPr>
          <p:nvPr>
            <p:ph type="pic" sz="quarter" idx="16" hasCustomPrompt="1"/>
          </p:nvPr>
        </p:nvSpPr>
        <p:spPr>
          <a:xfrm>
            <a:off x="-1" y="0"/>
            <a:ext cx="12192001" cy="6092825"/>
          </a:xfrm>
          <a:custGeom>
            <a:avLst/>
            <a:gdLst>
              <a:gd name="connsiteX0" fmla="*/ 1 w 12192001"/>
              <a:gd name="connsiteY0" fmla="*/ 0 h 6092825"/>
              <a:gd name="connsiteX1" fmla="*/ 12192001 w 12192001"/>
              <a:gd name="connsiteY1" fmla="*/ 0 h 6092825"/>
              <a:gd name="connsiteX2" fmla="*/ 12192001 w 12192001"/>
              <a:gd name="connsiteY2" fmla="*/ 1364880 h 6092825"/>
              <a:gd name="connsiteX3" fmla="*/ 12192001 w 12192001"/>
              <a:gd name="connsiteY3" fmla="*/ 6092825 h 6092825"/>
              <a:gd name="connsiteX4" fmla="*/ 1828224 w 12192001"/>
              <a:gd name="connsiteY4" fmla="*/ 6092825 h 6092825"/>
              <a:gd name="connsiteX5" fmla="*/ 1781331 w 12192001"/>
              <a:gd name="connsiteY5" fmla="*/ 6092825 h 6092825"/>
              <a:gd name="connsiteX6" fmla="*/ 1 w 12192001"/>
              <a:gd name="connsiteY6" fmla="*/ 6092825 h 6092825"/>
              <a:gd name="connsiteX7" fmla="*/ 0 w 12192001"/>
              <a:gd name="connsiteY7" fmla="*/ 6092825 h 6092825"/>
              <a:gd name="connsiteX8" fmla="*/ 0 w 12192001"/>
              <a:gd name="connsiteY8" fmla="*/ 1364880 h 6092825"/>
              <a:gd name="connsiteX9" fmla="*/ 1 w 12192001"/>
              <a:gd name="connsiteY9" fmla="*/ 1364880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092825">
                <a:moveTo>
                  <a:pt x="1" y="0"/>
                </a:moveTo>
                <a:lnTo>
                  <a:pt x="12192001" y="0"/>
                </a:lnTo>
                <a:lnTo>
                  <a:pt x="12192001" y="1364880"/>
                </a:lnTo>
                <a:lnTo>
                  <a:pt x="12192001" y="6092825"/>
                </a:lnTo>
                <a:lnTo>
                  <a:pt x="1828224" y="6092825"/>
                </a:lnTo>
                <a:lnTo>
                  <a:pt x="1781331" y="6092825"/>
                </a:lnTo>
                <a:lnTo>
                  <a:pt x="1" y="6092825"/>
                </a:lnTo>
                <a:lnTo>
                  <a:pt x="0" y="6092825"/>
                </a:lnTo>
                <a:lnTo>
                  <a:pt x="0" y="1364880"/>
                </a:lnTo>
                <a:lnTo>
                  <a:pt x="1" y="1364880"/>
                </a:lnTo>
                <a:close/>
              </a:path>
            </a:pathLst>
          </a:custGeom>
          <a:solidFill>
            <a:srgbClr val="C1CBD4"/>
          </a:solidFill>
        </p:spPr>
        <p:txBody>
          <a:bodyPr wrap="square" anchor="ctr" anchorCtr="0">
            <a:noAutofit/>
          </a:bodyPr>
          <a:lstStyle>
            <a:lvl1pPr marL="0" indent="0" algn="ctr">
              <a:buNone/>
              <a:defRPr lang="en-AU" dirty="0"/>
            </a:lvl1pPr>
          </a:lstStyle>
          <a:p>
            <a:r>
              <a:rPr lang="en-AU"/>
              <a:t>Drag or click to insert picture here</a:t>
            </a:r>
          </a:p>
        </p:txBody>
      </p:sp>
      <p:sp>
        <p:nvSpPr>
          <p:cNvPr id="13" name="Text Placeholder 17">
            <a:extLst>
              <a:ext uri="{FF2B5EF4-FFF2-40B4-BE49-F238E27FC236}">
                <a16:creationId xmlns:a16="http://schemas.microsoft.com/office/drawing/2014/main" id="{ADAFF102-5EDE-4B18-032C-EEDACFFBFA08}"/>
              </a:ext>
            </a:extLst>
          </p:cNvPr>
          <p:cNvSpPr>
            <a:spLocks noGrp="1"/>
          </p:cNvSpPr>
          <p:nvPr>
            <p:ph type="body" sz="quarter" idx="18" hasCustomPrompt="1"/>
          </p:nvPr>
        </p:nvSpPr>
        <p:spPr>
          <a:xfrm>
            <a:off x="356926" y="6359348"/>
            <a:ext cx="2527300" cy="215900"/>
          </a:xfrm>
          <a:solidFill>
            <a:schemeClr val="tx1"/>
          </a:solidFill>
        </p:spPr>
        <p:txBody>
          <a:bodyPr lIns="0" tIns="0" rIns="0" bIns="0" anchor="ctr"/>
          <a:lstStyle>
            <a:lvl1pPr marL="0" indent="0" algn="l">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2" name="Text Placeholder 4">
            <a:extLst>
              <a:ext uri="{FF2B5EF4-FFF2-40B4-BE49-F238E27FC236}">
                <a16:creationId xmlns:a16="http://schemas.microsoft.com/office/drawing/2014/main" id="{DF258C72-9D43-709C-45C6-557402985DBE}"/>
              </a:ext>
            </a:extLst>
          </p:cNvPr>
          <p:cNvSpPr>
            <a:spLocks noGrp="1"/>
          </p:cNvSpPr>
          <p:nvPr>
            <p:ph type="body" sz="quarter" idx="15" hasCustomPrompt="1"/>
          </p:nvPr>
        </p:nvSpPr>
        <p:spPr>
          <a:xfrm>
            <a:off x="6184900" y="1700312"/>
            <a:ext cx="6007100" cy="3138388"/>
          </a:xfrm>
          <a:solidFill>
            <a:schemeClr val="tx1">
              <a:alpha val="80000"/>
            </a:schemeClr>
          </a:solidFill>
        </p:spPr>
        <p:txBody>
          <a:bodyPr lIns="432000" tIns="720000" rIns="180000" bIns="180000" anchor="t" anchorCtr="0"/>
          <a:lstStyle>
            <a:lvl1pPr marL="6350" indent="-6350">
              <a:spcBef>
                <a:spcPts val="0"/>
              </a:spcBef>
              <a:buNone/>
              <a:tabLst/>
              <a:defRPr sz="40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Document title</a:t>
            </a:r>
            <a:endParaRPr lang="en-US"/>
          </a:p>
        </p:txBody>
      </p:sp>
      <p:sp>
        <p:nvSpPr>
          <p:cNvPr id="6" name="Text Placeholder 4">
            <a:extLst>
              <a:ext uri="{FF2B5EF4-FFF2-40B4-BE49-F238E27FC236}">
                <a16:creationId xmlns:a16="http://schemas.microsoft.com/office/drawing/2014/main" id="{81EAC34B-C4A7-B2F8-9950-F8474222A137}"/>
              </a:ext>
            </a:extLst>
          </p:cNvPr>
          <p:cNvSpPr>
            <a:spLocks noGrp="1"/>
          </p:cNvSpPr>
          <p:nvPr>
            <p:ph type="body" sz="quarter" idx="19" hasCustomPrompt="1"/>
          </p:nvPr>
        </p:nvSpPr>
        <p:spPr>
          <a:xfrm>
            <a:off x="6635750" y="3844006"/>
            <a:ext cx="5194300" cy="772732"/>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pic>
        <p:nvPicPr>
          <p:cNvPr id="7" name="Picture 6">
            <a:extLst>
              <a:ext uri="{FF2B5EF4-FFF2-40B4-BE49-F238E27FC236}">
                <a16:creationId xmlns:a16="http://schemas.microsoft.com/office/drawing/2014/main" id="{6EFCE4CD-C288-74CD-09AE-1365466CCBF2}"/>
              </a:ext>
            </a:extLst>
          </p:cNvPr>
          <p:cNvPicPr>
            <a:picLocks noChangeAspect="1"/>
          </p:cNvPicPr>
          <p:nvPr userDrawn="1"/>
        </p:nvPicPr>
        <p:blipFill>
          <a:blip r:embed="rId2"/>
          <a:stretch>
            <a:fillRect/>
          </a:stretch>
        </p:blipFill>
        <p:spPr>
          <a:xfrm>
            <a:off x="9103983" y="6256169"/>
            <a:ext cx="2726067" cy="324000"/>
          </a:xfrm>
          <a:prstGeom prst="rect">
            <a:avLst/>
          </a:prstGeom>
        </p:spPr>
      </p:pic>
      <p:sp>
        <p:nvSpPr>
          <p:cNvPr id="9" name="Text Placeholder 13">
            <a:extLst>
              <a:ext uri="{FF2B5EF4-FFF2-40B4-BE49-F238E27FC236}">
                <a16:creationId xmlns:a16="http://schemas.microsoft.com/office/drawing/2014/main" id="{7AABB950-B3EC-5E2D-7D8C-AAD30F855D81}"/>
              </a:ext>
            </a:extLst>
          </p:cNvPr>
          <p:cNvSpPr>
            <a:spLocks noGrp="1"/>
          </p:cNvSpPr>
          <p:nvPr>
            <p:ph type="body" sz="quarter" idx="14" hasCustomPrompt="1"/>
          </p:nvPr>
        </p:nvSpPr>
        <p:spPr>
          <a:xfrm>
            <a:off x="6635750" y="2035275"/>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1858837384"/>
      </p:ext>
    </p:extLst>
  </p:cSld>
  <p:clrMapOvr>
    <a:masterClrMapping/>
  </p:clrMapOvr>
  <p:extLst>
    <p:ext uri="{DCECCB84-F9BA-43D5-87BE-67443E8EF086}">
      <p15:sldGuideLst xmlns:p15="http://schemas.microsoft.com/office/powerpoint/2012/main">
        <p15:guide id="1" pos="3840">
          <p15:clr>
            <a:srgbClr val="FBAE40"/>
          </p15:clr>
        </p15:guide>
        <p15:guide id="2" pos="4180">
          <p15:clr>
            <a:srgbClr val="FBAE40"/>
          </p15:clr>
        </p15:guide>
        <p15:guide id="3" orient="horz" pos="38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ASS - Cover">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694DA9-FA35-82E1-47EE-CBC6AD58E9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E08AC1C2-6F21-3E8E-B013-7439202A5666}"/>
              </a:ext>
            </a:extLst>
          </p:cNvPr>
          <p:cNvSpPr>
            <a:spLocks noGrp="1"/>
          </p:cNvSpPr>
          <p:nvPr>
            <p:ph type="body" sz="quarter" idx="15" hasCustomPrompt="1"/>
          </p:nvPr>
        </p:nvSpPr>
        <p:spPr>
          <a:xfrm>
            <a:off x="6193263" y="2614613"/>
            <a:ext cx="5636786" cy="1093787"/>
          </a:xfrm>
        </p:spPr>
        <p:txBody>
          <a:bodyPr anchor="t" anchorCtr="0"/>
          <a:lstStyle>
            <a:lvl1pPr marL="6350" indent="-6350">
              <a:spcBef>
                <a:spcPts val="0"/>
              </a:spcBef>
              <a:buNone/>
              <a:tabLst/>
              <a:defRPr sz="4400" b="1">
                <a:solidFill>
                  <a:schemeClr val="bg1"/>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BASS document title</a:t>
            </a:r>
            <a:endParaRPr lang="en-US"/>
          </a:p>
        </p:txBody>
      </p:sp>
      <p:sp>
        <p:nvSpPr>
          <p:cNvPr id="11" name="Text Placeholder 4">
            <a:extLst>
              <a:ext uri="{FF2B5EF4-FFF2-40B4-BE49-F238E27FC236}">
                <a16:creationId xmlns:a16="http://schemas.microsoft.com/office/drawing/2014/main" id="{13634267-A652-5A52-6D16-618E6D9B452D}"/>
              </a:ext>
            </a:extLst>
          </p:cNvPr>
          <p:cNvSpPr>
            <a:spLocks noGrp="1"/>
          </p:cNvSpPr>
          <p:nvPr>
            <p:ph type="body" sz="quarter" idx="19" hasCustomPrompt="1"/>
          </p:nvPr>
        </p:nvSpPr>
        <p:spPr>
          <a:xfrm>
            <a:off x="6193263" y="3844006"/>
            <a:ext cx="5636786" cy="298800"/>
          </a:xfrm>
        </p:spPr>
        <p:txBody>
          <a:bodyPr anchor="t" anchorCtr="0"/>
          <a:lstStyle>
            <a:lvl1pPr marL="6350" indent="-6350">
              <a:spcBef>
                <a:spcPts val="0"/>
              </a:spcBef>
              <a:buNone/>
              <a:tabLst/>
              <a:defRPr sz="1800" b="1">
                <a:solidFill>
                  <a:schemeClr val="bg2"/>
                </a:solidFill>
              </a:defRPr>
            </a:lvl1pPr>
            <a:lvl2pPr>
              <a:buNone/>
              <a:defRPr sz="4000" b="1">
                <a:solidFill>
                  <a:schemeClr val="bg1"/>
                </a:solidFill>
              </a:defRPr>
            </a:lvl2pPr>
            <a:lvl3pPr>
              <a:buNone/>
              <a:defRPr sz="4000" b="1">
                <a:solidFill>
                  <a:schemeClr val="bg1"/>
                </a:solidFill>
              </a:defRPr>
            </a:lvl3pPr>
            <a:lvl4pPr>
              <a:buNone/>
              <a:defRPr sz="4000" b="1">
                <a:solidFill>
                  <a:schemeClr val="bg1"/>
                </a:solidFill>
              </a:defRPr>
            </a:lvl4pPr>
            <a:lvl5pPr>
              <a:buNone/>
              <a:defRPr sz="4000" b="1">
                <a:solidFill>
                  <a:schemeClr val="bg1"/>
                </a:solidFill>
              </a:defRPr>
            </a:lvl5pPr>
          </a:lstStyle>
          <a:p>
            <a:pPr lvl="0"/>
            <a:r>
              <a:rPr lang="en-GB"/>
              <a:t>Subtitle/section number</a:t>
            </a:r>
            <a:endParaRPr lang="en-US"/>
          </a:p>
        </p:txBody>
      </p:sp>
      <p:sp>
        <p:nvSpPr>
          <p:cNvPr id="81" name="Text Placeholder 6">
            <a:extLst>
              <a:ext uri="{FF2B5EF4-FFF2-40B4-BE49-F238E27FC236}">
                <a16:creationId xmlns:a16="http://schemas.microsoft.com/office/drawing/2014/main" id="{55D995B7-B27F-CE61-345C-3874DB6A8F44}"/>
              </a:ext>
            </a:extLst>
          </p:cNvPr>
          <p:cNvSpPr>
            <a:spLocks noGrp="1"/>
          </p:cNvSpPr>
          <p:nvPr>
            <p:ph type="body" sz="quarter" idx="20" hasCustomPrompt="1"/>
          </p:nvPr>
        </p:nvSpPr>
        <p:spPr>
          <a:xfrm>
            <a:off x="3517557" y="365125"/>
            <a:ext cx="5046580" cy="694821"/>
          </a:xfrm>
          <a:prstGeom prst="foldedCorner">
            <a:avLst/>
          </a:prstGeom>
          <a:solidFill>
            <a:srgbClr val="FFFAD9"/>
          </a:solidFill>
        </p:spPr>
        <p:txBody>
          <a:bodyPr lIns="180000" tIns="180000" rIns="180000" bIns="180000"/>
          <a:lstStyle>
            <a:lvl1pPr marL="0" indent="0" algn="ctr">
              <a:buNone/>
              <a:defRPr sz="3200" b="1">
                <a:solidFill>
                  <a:srgbClr val="FF3399"/>
                </a:solidFill>
              </a:defRPr>
            </a:lvl1pPr>
          </a:lstStyle>
          <a:p>
            <a:pPr lvl="0"/>
            <a:r>
              <a:rPr lang="en-US"/>
              <a:t>CENTURIA BASS ONLY.</a:t>
            </a:r>
          </a:p>
        </p:txBody>
      </p:sp>
      <p:pic>
        <p:nvPicPr>
          <p:cNvPr id="2" name="Picture 1">
            <a:extLst>
              <a:ext uri="{FF2B5EF4-FFF2-40B4-BE49-F238E27FC236}">
                <a16:creationId xmlns:a16="http://schemas.microsoft.com/office/drawing/2014/main" id="{A04AB862-2A21-301D-A931-312D7F7AFA70}"/>
              </a:ext>
            </a:extLst>
          </p:cNvPr>
          <p:cNvPicPr>
            <a:picLocks noChangeAspect="1"/>
          </p:cNvPicPr>
          <p:nvPr userDrawn="1"/>
        </p:nvPicPr>
        <p:blipFill>
          <a:blip r:embed="rId3"/>
          <a:stretch>
            <a:fillRect/>
          </a:stretch>
        </p:blipFill>
        <p:spPr>
          <a:xfrm>
            <a:off x="9103983" y="6256169"/>
            <a:ext cx="2726067" cy="324000"/>
          </a:xfrm>
          <a:prstGeom prst="rect">
            <a:avLst/>
          </a:prstGeom>
        </p:spPr>
      </p:pic>
      <p:sp>
        <p:nvSpPr>
          <p:cNvPr id="12" name="Text Placeholder 13">
            <a:extLst>
              <a:ext uri="{FF2B5EF4-FFF2-40B4-BE49-F238E27FC236}">
                <a16:creationId xmlns:a16="http://schemas.microsoft.com/office/drawing/2014/main" id="{73F1E509-16D7-F8B9-B6C7-F477303D8FB5}"/>
              </a:ext>
            </a:extLst>
          </p:cNvPr>
          <p:cNvSpPr>
            <a:spLocks noGrp="1"/>
          </p:cNvSpPr>
          <p:nvPr>
            <p:ph type="body" sz="quarter" idx="14" hasCustomPrompt="1"/>
          </p:nvPr>
        </p:nvSpPr>
        <p:spPr>
          <a:xfrm>
            <a:off x="6193263" y="2035275"/>
            <a:ext cx="1928387" cy="201197"/>
          </a:xfrm>
        </p:spPr>
        <p:txBody>
          <a:bodyPr lIns="0" rIns="0" anchor="ctr">
            <a:noAutofit/>
          </a:bodyPr>
          <a:lstStyle>
            <a:lvl1pPr algn="l">
              <a:buNone/>
              <a:defRPr sz="800" b="0">
                <a:solidFill>
                  <a:schemeClr val="bg1"/>
                </a:solidFill>
              </a:defRPr>
            </a:lvl1pPr>
          </a:lstStyle>
          <a:p>
            <a:pPr lvl="0"/>
            <a:r>
              <a:rPr lang="en-GB"/>
              <a:t>ENTER DATE | DIVISION</a:t>
            </a:r>
            <a:endParaRPr lang="en-US"/>
          </a:p>
        </p:txBody>
      </p:sp>
    </p:spTree>
    <p:extLst>
      <p:ext uri="{BB962C8B-B14F-4D97-AF65-F5344CB8AC3E}">
        <p14:creationId xmlns:p14="http://schemas.microsoft.com/office/powerpoint/2010/main" val="2696734958"/>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p:nvSpPr>
        <p:spPr>
          <a:xfrm>
            <a:off x="360363" y="360363"/>
            <a:ext cx="11472862" cy="5926137"/>
          </a:xfrm>
          <a:prstGeom prst="rect">
            <a:avLst/>
          </a:prstGeom>
          <a:noFill/>
        </p:spPr>
        <p:txBody>
          <a:bodyPr wrap="square" lIns="0" tIns="0" rIns="0" bIns="0" rtlCol="0" anchor="t" anchorCtr="0">
            <a:noAutofit/>
          </a:bodyPr>
          <a:lstStyle/>
          <a:p>
            <a:pPr algn="ctr"/>
            <a:r>
              <a:rPr lang="en-GB" sz="11500"/>
              <a:t>BACK </a:t>
            </a:r>
            <a:br>
              <a:rPr lang="en-GB" sz="11500"/>
            </a:br>
            <a:r>
              <a:rPr lang="en-GB" sz="11500"/>
              <a:t>PAGES</a:t>
            </a:r>
            <a:endParaRPr lang="en-AU" sz="11500"/>
          </a:p>
        </p:txBody>
      </p:sp>
      <p:sp>
        <p:nvSpPr>
          <p:cNvPr id="3" name="Arrow: Right 2">
            <a:extLst>
              <a:ext uri="{FF2B5EF4-FFF2-40B4-BE49-F238E27FC236}">
                <a16:creationId xmlns:a16="http://schemas.microsoft.com/office/drawing/2014/main" id="{42F0ED10-51F7-BFD6-090A-2F294A60C884}"/>
              </a:ext>
            </a:extLst>
          </p:cNvPr>
          <p:cNvSpPr/>
          <p:nvPr/>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3162298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1D5500-82D1-144E-9705-BB3C71A2B47D}"/>
              </a:ext>
            </a:extLst>
          </p:cNvPr>
          <p:cNvSpPr>
            <a:spLocks noGrp="1"/>
          </p:cNvSpPr>
          <p:nvPr>
            <p:ph type="title" hasCustomPrompt="1"/>
          </p:nvPr>
        </p:nvSpPr>
        <p:spPr>
          <a:xfrm>
            <a:off x="4064000" y="2839117"/>
            <a:ext cx="4057650" cy="938371"/>
          </a:xfrm>
        </p:spPr>
        <p:txBody>
          <a:bodyPr anchor="ctr">
            <a:noAutofit/>
          </a:bodyPr>
          <a:lstStyle>
            <a:lvl1pPr algn="ctr">
              <a:defRPr sz="3600">
                <a:solidFill>
                  <a:schemeClr val="bg1"/>
                </a:solidFill>
              </a:defRPr>
            </a:lvl1pPr>
          </a:lstStyle>
          <a:p>
            <a:r>
              <a:rPr lang="en-GB"/>
              <a:t>Thank you</a:t>
            </a:r>
            <a:endParaRPr lang="en-US"/>
          </a:p>
        </p:txBody>
      </p:sp>
      <p:pic>
        <p:nvPicPr>
          <p:cNvPr id="2" name="Graphic 1">
            <a:extLst>
              <a:ext uri="{FF2B5EF4-FFF2-40B4-BE49-F238E27FC236}">
                <a16:creationId xmlns:a16="http://schemas.microsoft.com/office/drawing/2014/main" id="{3A43CA5B-EF67-F085-606B-FDED34A614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8333" y="6251248"/>
            <a:ext cx="1711717" cy="324000"/>
          </a:xfrm>
          <a:prstGeom prst="rect">
            <a:avLst/>
          </a:prstGeom>
        </p:spPr>
      </p:pic>
    </p:spTree>
    <p:extLst>
      <p:ext uri="{BB962C8B-B14F-4D97-AF65-F5344CB8AC3E}">
        <p14:creationId xmlns:p14="http://schemas.microsoft.com/office/powerpoint/2010/main" val="28842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CNI Back page AUS">
    <p:bg>
      <p:bgPr>
        <a:solidFill>
          <a:schemeClr val="tx1"/>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E847C7B2-A466-4C76-3F99-ABB929C5573F}"/>
              </a:ext>
            </a:extLst>
          </p:cNvPr>
          <p:cNvSpPr txBox="1"/>
          <p:nvPr userDrawn="1"/>
        </p:nvSpPr>
        <p:spPr>
          <a:xfrm>
            <a:off x="8829267" y="1708059"/>
            <a:ext cx="1478627" cy="84638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Sydney (head office)</a:t>
            </a:r>
          </a:p>
          <a:p>
            <a:pPr algn="l"/>
            <a:r>
              <a:rPr lang="en-US" sz="900">
                <a:solidFill>
                  <a:schemeClr val="bg1"/>
                </a:solidFill>
              </a:rPr>
              <a:t>(02) 8923 8923</a:t>
            </a:r>
          </a:p>
          <a:p>
            <a:pPr algn="l"/>
            <a:r>
              <a:rPr lang="en-US" sz="900">
                <a:solidFill>
                  <a:schemeClr val="bg1"/>
                </a:solidFill>
              </a:rPr>
              <a:t>Level 41, Chifley Tower</a:t>
            </a:r>
            <a:br>
              <a:rPr lang="en-US" sz="900">
                <a:solidFill>
                  <a:schemeClr val="bg1"/>
                </a:solidFill>
              </a:rPr>
            </a:br>
            <a:r>
              <a:rPr lang="en-US" sz="900">
                <a:solidFill>
                  <a:schemeClr val="bg1"/>
                </a:solidFill>
              </a:rPr>
              <a:t>2 Chifley Square</a:t>
            </a:r>
            <a:br>
              <a:rPr lang="en-US" sz="900">
                <a:solidFill>
                  <a:schemeClr val="bg1"/>
                </a:solidFill>
              </a:rPr>
            </a:br>
            <a:r>
              <a:rPr lang="en-US" sz="900">
                <a:solidFill>
                  <a:schemeClr val="bg1"/>
                </a:solidFill>
              </a:rPr>
              <a:t>Sydney NSW 2000</a:t>
            </a:r>
          </a:p>
        </p:txBody>
      </p:sp>
      <p:sp>
        <p:nvSpPr>
          <p:cNvPr id="38" name="TextBox 37">
            <a:extLst>
              <a:ext uri="{FF2B5EF4-FFF2-40B4-BE49-F238E27FC236}">
                <a16:creationId xmlns:a16="http://schemas.microsoft.com/office/drawing/2014/main" id="{36AF58E9-1290-F4CC-B1A2-1D7E61844444}"/>
              </a:ext>
            </a:extLst>
          </p:cNvPr>
          <p:cNvSpPr txBox="1"/>
          <p:nvPr userDrawn="1"/>
        </p:nvSpPr>
        <p:spPr>
          <a:xfrm>
            <a:off x="10424782" y="1708059"/>
            <a:ext cx="1408443" cy="84638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Melbourne</a:t>
            </a:r>
          </a:p>
          <a:p>
            <a:pPr algn="l"/>
            <a:r>
              <a:rPr lang="en-US" sz="900">
                <a:solidFill>
                  <a:schemeClr val="bg1"/>
                </a:solidFill>
              </a:rPr>
              <a:t>(03) 9616 6500</a:t>
            </a:r>
          </a:p>
          <a:p>
            <a:pPr algn="l"/>
            <a:r>
              <a:rPr lang="en-US" sz="900">
                <a:solidFill>
                  <a:schemeClr val="bg1"/>
                </a:solidFill>
              </a:rPr>
              <a:t>Level 47</a:t>
            </a:r>
            <a:br>
              <a:rPr lang="en-US" sz="900">
                <a:solidFill>
                  <a:schemeClr val="bg1"/>
                </a:solidFill>
              </a:rPr>
            </a:br>
            <a:r>
              <a:rPr lang="en-US" sz="900">
                <a:solidFill>
                  <a:schemeClr val="bg1"/>
                </a:solidFill>
              </a:rPr>
              <a:t>101 Collins Street</a:t>
            </a:r>
            <a:br>
              <a:rPr lang="en-US" sz="900">
                <a:solidFill>
                  <a:schemeClr val="bg1"/>
                </a:solidFill>
              </a:rPr>
            </a:br>
            <a:r>
              <a:rPr lang="en-US" sz="900">
                <a:solidFill>
                  <a:schemeClr val="bg1"/>
                </a:solidFill>
              </a:rPr>
              <a:t>Melbourne VIC 3000</a:t>
            </a:r>
          </a:p>
        </p:txBody>
      </p:sp>
      <p:sp>
        <p:nvSpPr>
          <p:cNvPr id="39" name="TextBox 38">
            <a:extLst>
              <a:ext uri="{FF2B5EF4-FFF2-40B4-BE49-F238E27FC236}">
                <a16:creationId xmlns:a16="http://schemas.microsoft.com/office/drawing/2014/main" id="{6F67A5E7-7893-B677-8822-B31B1939A06F}"/>
              </a:ext>
            </a:extLst>
          </p:cNvPr>
          <p:cNvSpPr txBox="1"/>
          <p:nvPr userDrawn="1"/>
        </p:nvSpPr>
        <p:spPr>
          <a:xfrm>
            <a:off x="8870516" y="2763278"/>
            <a:ext cx="1426742" cy="84638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Brisbane</a:t>
            </a:r>
          </a:p>
          <a:p>
            <a:pPr algn="l"/>
            <a:r>
              <a:rPr lang="en-US" sz="900">
                <a:solidFill>
                  <a:schemeClr val="bg1"/>
                </a:solidFill>
              </a:rPr>
              <a:t>(07) 3905 7000</a:t>
            </a:r>
          </a:p>
          <a:p>
            <a:pPr algn="l"/>
            <a:r>
              <a:rPr lang="en-US" sz="900">
                <a:solidFill>
                  <a:schemeClr val="bg1"/>
                </a:solidFill>
              </a:rPr>
              <a:t>Level 2</a:t>
            </a:r>
            <a:br>
              <a:rPr lang="en-US" sz="900">
                <a:solidFill>
                  <a:schemeClr val="bg1"/>
                </a:solidFill>
              </a:rPr>
            </a:br>
            <a:r>
              <a:rPr lang="en-US" sz="900">
                <a:solidFill>
                  <a:schemeClr val="bg1"/>
                </a:solidFill>
              </a:rPr>
              <a:t>348 Edward Street</a:t>
            </a:r>
            <a:br>
              <a:rPr lang="en-US" sz="900">
                <a:solidFill>
                  <a:schemeClr val="bg1"/>
                </a:solidFill>
              </a:rPr>
            </a:br>
            <a:r>
              <a:rPr lang="en-US" sz="900">
                <a:solidFill>
                  <a:schemeClr val="bg1"/>
                </a:solidFill>
              </a:rPr>
              <a:t>Brisbane QLD 4000</a:t>
            </a:r>
          </a:p>
        </p:txBody>
      </p:sp>
      <p:pic>
        <p:nvPicPr>
          <p:cNvPr id="40" name="Picture 13">
            <a:extLst>
              <a:ext uri="{FF2B5EF4-FFF2-40B4-BE49-F238E27FC236}">
                <a16:creationId xmlns:a16="http://schemas.microsoft.com/office/drawing/2014/main" id="{AF4EBA28-5ACB-C163-58A7-41833A88A61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52379" y="6012235"/>
            <a:ext cx="230105" cy="230105"/>
          </a:xfrm>
          <a:prstGeom prst="rect">
            <a:avLst/>
          </a:prstGeom>
        </p:spPr>
      </p:pic>
      <p:pic>
        <p:nvPicPr>
          <p:cNvPr id="41" name="Picture 15">
            <a:extLst>
              <a:ext uri="{FF2B5EF4-FFF2-40B4-BE49-F238E27FC236}">
                <a16:creationId xmlns:a16="http://schemas.microsoft.com/office/drawing/2014/main" id="{5D1038A2-DABF-2CA4-2DC6-03F10E2E716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339799" y="6011943"/>
            <a:ext cx="230398" cy="230398"/>
          </a:xfrm>
          <a:prstGeom prst="rect">
            <a:avLst/>
          </a:prstGeom>
        </p:spPr>
      </p:pic>
      <p:pic>
        <p:nvPicPr>
          <p:cNvPr id="42" name="Picture 15">
            <a:extLst>
              <a:ext uri="{FF2B5EF4-FFF2-40B4-BE49-F238E27FC236}">
                <a16:creationId xmlns:a16="http://schemas.microsoft.com/office/drawing/2014/main" id="{16BEA2D3-F8F4-65B5-71B4-C3BB6D3AA8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870516" y="5984368"/>
            <a:ext cx="287100" cy="287100"/>
          </a:xfrm>
          <a:prstGeom prst="rect">
            <a:avLst/>
          </a:prstGeom>
        </p:spPr>
      </p:pic>
      <p:cxnSp>
        <p:nvCxnSpPr>
          <p:cNvPr id="44" name="Straight Connector 43">
            <a:extLst>
              <a:ext uri="{FF2B5EF4-FFF2-40B4-BE49-F238E27FC236}">
                <a16:creationId xmlns:a16="http://schemas.microsoft.com/office/drawing/2014/main" id="{3DFECDCB-AD19-32AC-E204-6EB7E36EF2F0}"/>
              </a:ext>
            </a:extLst>
          </p:cNvPr>
          <p:cNvCxnSpPr>
            <a:cxnSpLocks/>
          </p:cNvCxnSpPr>
          <p:nvPr userDrawn="1"/>
        </p:nvCxnSpPr>
        <p:spPr>
          <a:xfrm>
            <a:off x="8870516" y="3769200"/>
            <a:ext cx="29627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AB7F9A5-6297-2125-4988-8928F1A67D7F}"/>
              </a:ext>
            </a:extLst>
          </p:cNvPr>
          <p:cNvSpPr txBox="1"/>
          <p:nvPr userDrawn="1"/>
        </p:nvSpPr>
        <p:spPr>
          <a:xfrm>
            <a:off x="8870517" y="4318945"/>
            <a:ext cx="1356050" cy="984885"/>
          </a:xfrm>
          <a:prstGeom prst="rect">
            <a:avLst/>
          </a:prstGeom>
          <a:noFill/>
        </p:spPr>
        <p:txBody>
          <a:bodyPr wrap="square" lIns="0" tIns="0" rIns="0" bIns="0" anchor="t" anchorCtr="0">
            <a:noAutofit/>
          </a:bodyPr>
          <a:lstStyle/>
          <a:p>
            <a:pPr algn="l">
              <a:spcAft>
                <a:spcPts val="300"/>
              </a:spcAft>
            </a:pPr>
            <a:r>
              <a:rPr lang="en-US" sz="1050" b="1">
                <a:solidFill>
                  <a:schemeClr val="bg1"/>
                </a:solidFill>
              </a:rPr>
              <a:t>Auckland</a:t>
            </a:r>
          </a:p>
          <a:p>
            <a:pPr algn="l"/>
            <a:r>
              <a:rPr lang="en-US" sz="900">
                <a:solidFill>
                  <a:schemeClr val="bg1"/>
                </a:solidFill>
              </a:rPr>
              <a:t>+64 (9) 300 6161</a:t>
            </a:r>
          </a:p>
          <a:p>
            <a:r>
              <a:rPr lang="en-AU" sz="900" b="0" i="0" u="none" strike="noStrike">
                <a:solidFill>
                  <a:schemeClr val="bg1"/>
                </a:solidFill>
                <a:effectLst/>
                <a:latin typeface="+mn-lt"/>
              </a:rPr>
              <a:t>Level 2, Bayleys House, 30 Gaunt Street, Wynyard Quarter Auckland 1010</a:t>
            </a:r>
            <a:endParaRPr lang="en-US" sz="900">
              <a:solidFill>
                <a:schemeClr val="bg1"/>
              </a:solidFill>
              <a:latin typeface="+mn-lt"/>
            </a:endParaRPr>
          </a:p>
        </p:txBody>
      </p:sp>
      <p:sp>
        <p:nvSpPr>
          <p:cNvPr id="46" name="TextBox 45">
            <a:extLst>
              <a:ext uri="{FF2B5EF4-FFF2-40B4-BE49-F238E27FC236}">
                <a16:creationId xmlns:a16="http://schemas.microsoft.com/office/drawing/2014/main" id="{F372DFE8-CE28-1B93-7071-8493393D4CF9}"/>
              </a:ext>
            </a:extLst>
          </p:cNvPr>
          <p:cNvSpPr txBox="1"/>
          <p:nvPr userDrawn="1"/>
        </p:nvSpPr>
        <p:spPr>
          <a:xfrm>
            <a:off x="8832999" y="1381520"/>
            <a:ext cx="1610788" cy="25391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AUSTRALIA</a:t>
            </a:r>
            <a:endParaRPr lang="en-US" sz="900">
              <a:solidFill>
                <a:schemeClr val="bg1"/>
              </a:solidFill>
            </a:endParaRPr>
          </a:p>
        </p:txBody>
      </p:sp>
      <p:sp>
        <p:nvSpPr>
          <p:cNvPr id="47" name="TextBox 46">
            <a:extLst>
              <a:ext uri="{FF2B5EF4-FFF2-40B4-BE49-F238E27FC236}">
                <a16:creationId xmlns:a16="http://schemas.microsoft.com/office/drawing/2014/main" id="{0234C89A-A027-C310-3E1A-AC9F4AB89CBB}"/>
              </a:ext>
            </a:extLst>
          </p:cNvPr>
          <p:cNvSpPr txBox="1"/>
          <p:nvPr userDrawn="1"/>
        </p:nvSpPr>
        <p:spPr>
          <a:xfrm>
            <a:off x="8870516" y="3979602"/>
            <a:ext cx="1610788" cy="25391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NEW ZEALAND</a:t>
            </a:r>
            <a:endParaRPr lang="en-US" sz="900">
              <a:solidFill>
                <a:schemeClr val="bg1"/>
              </a:solidFill>
            </a:endParaRPr>
          </a:p>
        </p:txBody>
      </p:sp>
      <p:sp>
        <p:nvSpPr>
          <p:cNvPr id="2" name="TextBox 1">
            <a:extLst>
              <a:ext uri="{FF2B5EF4-FFF2-40B4-BE49-F238E27FC236}">
                <a16:creationId xmlns:a16="http://schemas.microsoft.com/office/drawing/2014/main" id="{9A857048-CC19-97D2-C367-CC774D2571DD}"/>
              </a:ext>
            </a:extLst>
          </p:cNvPr>
          <p:cNvSpPr txBox="1"/>
          <p:nvPr userDrawn="1"/>
        </p:nvSpPr>
        <p:spPr>
          <a:xfrm>
            <a:off x="10440056" y="2763278"/>
            <a:ext cx="1393170" cy="846386"/>
          </a:xfrm>
          <a:prstGeom prst="rect">
            <a:avLst/>
          </a:prstGeom>
          <a:noFill/>
        </p:spPr>
        <p:txBody>
          <a:bodyPr wrap="square" lIns="0" tIns="0" rIns="0" bIns="0" rtlCol="0" anchor="t" anchorCtr="0">
            <a:noAutofit/>
          </a:bodyPr>
          <a:lstStyle/>
          <a:p>
            <a:pPr algn="l">
              <a:spcAft>
                <a:spcPts val="300"/>
              </a:spcAft>
            </a:pPr>
            <a:r>
              <a:rPr lang="en-US" sz="1050" b="1">
                <a:solidFill>
                  <a:schemeClr val="bg1"/>
                </a:solidFill>
              </a:rPr>
              <a:t>Perth</a:t>
            </a:r>
          </a:p>
          <a:p>
            <a:pPr algn="l"/>
            <a:r>
              <a:rPr lang="en-US" sz="900">
                <a:solidFill>
                  <a:schemeClr val="bg1"/>
                </a:solidFill>
              </a:rPr>
              <a:t>(08) 9321 7133</a:t>
            </a:r>
          </a:p>
          <a:p>
            <a:pPr algn="l"/>
            <a:r>
              <a:rPr lang="en-US" sz="900">
                <a:solidFill>
                  <a:schemeClr val="bg1"/>
                </a:solidFill>
              </a:rPr>
              <a:t>Level 27</a:t>
            </a:r>
            <a:br>
              <a:rPr lang="en-US" sz="900">
                <a:solidFill>
                  <a:schemeClr val="bg1"/>
                </a:solidFill>
              </a:rPr>
            </a:br>
            <a:r>
              <a:rPr lang="en-US" sz="900">
                <a:solidFill>
                  <a:schemeClr val="bg1"/>
                </a:solidFill>
              </a:rPr>
              <a:t>140 St Georges Terrace</a:t>
            </a:r>
          </a:p>
          <a:p>
            <a:pPr algn="l"/>
            <a:r>
              <a:rPr lang="en-US" sz="900">
                <a:solidFill>
                  <a:schemeClr val="bg1"/>
                </a:solidFill>
              </a:rPr>
              <a:t>Perth WA 6000</a:t>
            </a:r>
          </a:p>
        </p:txBody>
      </p:sp>
      <p:pic>
        <p:nvPicPr>
          <p:cNvPr id="4" name="Graphic 3">
            <a:extLst>
              <a:ext uri="{FF2B5EF4-FFF2-40B4-BE49-F238E27FC236}">
                <a16:creationId xmlns:a16="http://schemas.microsoft.com/office/drawing/2014/main" id="{00DF3516-35C5-DE07-1326-4BEB7B33C3E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82824" y="2763278"/>
            <a:ext cx="3595465" cy="680563"/>
          </a:xfrm>
          <a:prstGeom prst="rect">
            <a:avLst/>
          </a:prstGeom>
        </p:spPr>
      </p:pic>
    </p:spTree>
    <p:extLst>
      <p:ext uri="{BB962C8B-B14F-4D97-AF65-F5344CB8AC3E}">
        <p14:creationId xmlns:p14="http://schemas.microsoft.com/office/powerpoint/2010/main" val="34524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NI Back page NZ">
    <p:bg>
      <p:bgPr>
        <a:solidFill>
          <a:schemeClr val="tx1"/>
        </a:solidFill>
        <a:effectLst/>
      </p:bgPr>
    </p:bg>
    <p:spTree>
      <p:nvGrpSpPr>
        <p:cNvPr id="1" name=""/>
        <p:cNvGrpSpPr/>
        <p:nvPr/>
      </p:nvGrpSpPr>
      <p:grpSpPr>
        <a:xfrm>
          <a:off x="0" y="0"/>
          <a:ext cx="0" cy="0"/>
          <a:chOff x="0" y="0"/>
          <a:chExt cx="0" cy="0"/>
        </a:xfrm>
      </p:grpSpPr>
      <p:pic>
        <p:nvPicPr>
          <p:cNvPr id="21" name="Picture 13">
            <a:extLst>
              <a:ext uri="{FF2B5EF4-FFF2-40B4-BE49-F238E27FC236}">
                <a16:creationId xmlns:a16="http://schemas.microsoft.com/office/drawing/2014/main" id="{540BE7B2-3714-AE45-A56C-5FA32A215ED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52379" y="6012235"/>
            <a:ext cx="230105" cy="230105"/>
          </a:xfrm>
          <a:prstGeom prst="rect">
            <a:avLst/>
          </a:prstGeom>
        </p:spPr>
      </p:pic>
      <p:pic>
        <p:nvPicPr>
          <p:cNvPr id="22" name="Picture 15">
            <a:extLst>
              <a:ext uri="{FF2B5EF4-FFF2-40B4-BE49-F238E27FC236}">
                <a16:creationId xmlns:a16="http://schemas.microsoft.com/office/drawing/2014/main" id="{EB69AD3F-8DCB-8049-B13E-CE9554CD0A2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339799" y="6011943"/>
            <a:ext cx="230398" cy="230398"/>
          </a:xfrm>
          <a:prstGeom prst="rect">
            <a:avLst/>
          </a:prstGeom>
        </p:spPr>
      </p:pic>
      <p:pic>
        <p:nvPicPr>
          <p:cNvPr id="23" name="Picture 15">
            <a:extLst>
              <a:ext uri="{FF2B5EF4-FFF2-40B4-BE49-F238E27FC236}">
                <a16:creationId xmlns:a16="http://schemas.microsoft.com/office/drawing/2014/main" id="{76C8B9F3-DB4D-7B45-9758-C347E5AFD0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870516" y="5984368"/>
            <a:ext cx="287100" cy="287100"/>
          </a:xfrm>
          <a:prstGeom prst="rect">
            <a:avLst/>
          </a:prstGeom>
        </p:spPr>
      </p:pic>
      <p:pic>
        <p:nvPicPr>
          <p:cNvPr id="29" name="Picture 15">
            <a:extLst>
              <a:ext uri="{FF2B5EF4-FFF2-40B4-BE49-F238E27FC236}">
                <a16:creationId xmlns:a16="http://schemas.microsoft.com/office/drawing/2014/main" id="{896973DF-D4E0-2993-BF80-776AE6DFAEA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339799" y="6011943"/>
            <a:ext cx="230398" cy="230398"/>
          </a:xfrm>
          <a:prstGeom prst="rect">
            <a:avLst/>
          </a:prstGeom>
        </p:spPr>
      </p:pic>
      <p:pic>
        <p:nvPicPr>
          <p:cNvPr id="30" name="Picture 15">
            <a:extLst>
              <a:ext uri="{FF2B5EF4-FFF2-40B4-BE49-F238E27FC236}">
                <a16:creationId xmlns:a16="http://schemas.microsoft.com/office/drawing/2014/main" id="{BA58AFD1-A21F-93D1-57BD-5FEDD48A3C0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870516" y="5984368"/>
            <a:ext cx="287100" cy="287100"/>
          </a:xfrm>
          <a:prstGeom prst="rect">
            <a:avLst/>
          </a:prstGeom>
        </p:spPr>
      </p:pic>
      <p:sp>
        <p:nvSpPr>
          <p:cNvPr id="57" name="TextBox 56">
            <a:extLst>
              <a:ext uri="{FF2B5EF4-FFF2-40B4-BE49-F238E27FC236}">
                <a16:creationId xmlns:a16="http://schemas.microsoft.com/office/drawing/2014/main" id="{8ED75CA6-7ACC-F19D-0722-43707104F147}"/>
              </a:ext>
            </a:extLst>
          </p:cNvPr>
          <p:cNvSpPr txBox="1"/>
          <p:nvPr userDrawn="1"/>
        </p:nvSpPr>
        <p:spPr>
          <a:xfrm>
            <a:off x="8870517" y="1371600"/>
            <a:ext cx="1356050" cy="984885"/>
          </a:xfrm>
          <a:prstGeom prst="rect">
            <a:avLst/>
          </a:prstGeom>
          <a:noFill/>
        </p:spPr>
        <p:txBody>
          <a:bodyPr wrap="square" lIns="0" tIns="0" rIns="0" bIns="0" anchor="t" anchorCtr="0">
            <a:noAutofit/>
          </a:bodyPr>
          <a:lstStyle/>
          <a:p>
            <a:pPr algn="l">
              <a:spcAft>
                <a:spcPts val="300"/>
              </a:spcAft>
            </a:pPr>
            <a:r>
              <a:rPr lang="en-US" sz="1050" b="1">
                <a:solidFill>
                  <a:schemeClr val="bg1"/>
                </a:solidFill>
              </a:rPr>
              <a:t>Auckland Office</a:t>
            </a:r>
          </a:p>
          <a:p>
            <a:pPr marL="0" algn="l" defTabSz="914400" rtl="0" eaLnBrk="1" latinLnBrk="0" hangingPunct="1">
              <a:spcAft>
                <a:spcPts val="300"/>
              </a:spcAft>
            </a:pPr>
            <a:r>
              <a:rPr lang="en-US" sz="900">
                <a:solidFill>
                  <a:schemeClr val="bg1"/>
                </a:solidFill>
              </a:rPr>
              <a:t>+</a:t>
            </a:r>
            <a:r>
              <a:rPr lang="en-US" sz="900" kern="1200">
                <a:solidFill>
                  <a:schemeClr val="bg1"/>
                </a:solidFill>
                <a:latin typeface="+mn-lt"/>
                <a:ea typeface="+mn-ea"/>
                <a:cs typeface="+mn-cs"/>
              </a:rPr>
              <a:t>64 (9) 300 6161</a:t>
            </a:r>
          </a:p>
          <a:p>
            <a:pPr marL="0" algn="l" defTabSz="914400" rtl="0" eaLnBrk="1" latinLnBrk="0" hangingPunct="1">
              <a:spcAft>
                <a:spcPts val="300"/>
              </a:spcAft>
            </a:pPr>
            <a:r>
              <a:rPr lang="en-AU" sz="900" kern="1200">
                <a:solidFill>
                  <a:schemeClr val="bg1"/>
                </a:solidFill>
                <a:latin typeface="+mn-lt"/>
                <a:ea typeface="+mn-ea"/>
                <a:cs typeface="+mn-cs"/>
              </a:rPr>
              <a:t>Level 2, Bayleys House, 30 Gaunt Street, Wynyard Quarter Auckland 1010</a:t>
            </a:r>
            <a:endParaRPr lang="en-US" sz="900" kern="1200">
              <a:solidFill>
                <a:schemeClr val="bg1"/>
              </a:solidFill>
              <a:latin typeface="+mn-lt"/>
              <a:ea typeface="+mn-ea"/>
              <a:cs typeface="+mn-cs"/>
            </a:endParaRPr>
          </a:p>
        </p:txBody>
      </p:sp>
      <p:sp>
        <p:nvSpPr>
          <p:cNvPr id="61" name="TextBox 60">
            <a:extLst>
              <a:ext uri="{FF2B5EF4-FFF2-40B4-BE49-F238E27FC236}">
                <a16:creationId xmlns:a16="http://schemas.microsoft.com/office/drawing/2014/main" id="{830DF635-FD17-0447-C06A-AE46ECF686E1}"/>
              </a:ext>
            </a:extLst>
          </p:cNvPr>
          <p:cNvSpPr txBox="1"/>
          <p:nvPr userDrawn="1"/>
        </p:nvSpPr>
        <p:spPr>
          <a:xfrm>
            <a:off x="8870516" y="2717162"/>
            <a:ext cx="1861651" cy="984885"/>
          </a:xfrm>
          <a:prstGeom prst="rect">
            <a:avLst/>
          </a:prstGeom>
          <a:noFill/>
        </p:spPr>
        <p:txBody>
          <a:bodyPr wrap="square" lIns="0" tIns="0" rIns="0" bIns="0" anchor="t" anchorCtr="0">
            <a:noAutofit/>
          </a:bodyPr>
          <a:lstStyle/>
          <a:p>
            <a:pPr algn="l">
              <a:spcAft>
                <a:spcPts val="300"/>
              </a:spcAft>
            </a:pPr>
            <a:r>
              <a:rPr lang="en-GB" sz="1050" b="1">
                <a:solidFill>
                  <a:schemeClr val="bg1"/>
                </a:solidFill>
              </a:rPr>
              <a:t>New Plymouth Office </a:t>
            </a:r>
          </a:p>
          <a:p>
            <a:pPr marL="0" algn="l" defTabSz="914400" rtl="0" eaLnBrk="1" latinLnBrk="0" hangingPunct="1">
              <a:spcAft>
                <a:spcPts val="300"/>
              </a:spcAft>
            </a:pPr>
            <a:r>
              <a:rPr lang="en-GB" sz="900" b="0" i="0" u="none" strike="noStrike" kern="1200">
                <a:solidFill>
                  <a:schemeClr val="bg1"/>
                </a:solidFill>
                <a:effectLst/>
                <a:latin typeface="+mn-lt"/>
                <a:ea typeface="+mn-ea"/>
                <a:cs typeface="+mn-cs"/>
              </a:rPr>
              <a:t>+</a:t>
            </a:r>
            <a:r>
              <a:rPr lang="en-GB" sz="900" kern="1200">
                <a:solidFill>
                  <a:schemeClr val="bg1"/>
                </a:solidFill>
                <a:latin typeface="+mn-lt"/>
                <a:ea typeface="+mn-ea"/>
                <a:cs typeface="+mn-cs"/>
              </a:rPr>
              <a:t>64 (6) 759 1520</a:t>
            </a:r>
          </a:p>
          <a:p>
            <a:pPr marL="0" algn="l" defTabSz="914400" rtl="0" eaLnBrk="1" latinLnBrk="0" hangingPunct="1">
              <a:spcAft>
                <a:spcPts val="300"/>
              </a:spcAft>
            </a:pPr>
            <a:r>
              <a:rPr lang="en-GB" sz="900" kern="1200">
                <a:solidFill>
                  <a:schemeClr val="bg1"/>
                </a:solidFill>
                <a:latin typeface="+mn-lt"/>
                <a:ea typeface="+mn-ea"/>
                <a:cs typeface="+mn-cs"/>
              </a:rPr>
              <a:t>335 Devon Street East</a:t>
            </a:r>
            <a:br>
              <a:rPr lang="en-GB" sz="900" kern="1200">
                <a:solidFill>
                  <a:schemeClr val="bg1"/>
                </a:solidFill>
                <a:latin typeface="+mn-lt"/>
                <a:ea typeface="+mn-ea"/>
                <a:cs typeface="+mn-cs"/>
              </a:rPr>
            </a:br>
            <a:r>
              <a:rPr lang="en-GB" sz="900" kern="1200">
                <a:solidFill>
                  <a:schemeClr val="bg1"/>
                </a:solidFill>
                <a:latin typeface="+mn-lt"/>
                <a:ea typeface="+mn-ea"/>
                <a:cs typeface="+mn-cs"/>
              </a:rPr>
              <a:t>New Plymouth 4312</a:t>
            </a:r>
            <a:br>
              <a:rPr lang="en-GB" sz="900" kern="1200">
                <a:solidFill>
                  <a:schemeClr val="bg1"/>
                </a:solidFill>
                <a:latin typeface="+mn-lt"/>
                <a:ea typeface="+mn-ea"/>
                <a:cs typeface="+mn-cs"/>
              </a:rPr>
            </a:br>
            <a:r>
              <a:rPr lang="en-GB" sz="900" kern="1200">
                <a:solidFill>
                  <a:schemeClr val="bg1"/>
                </a:solidFill>
                <a:latin typeface="+mn-lt"/>
                <a:ea typeface="+mn-ea"/>
                <a:cs typeface="+mn-cs"/>
              </a:rPr>
              <a:t>New Zealand</a:t>
            </a:r>
            <a:br>
              <a:rPr lang="en-GB" sz="900" kern="1200">
                <a:solidFill>
                  <a:schemeClr val="bg1"/>
                </a:solidFill>
                <a:latin typeface="+mn-lt"/>
                <a:ea typeface="+mn-ea"/>
                <a:cs typeface="+mn-cs"/>
              </a:rPr>
            </a:br>
            <a:r>
              <a:rPr lang="en-GB" sz="900" kern="1200">
                <a:solidFill>
                  <a:schemeClr val="bg1"/>
                </a:solidFill>
                <a:latin typeface="+mn-lt"/>
                <a:ea typeface="+mn-ea"/>
                <a:cs typeface="+mn-cs"/>
              </a:rPr>
              <a:t>PO Box 44, New Plymouth, 4340</a:t>
            </a:r>
          </a:p>
          <a:p>
            <a:pPr algn="l">
              <a:spcAft>
                <a:spcPts val="0"/>
              </a:spcAft>
            </a:pPr>
            <a:endParaRPr lang="en-GB" sz="1050" b="1">
              <a:solidFill>
                <a:schemeClr val="bg1"/>
              </a:solidFill>
            </a:endParaRPr>
          </a:p>
        </p:txBody>
      </p:sp>
      <p:sp>
        <p:nvSpPr>
          <p:cNvPr id="62" name="TextBox 61">
            <a:extLst>
              <a:ext uri="{FF2B5EF4-FFF2-40B4-BE49-F238E27FC236}">
                <a16:creationId xmlns:a16="http://schemas.microsoft.com/office/drawing/2014/main" id="{918EFF8A-EE9A-EF9B-9B24-040BC226FA4D}"/>
              </a:ext>
            </a:extLst>
          </p:cNvPr>
          <p:cNvSpPr txBox="1"/>
          <p:nvPr userDrawn="1"/>
        </p:nvSpPr>
        <p:spPr>
          <a:xfrm>
            <a:off x="8870517" y="4062724"/>
            <a:ext cx="1673658" cy="984885"/>
          </a:xfrm>
          <a:prstGeom prst="rect">
            <a:avLst/>
          </a:prstGeom>
          <a:noFill/>
        </p:spPr>
        <p:txBody>
          <a:bodyPr wrap="square" lIns="0" tIns="0" rIns="0" bIns="0" anchor="t" anchorCtr="0">
            <a:noAutofit/>
          </a:bodyPr>
          <a:lstStyle/>
          <a:p>
            <a:pPr algn="l">
              <a:spcAft>
                <a:spcPts val="300"/>
              </a:spcAft>
            </a:pPr>
            <a:r>
              <a:rPr lang="en-US" sz="1050" b="1">
                <a:solidFill>
                  <a:schemeClr val="bg1"/>
                </a:solidFill>
              </a:rPr>
              <a:t>Christchurch Office</a:t>
            </a:r>
          </a:p>
          <a:p>
            <a:pPr algn="l">
              <a:spcAft>
                <a:spcPts val="300"/>
              </a:spcAft>
            </a:pPr>
            <a:r>
              <a:rPr lang="en-GB" sz="900">
                <a:solidFill>
                  <a:schemeClr val="bg1"/>
                </a:solidFill>
              </a:rPr>
              <a:t>+64 (9) 300 6161</a:t>
            </a:r>
          </a:p>
          <a:p>
            <a:pPr algn="l">
              <a:spcAft>
                <a:spcPts val="300"/>
              </a:spcAft>
            </a:pPr>
            <a:r>
              <a:rPr lang="en-GB" sz="900">
                <a:solidFill>
                  <a:schemeClr val="bg1"/>
                </a:solidFill>
              </a:rPr>
              <a:t>Level 1, 40 Welles Street</a:t>
            </a:r>
            <a:br>
              <a:rPr lang="en-GB" sz="900">
                <a:solidFill>
                  <a:schemeClr val="bg1"/>
                </a:solidFill>
              </a:rPr>
            </a:br>
            <a:r>
              <a:rPr lang="en-GB" sz="900">
                <a:solidFill>
                  <a:schemeClr val="bg1"/>
                </a:solidFill>
              </a:rPr>
              <a:t>Christchurch CBD 8011</a:t>
            </a:r>
            <a:br>
              <a:rPr lang="en-GB" sz="900">
                <a:solidFill>
                  <a:schemeClr val="bg1"/>
                </a:solidFill>
              </a:rPr>
            </a:br>
            <a:r>
              <a:rPr lang="en-GB" sz="900">
                <a:solidFill>
                  <a:schemeClr val="bg1"/>
                </a:solidFill>
              </a:rPr>
              <a:t>New Zealand</a:t>
            </a:r>
            <a:br>
              <a:rPr lang="en-GB" sz="900">
                <a:solidFill>
                  <a:schemeClr val="bg1"/>
                </a:solidFill>
              </a:rPr>
            </a:br>
            <a:r>
              <a:rPr lang="en-GB" sz="900">
                <a:solidFill>
                  <a:schemeClr val="bg1"/>
                </a:solidFill>
              </a:rPr>
              <a:t>PO Box 16739, Hornby, 8441</a:t>
            </a:r>
          </a:p>
        </p:txBody>
      </p:sp>
      <p:pic>
        <p:nvPicPr>
          <p:cNvPr id="2" name="Graphic 1">
            <a:extLst>
              <a:ext uri="{FF2B5EF4-FFF2-40B4-BE49-F238E27FC236}">
                <a16:creationId xmlns:a16="http://schemas.microsoft.com/office/drawing/2014/main" id="{50DEEAC4-6090-AF65-68C2-E468FAF9AB58}"/>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82824" y="2763278"/>
            <a:ext cx="3595465" cy="680563"/>
          </a:xfrm>
          <a:prstGeom prst="rect">
            <a:avLst/>
          </a:prstGeom>
        </p:spPr>
      </p:pic>
    </p:spTree>
    <p:extLst>
      <p:ext uri="{BB962C8B-B14F-4D97-AF65-F5344CB8AC3E}">
        <p14:creationId xmlns:p14="http://schemas.microsoft.com/office/powerpoint/2010/main" val="79199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userDrawn="1"/>
        </p:nvSpPr>
        <p:spPr>
          <a:xfrm>
            <a:off x="360363" y="360363"/>
            <a:ext cx="11472862" cy="5926137"/>
          </a:xfrm>
          <a:prstGeom prst="rect">
            <a:avLst/>
          </a:prstGeom>
          <a:noFill/>
        </p:spPr>
        <p:txBody>
          <a:bodyPr wrap="square" lIns="0" tIns="0" rIns="0" bIns="0" rtlCol="0" anchor="t" anchorCtr="0">
            <a:noAutofit/>
          </a:bodyPr>
          <a:lstStyle/>
          <a:p>
            <a:pPr algn="ctr"/>
            <a:r>
              <a:rPr lang="en-GB" sz="11500"/>
              <a:t>PHOTO</a:t>
            </a:r>
            <a:br>
              <a:rPr lang="en-GB" sz="11500"/>
            </a:br>
            <a:r>
              <a:rPr lang="en-GB" sz="11500"/>
              <a:t>LAYOUTS</a:t>
            </a:r>
            <a:endParaRPr lang="en-AU" sz="11500"/>
          </a:p>
        </p:txBody>
      </p:sp>
      <p:sp>
        <p:nvSpPr>
          <p:cNvPr id="3" name="Arrow: Right 2">
            <a:extLst>
              <a:ext uri="{FF2B5EF4-FFF2-40B4-BE49-F238E27FC236}">
                <a16:creationId xmlns:a16="http://schemas.microsoft.com/office/drawing/2014/main" id="{4C39361D-FFE1-E6D1-C5AA-941D12D943FF}"/>
              </a:ext>
            </a:extLst>
          </p:cNvPr>
          <p:cNvSpPr/>
          <p:nvPr userDrawn="1"/>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3324582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1"/>
            <a:ext cx="7589835"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8121650" y="0"/>
            <a:ext cx="4070350" cy="6858000"/>
          </a:xfrm>
          <a:solidFill>
            <a:srgbClr val="C1CBD4"/>
          </a:solidFill>
        </p:spPr>
        <p:txBody>
          <a:bodyPr anchor="ctr" anchorCtr="0"/>
          <a:lstStyle>
            <a:lvl1pPr marL="0" indent="0" algn="ctr">
              <a:buNone/>
              <a:defRPr/>
            </a:lvl1pPr>
          </a:lstStyle>
          <a:p>
            <a:r>
              <a:rPr lang="en-AU"/>
              <a:t>Drag or click to add picture</a:t>
            </a:r>
          </a:p>
        </p:txBody>
      </p:sp>
      <p:sp>
        <p:nvSpPr>
          <p:cNvPr id="3" name="Footer Placeholder 2">
            <a:extLst>
              <a:ext uri="{FF2B5EF4-FFF2-40B4-BE49-F238E27FC236}">
                <a16:creationId xmlns:a16="http://schemas.microsoft.com/office/drawing/2014/main" id="{2F242E5C-53AB-293B-1D08-E3618F794C0A}"/>
              </a:ext>
            </a:extLst>
          </p:cNvPr>
          <p:cNvSpPr>
            <a:spLocks noGrp="1"/>
          </p:cNvSpPr>
          <p:nvPr>
            <p:ph type="ftr" sz="quarter" idx="19"/>
          </p:nvPr>
        </p:nvSpPr>
        <p:spPr>
          <a:xfrm>
            <a:off x="358774" y="6512801"/>
            <a:ext cx="7591426" cy="179999"/>
          </a:xfrm>
        </p:spPr>
        <p:txBody>
          <a:bodyPr/>
          <a:lstStyle/>
          <a:p>
            <a:endParaRPr lang="en-AU"/>
          </a:p>
        </p:txBody>
      </p:sp>
      <p:sp>
        <p:nvSpPr>
          <p:cNvPr id="6" name="Text Placeholder 6">
            <a:extLst>
              <a:ext uri="{FF2B5EF4-FFF2-40B4-BE49-F238E27FC236}">
                <a16:creationId xmlns:a16="http://schemas.microsoft.com/office/drawing/2014/main" id="{3E0A4919-29C4-09AE-EDD6-BB0EE3CCCF6B}"/>
              </a:ext>
            </a:extLst>
          </p:cNvPr>
          <p:cNvSpPr>
            <a:spLocks noGrp="1"/>
          </p:cNvSpPr>
          <p:nvPr>
            <p:ph type="body" sz="quarter" idx="12"/>
          </p:nvPr>
        </p:nvSpPr>
        <p:spPr>
          <a:xfrm>
            <a:off x="35877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2">
            <a:extLst>
              <a:ext uri="{FF2B5EF4-FFF2-40B4-BE49-F238E27FC236}">
                <a16:creationId xmlns:a16="http://schemas.microsoft.com/office/drawing/2014/main" id="{77FBEF22-824C-90E4-966C-AEEFCC086023}"/>
              </a:ext>
            </a:extLst>
          </p:cNvPr>
          <p:cNvSpPr>
            <a:spLocks noGrp="1"/>
          </p:cNvSpPr>
          <p:nvPr>
            <p:ph idx="1"/>
          </p:nvPr>
        </p:nvSpPr>
        <p:spPr>
          <a:xfrm>
            <a:off x="360000" y="1371600"/>
            <a:ext cx="7590199"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7">
            <a:extLst>
              <a:ext uri="{FF2B5EF4-FFF2-40B4-BE49-F238E27FC236}">
                <a16:creationId xmlns:a16="http://schemas.microsoft.com/office/drawing/2014/main" id="{8C1B85E4-771A-BD87-E681-60F97FC15054}"/>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36958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5584-7C50-A040-A619-23C89A0F6408}"/>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6" name="Footer Placeholder 5">
            <a:extLst>
              <a:ext uri="{FF2B5EF4-FFF2-40B4-BE49-F238E27FC236}">
                <a16:creationId xmlns:a16="http://schemas.microsoft.com/office/drawing/2014/main" id="{024B6CDD-9D5E-1032-C56A-7AE545EC414E}"/>
              </a:ext>
            </a:extLst>
          </p:cNvPr>
          <p:cNvSpPr>
            <a:spLocks noGrp="1"/>
          </p:cNvSpPr>
          <p:nvPr>
            <p:ph type="ftr" sz="quarter" idx="18"/>
          </p:nvPr>
        </p:nvSpPr>
        <p:spPr/>
        <p:txBody>
          <a:bodyPr/>
          <a:lstStyle/>
          <a:p>
            <a:endParaRPr lang="en-AU"/>
          </a:p>
        </p:txBody>
      </p:sp>
      <p:sp>
        <p:nvSpPr>
          <p:cNvPr id="7" name="Text Placeholder 6">
            <a:extLst>
              <a:ext uri="{FF2B5EF4-FFF2-40B4-BE49-F238E27FC236}">
                <a16:creationId xmlns:a16="http://schemas.microsoft.com/office/drawing/2014/main" id="{167A8BDB-D6B1-391F-007F-E932D19A445D}"/>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8" name="Content Placeholder 6">
            <a:extLst>
              <a:ext uri="{FF2B5EF4-FFF2-40B4-BE49-F238E27FC236}">
                <a16:creationId xmlns:a16="http://schemas.microsoft.com/office/drawing/2014/main" id="{157C24C8-D141-A2EE-A88F-A9AFA3AD4783}"/>
              </a:ext>
            </a:extLst>
          </p:cNvPr>
          <p:cNvSpPr>
            <a:spLocks noGrp="1"/>
          </p:cNvSpPr>
          <p:nvPr>
            <p:ph sz="quarter" idx="11"/>
          </p:nvPr>
        </p:nvSpPr>
        <p:spPr>
          <a:xfrm>
            <a:off x="357188" y="1371600"/>
            <a:ext cx="5648325"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6">
            <a:extLst>
              <a:ext uri="{FF2B5EF4-FFF2-40B4-BE49-F238E27FC236}">
                <a16:creationId xmlns:a16="http://schemas.microsoft.com/office/drawing/2014/main" id="{3E5F45F2-5B92-03DF-74C1-64F9835E3611}"/>
              </a:ext>
            </a:extLst>
          </p:cNvPr>
          <p:cNvSpPr>
            <a:spLocks noGrp="1"/>
          </p:cNvSpPr>
          <p:nvPr>
            <p:ph sz="quarter" idx="20"/>
          </p:nvPr>
        </p:nvSpPr>
        <p:spPr>
          <a:xfrm>
            <a:off x="6197918" y="1371600"/>
            <a:ext cx="5648325"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80895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4240214" y="360001"/>
            <a:ext cx="7589835"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0" y="0"/>
            <a:ext cx="4070350" cy="6858000"/>
          </a:xfrm>
          <a:solidFill>
            <a:srgbClr val="C1CBD4"/>
          </a:solidFill>
        </p:spPr>
        <p:txBody>
          <a:bodyPr anchor="ctr" anchorCtr="0"/>
          <a:lstStyle>
            <a:lvl1pPr marL="0" indent="0" algn="ctr">
              <a:buNone/>
              <a:defRPr/>
            </a:lvl1pPr>
          </a:lstStyle>
          <a:p>
            <a:r>
              <a:rPr lang="en-AU"/>
              <a:t>Drag or click to add picture</a:t>
            </a:r>
          </a:p>
        </p:txBody>
      </p:sp>
      <p:sp>
        <p:nvSpPr>
          <p:cNvPr id="3" name="Footer Placeholder 2">
            <a:extLst>
              <a:ext uri="{FF2B5EF4-FFF2-40B4-BE49-F238E27FC236}">
                <a16:creationId xmlns:a16="http://schemas.microsoft.com/office/drawing/2014/main" id="{2F242E5C-53AB-293B-1D08-E3618F794C0A}"/>
              </a:ext>
            </a:extLst>
          </p:cNvPr>
          <p:cNvSpPr>
            <a:spLocks noGrp="1"/>
          </p:cNvSpPr>
          <p:nvPr>
            <p:ph type="ftr" sz="quarter" idx="19"/>
          </p:nvPr>
        </p:nvSpPr>
        <p:spPr>
          <a:xfrm>
            <a:off x="4248758" y="6532183"/>
            <a:ext cx="3711576" cy="179999"/>
          </a:xfrm>
        </p:spPr>
        <p:txBody>
          <a:bodyPr/>
          <a:lstStyle/>
          <a:p>
            <a:endParaRPr lang="en-AU"/>
          </a:p>
        </p:txBody>
      </p:sp>
      <p:sp>
        <p:nvSpPr>
          <p:cNvPr id="6" name="Text Placeholder 6">
            <a:extLst>
              <a:ext uri="{FF2B5EF4-FFF2-40B4-BE49-F238E27FC236}">
                <a16:creationId xmlns:a16="http://schemas.microsoft.com/office/drawing/2014/main" id="{3E0A4919-29C4-09AE-EDD6-BB0EE3CCCF6B}"/>
              </a:ext>
            </a:extLst>
          </p:cNvPr>
          <p:cNvSpPr>
            <a:spLocks noGrp="1"/>
          </p:cNvSpPr>
          <p:nvPr>
            <p:ph type="body" sz="quarter" idx="12"/>
          </p:nvPr>
        </p:nvSpPr>
        <p:spPr>
          <a:xfrm>
            <a:off x="423862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8" name="Text Placeholder 2">
            <a:extLst>
              <a:ext uri="{FF2B5EF4-FFF2-40B4-BE49-F238E27FC236}">
                <a16:creationId xmlns:a16="http://schemas.microsoft.com/office/drawing/2014/main" id="{524707E8-C0E8-5242-3CDF-1C069DF5088F}"/>
              </a:ext>
            </a:extLst>
          </p:cNvPr>
          <p:cNvSpPr>
            <a:spLocks noGrp="1"/>
          </p:cNvSpPr>
          <p:nvPr>
            <p:ph idx="1"/>
          </p:nvPr>
        </p:nvSpPr>
        <p:spPr>
          <a:xfrm>
            <a:off x="4248758" y="1371600"/>
            <a:ext cx="7582879"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7">
            <a:extLst>
              <a:ext uri="{FF2B5EF4-FFF2-40B4-BE49-F238E27FC236}">
                <a16:creationId xmlns:a16="http://schemas.microsoft.com/office/drawing/2014/main" id="{C41CD0B9-1CC9-CAA3-AB7E-6536459767B9}"/>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2117970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1"/>
            <a:ext cx="5636385"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6197600" y="0"/>
            <a:ext cx="5994400" cy="6858000"/>
          </a:xfrm>
          <a:solidFill>
            <a:srgbClr val="C1CBD4"/>
          </a:solidFill>
          <a:effectLst/>
        </p:spPr>
        <p:txBody>
          <a:bodyPr anchor="ctr" anchorCtr="0"/>
          <a:lstStyle>
            <a:lvl1pPr marL="0" indent="0" algn="ctr">
              <a:buNone/>
              <a:defRPr/>
            </a:lvl1pPr>
          </a:lstStyle>
          <a:p>
            <a:r>
              <a:rPr lang="en-AU"/>
              <a:t>Drag or click to add picture</a:t>
            </a:r>
          </a:p>
        </p:txBody>
      </p:sp>
      <p:sp>
        <p:nvSpPr>
          <p:cNvPr id="7" name="Footer Placeholder 6">
            <a:extLst>
              <a:ext uri="{FF2B5EF4-FFF2-40B4-BE49-F238E27FC236}">
                <a16:creationId xmlns:a16="http://schemas.microsoft.com/office/drawing/2014/main" id="{418A9718-C406-78C3-23F9-EB0F239CD900}"/>
              </a:ext>
            </a:extLst>
          </p:cNvPr>
          <p:cNvSpPr>
            <a:spLocks noGrp="1"/>
          </p:cNvSpPr>
          <p:nvPr>
            <p:ph type="ftr" sz="quarter" idx="19"/>
          </p:nvPr>
        </p:nvSpPr>
        <p:spPr>
          <a:xfrm>
            <a:off x="358775" y="6532185"/>
            <a:ext cx="5635605" cy="179999"/>
          </a:xfrm>
        </p:spPr>
        <p:txBody>
          <a:bodyPr/>
          <a:lstStyle/>
          <a:p>
            <a:endParaRPr lang="en-AU"/>
          </a:p>
        </p:txBody>
      </p:sp>
      <p:sp>
        <p:nvSpPr>
          <p:cNvPr id="8" name="Text Placeholder 6">
            <a:extLst>
              <a:ext uri="{FF2B5EF4-FFF2-40B4-BE49-F238E27FC236}">
                <a16:creationId xmlns:a16="http://schemas.microsoft.com/office/drawing/2014/main" id="{B2BED238-D7F5-2312-7343-B6E2FB5678E1}"/>
              </a:ext>
            </a:extLst>
          </p:cNvPr>
          <p:cNvSpPr>
            <a:spLocks noGrp="1"/>
          </p:cNvSpPr>
          <p:nvPr>
            <p:ph type="body" sz="quarter" idx="12"/>
          </p:nvPr>
        </p:nvSpPr>
        <p:spPr>
          <a:xfrm>
            <a:off x="358773" y="839335"/>
            <a:ext cx="5635605"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2">
            <a:extLst>
              <a:ext uri="{FF2B5EF4-FFF2-40B4-BE49-F238E27FC236}">
                <a16:creationId xmlns:a16="http://schemas.microsoft.com/office/drawing/2014/main" id="{BA79324B-D6AC-3F86-4244-B5E051E49EBD}"/>
              </a:ext>
            </a:extLst>
          </p:cNvPr>
          <p:cNvSpPr>
            <a:spLocks noGrp="1"/>
          </p:cNvSpPr>
          <p:nvPr>
            <p:ph idx="1"/>
          </p:nvPr>
        </p:nvSpPr>
        <p:spPr>
          <a:xfrm>
            <a:off x="360001" y="1371600"/>
            <a:ext cx="5634400"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7">
            <a:extLst>
              <a:ext uri="{FF2B5EF4-FFF2-40B4-BE49-F238E27FC236}">
                <a16:creationId xmlns:a16="http://schemas.microsoft.com/office/drawing/2014/main" id="{E4D750B1-D149-75B7-BAD8-DD33FADF311D}"/>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177570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6197603" y="360001"/>
            <a:ext cx="5640390" cy="411896"/>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0" y="0"/>
            <a:ext cx="5994400" cy="6858000"/>
          </a:xfrm>
          <a:solidFill>
            <a:srgbClr val="C1CBD4"/>
          </a:solidFill>
          <a:effectLst/>
        </p:spPr>
        <p:txBody>
          <a:bodyPr anchor="ctr" anchorCtr="0"/>
          <a:lstStyle>
            <a:lvl1pPr marL="0" indent="0" algn="ctr">
              <a:buNone/>
              <a:defRPr/>
            </a:lvl1pPr>
          </a:lstStyle>
          <a:p>
            <a:r>
              <a:rPr lang="en-AU"/>
              <a:t>Drag or click to add picture</a:t>
            </a:r>
          </a:p>
        </p:txBody>
      </p:sp>
      <p:sp>
        <p:nvSpPr>
          <p:cNvPr id="7" name="Footer Placeholder 6">
            <a:extLst>
              <a:ext uri="{FF2B5EF4-FFF2-40B4-BE49-F238E27FC236}">
                <a16:creationId xmlns:a16="http://schemas.microsoft.com/office/drawing/2014/main" id="{418A9718-C406-78C3-23F9-EB0F239CD900}"/>
              </a:ext>
            </a:extLst>
          </p:cNvPr>
          <p:cNvSpPr>
            <a:spLocks noGrp="1"/>
          </p:cNvSpPr>
          <p:nvPr>
            <p:ph type="ftr" sz="quarter" idx="19"/>
          </p:nvPr>
        </p:nvSpPr>
        <p:spPr>
          <a:xfrm>
            <a:off x="6191247" y="6400800"/>
            <a:ext cx="3799837" cy="325120"/>
          </a:xfrm>
        </p:spPr>
        <p:txBody>
          <a:bodyPr/>
          <a:lstStyle/>
          <a:p>
            <a:endParaRPr lang="en-AU"/>
          </a:p>
        </p:txBody>
      </p:sp>
      <p:sp>
        <p:nvSpPr>
          <p:cNvPr id="8" name="Text Placeholder 6">
            <a:extLst>
              <a:ext uri="{FF2B5EF4-FFF2-40B4-BE49-F238E27FC236}">
                <a16:creationId xmlns:a16="http://schemas.microsoft.com/office/drawing/2014/main" id="{B2BED238-D7F5-2312-7343-B6E2FB5678E1}"/>
              </a:ext>
            </a:extLst>
          </p:cNvPr>
          <p:cNvSpPr>
            <a:spLocks noGrp="1"/>
          </p:cNvSpPr>
          <p:nvPr>
            <p:ph type="body" sz="quarter" idx="12"/>
          </p:nvPr>
        </p:nvSpPr>
        <p:spPr>
          <a:xfrm>
            <a:off x="6195998" y="839335"/>
            <a:ext cx="5639610"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2">
            <a:extLst>
              <a:ext uri="{FF2B5EF4-FFF2-40B4-BE49-F238E27FC236}">
                <a16:creationId xmlns:a16="http://schemas.microsoft.com/office/drawing/2014/main" id="{EBB03EA0-FCAA-7A02-664F-BD24AD6F029B}"/>
              </a:ext>
            </a:extLst>
          </p:cNvPr>
          <p:cNvSpPr>
            <a:spLocks noGrp="1"/>
          </p:cNvSpPr>
          <p:nvPr>
            <p:ph idx="1"/>
          </p:nvPr>
        </p:nvSpPr>
        <p:spPr>
          <a:xfrm>
            <a:off x="6191247" y="1371600"/>
            <a:ext cx="5640390"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E42AF1C4-F0AF-1BB8-D05E-F12F6614CDA0}"/>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4219593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0"/>
            <a:ext cx="3703636" cy="836269"/>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4235450" y="0"/>
            <a:ext cx="7956550" cy="6858000"/>
          </a:xfrm>
          <a:solidFill>
            <a:srgbClr val="C1CBD4"/>
          </a:solidFill>
        </p:spPr>
        <p:txBody>
          <a:bodyPr anchor="ctr" anchorCtr="0"/>
          <a:lstStyle>
            <a:lvl1pPr marL="0" indent="0" algn="ctr">
              <a:buNone/>
              <a:defRPr/>
            </a:lvl1pPr>
          </a:lstStyle>
          <a:p>
            <a:r>
              <a:rPr lang="en-AU"/>
              <a:t>Drag or click to add picture</a:t>
            </a:r>
          </a:p>
        </p:txBody>
      </p:sp>
      <p:sp>
        <p:nvSpPr>
          <p:cNvPr id="5" name="Footer Placeholder 3">
            <a:extLst>
              <a:ext uri="{FF2B5EF4-FFF2-40B4-BE49-F238E27FC236}">
                <a16:creationId xmlns:a16="http://schemas.microsoft.com/office/drawing/2014/main" id="{466D332E-30B8-2CD6-EABF-B46225544065}"/>
              </a:ext>
            </a:extLst>
          </p:cNvPr>
          <p:cNvSpPr>
            <a:spLocks noGrp="1"/>
          </p:cNvSpPr>
          <p:nvPr>
            <p:ph type="ftr" sz="quarter" idx="15"/>
          </p:nvPr>
        </p:nvSpPr>
        <p:spPr>
          <a:xfrm>
            <a:off x="358775" y="6527800"/>
            <a:ext cx="3703636" cy="165000"/>
          </a:xfrm>
        </p:spPr>
        <p:txBody>
          <a:bodyPr/>
          <a:lstStyle/>
          <a:p>
            <a:endParaRPr lang="en-AU"/>
          </a:p>
        </p:txBody>
      </p:sp>
      <p:sp>
        <p:nvSpPr>
          <p:cNvPr id="3" name="Text Placeholder 2">
            <a:extLst>
              <a:ext uri="{FF2B5EF4-FFF2-40B4-BE49-F238E27FC236}">
                <a16:creationId xmlns:a16="http://schemas.microsoft.com/office/drawing/2014/main" id="{EEC7A69C-BE40-4F8D-BB94-CEDA4E4A523A}"/>
              </a:ext>
            </a:extLst>
          </p:cNvPr>
          <p:cNvSpPr>
            <a:spLocks noGrp="1"/>
          </p:cNvSpPr>
          <p:nvPr>
            <p:ph idx="1"/>
          </p:nvPr>
        </p:nvSpPr>
        <p:spPr>
          <a:xfrm>
            <a:off x="360000" y="1371600"/>
            <a:ext cx="3702411"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CCED19C0-5D59-3CF9-5F77-F5B39F0A101D}"/>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553288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8134350" y="360000"/>
            <a:ext cx="3703636" cy="836269"/>
          </a:xfrm>
        </p:spPr>
        <p:txBody>
          <a:body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17464" y="0"/>
            <a:ext cx="7956550" cy="6858000"/>
          </a:xfrm>
          <a:solidFill>
            <a:srgbClr val="C1CBD4"/>
          </a:solidFill>
        </p:spPr>
        <p:txBody>
          <a:bodyPr anchor="ctr" anchorCtr="0"/>
          <a:lstStyle>
            <a:lvl1pPr marL="0" indent="0" algn="ctr">
              <a:buNone/>
              <a:defRPr/>
            </a:lvl1pPr>
          </a:lstStyle>
          <a:p>
            <a:r>
              <a:rPr lang="en-AU"/>
              <a:t>Drag or click to add picture</a:t>
            </a:r>
          </a:p>
        </p:txBody>
      </p:sp>
      <p:sp>
        <p:nvSpPr>
          <p:cNvPr id="5" name="Footer Placeholder 3">
            <a:extLst>
              <a:ext uri="{FF2B5EF4-FFF2-40B4-BE49-F238E27FC236}">
                <a16:creationId xmlns:a16="http://schemas.microsoft.com/office/drawing/2014/main" id="{466D332E-30B8-2CD6-EABF-B46225544065}"/>
              </a:ext>
            </a:extLst>
          </p:cNvPr>
          <p:cNvSpPr>
            <a:spLocks noGrp="1"/>
          </p:cNvSpPr>
          <p:nvPr>
            <p:ph type="ftr" sz="quarter" idx="15"/>
          </p:nvPr>
        </p:nvSpPr>
        <p:spPr>
          <a:xfrm>
            <a:off x="8121650" y="6092925"/>
            <a:ext cx="3703636" cy="165000"/>
          </a:xfrm>
        </p:spPr>
        <p:txBody>
          <a:bodyPr/>
          <a:lstStyle/>
          <a:p>
            <a:endParaRPr lang="en-AU"/>
          </a:p>
        </p:txBody>
      </p:sp>
      <p:sp>
        <p:nvSpPr>
          <p:cNvPr id="3" name="Text Placeholder 2">
            <a:extLst>
              <a:ext uri="{FF2B5EF4-FFF2-40B4-BE49-F238E27FC236}">
                <a16:creationId xmlns:a16="http://schemas.microsoft.com/office/drawing/2014/main" id="{F8A8F449-C19D-E70E-14B9-9D7CAA3959E6}"/>
              </a:ext>
            </a:extLst>
          </p:cNvPr>
          <p:cNvSpPr>
            <a:spLocks noGrp="1"/>
          </p:cNvSpPr>
          <p:nvPr>
            <p:ph idx="1"/>
          </p:nvPr>
        </p:nvSpPr>
        <p:spPr>
          <a:xfrm>
            <a:off x="8128001" y="1371600"/>
            <a:ext cx="3703636" cy="445365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8C36C284-008C-1378-F412-0FF985E8315C}"/>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4042764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 1/3 right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8121650" y="0"/>
            <a:ext cx="4070350" cy="6858000"/>
          </a:xfrm>
          <a:solidFill>
            <a:srgbClr val="C1CBD4"/>
          </a:solidFill>
          <a:ln>
            <a:noFill/>
          </a:ln>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7589836" cy="411896"/>
          </a:xfrm>
        </p:spPr>
        <p:txBody>
          <a:bodyPr/>
          <a:lstStyle>
            <a:lvl1pPr>
              <a:defRPr>
                <a:solidFill>
                  <a:schemeClr val="bg1"/>
                </a:solidFill>
              </a:defRPr>
            </a:lvl1pPr>
          </a:lstStyle>
          <a:p>
            <a:r>
              <a:rPr lang="en-US"/>
              <a:t>Click to edit Master title style</a:t>
            </a:r>
            <a:endParaRPr lang="en-AU"/>
          </a:p>
        </p:txBody>
      </p:sp>
      <p:sp>
        <p:nvSpPr>
          <p:cNvPr id="6" name="Text Placeholder 6">
            <a:extLst>
              <a:ext uri="{FF2B5EF4-FFF2-40B4-BE49-F238E27FC236}">
                <a16:creationId xmlns:a16="http://schemas.microsoft.com/office/drawing/2014/main" id="{092E787D-25FD-6BE1-873C-B37C33486513}"/>
              </a:ext>
            </a:extLst>
          </p:cNvPr>
          <p:cNvSpPr>
            <a:spLocks noGrp="1"/>
          </p:cNvSpPr>
          <p:nvPr>
            <p:ph type="body" sz="quarter" idx="12"/>
          </p:nvPr>
        </p:nvSpPr>
        <p:spPr>
          <a:xfrm>
            <a:off x="358773"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Footer Placeholder 2">
            <a:extLst>
              <a:ext uri="{FF2B5EF4-FFF2-40B4-BE49-F238E27FC236}">
                <a16:creationId xmlns:a16="http://schemas.microsoft.com/office/drawing/2014/main" id="{50193C21-9C46-BC0A-7DD3-F197C348967C}"/>
              </a:ext>
            </a:extLst>
          </p:cNvPr>
          <p:cNvSpPr>
            <a:spLocks noGrp="1"/>
          </p:cNvSpPr>
          <p:nvPr>
            <p:ph type="ftr" sz="quarter" idx="19"/>
          </p:nvPr>
        </p:nvSpPr>
        <p:spPr>
          <a:xfrm>
            <a:off x="358774" y="6504483"/>
            <a:ext cx="7589836" cy="188318"/>
          </a:xfrm>
        </p:spPr>
        <p:txBody>
          <a:bodyPr/>
          <a:lstStyle>
            <a:lvl1pPr>
              <a:defRPr>
                <a:solidFill>
                  <a:schemeClr val="bg1"/>
                </a:solidFill>
              </a:defRPr>
            </a:lvl1pPr>
          </a:lstStyle>
          <a:p>
            <a:endParaRPr lang="en-AU"/>
          </a:p>
        </p:txBody>
      </p:sp>
      <p:sp>
        <p:nvSpPr>
          <p:cNvPr id="4" name="Text Placeholder 10">
            <a:extLst>
              <a:ext uri="{FF2B5EF4-FFF2-40B4-BE49-F238E27FC236}">
                <a16:creationId xmlns:a16="http://schemas.microsoft.com/office/drawing/2014/main" id="{97C5BA9F-910B-B886-D1D7-F28798F22899}"/>
              </a:ext>
            </a:extLst>
          </p:cNvPr>
          <p:cNvSpPr>
            <a:spLocks noGrp="1"/>
          </p:cNvSpPr>
          <p:nvPr>
            <p:ph type="body" sz="quarter" idx="20"/>
          </p:nvPr>
        </p:nvSpPr>
        <p:spPr>
          <a:xfrm>
            <a:off x="360364" y="1371600"/>
            <a:ext cx="7589836"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17">
            <a:extLst>
              <a:ext uri="{FF2B5EF4-FFF2-40B4-BE49-F238E27FC236}">
                <a16:creationId xmlns:a16="http://schemas.microsoft.com/office/drawing/2014/main" id="{210CFAF7-A49C-41BB-E8B6-EC73FA23A8B3}"/>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906645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PHOTO - 1/3 right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6350" y="0"/>
            <a:ext cx="4070350" cy="6858000"/>
          </a:xfrm>
          <a:solidFill>
            <a:srgbClr val="C1CBD4"/>
          </a:solidFill>
          <a:ln>
            <a:noFill/>
          </a:ln>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4235450" y="360001"/>
            <a:ext cx="7589836" cy="411896"/>
          </a:xfrm>
        </p:spPr>
        <p:txBody>
          <a:bodyPr/>
          <a:lstStyle>
            <a:lvl1pPr>
              <a:defRPr>
                <a:solidFill>
                  <a:schemeClr val="bg1"/>
                </a:solidFill>
              </a:defRPr>
            </a:lvl1pPr>
          </a:lstStyle>
          <a:p>
            <a:r>
              <a:rPr lang="en-US"/>
              <a:t>Click to edit Master title style</a:t>
            </a:r>
            <a:endParaRPr lang="en-AU"/>
          </a:p>
        </p:txBody>
      </p:sp>
      <p:sp>
        <p:nvSpPr>
          <p:cNvPr id="6" name="Text Placeholder 6">
            <a:extLst>
              <a:ext uri="{FF2B5EF4-FFF2-40B4-BE49-F238E27FC236}">
                <a16:creationId xmlns:a16="http://schemas.microsoft.com/office/drawing/2014/main" id="{092E787D-25FD-6BE1-873C-B37C33486513}"/>
              </a:ext>
            </a:extLst>
          </p:cNvPr>
          <p:cNvSpPr>
            <a:spLocks noGrp="1"/>
          </p:cNvSpPr>
          <p:nvPr>
            <p:ph type="body" sz="quarter" idx="12"/>
          </p:nvPr>
        </p:nvSpPr>
        <p:spPr>
          <a:xfrm>
            <a:off x="4233859" y="839335"/>
            <a:ext cx="7591427"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Footer Placeholder 2">
            <a:extLst>
              <a:ext uri="{FF2B5EF4-FFF2-40B4-BE49-F238E27FC236}">
                <a16:creationId xmlns:a16="http://schemas.microsoft.com/office/drawing/2014/main" id="{50193C21-9C46-BC0A-7DD3-F197C348967C}"/>
              </a:ext>
            </a:extLst>
          </p:cNvPr>
          <p:cNvSpPr>
            <a:spLocks noGrp="1"/>
          </p:cNvSpPr>
          <p:nvPr>
            <p:ph type="ftr" sz="quarter" idx="19"/>
          </p:nvPr>
        </p:nvSpPr>
        <p:spPr>
          <a:xfrm>
            <a:off x="4238625" y="6512801"/>
            <a:ext cx="5718175" cy="179999"/>
          </a:xfrm>
        </p:spPr>
        <p:txBody>
          <a:bodyPr/>
          <a:lstStyle>
            <a:lvl1pPr>
              <a:defRPr>
                <a:solidFill>
                  <a:schemeClr val="bg1"/>
                </a:solidFill>
              </a:defRPr>
            </a:lvl1pPr>
          </a:lstStyle>
          <a:p>
            <a:endParaRPr lang="en-AU"/>
          </a:p>
        </p:txBody>
      </p:sp>
      <p:sp>
        <p:nvSpPr>
          <p:cNvPr id="12" name="Text Placeholder 10">
            <a:extLst>
              <a:ext uri="{FF2B5EF4-FFF2-40B4-BE49-F238E27FC236}">
                <a16:creationId xmlns:a16="http://schemas.microsoft.com/office/drawing/2014/main" id="{49D7B56C-E4A4-5951-BE54-32E99FF9AA82}"/>
              </a:ext>
            </a:extLst>
          </p:cNvPr>
          <p:cNvSpPr>
            <a:spLocks noGrp="1"/>
          </p:cNvSpPr>
          <p:nvPr>
            <p:ph type="body" sz="quarter" idx="20"/>
          </p:nvPr>
        </p:nvSpPr>
        <p:spPr>
          <a:xfrm>
            <a:off x="4240211" y="1371600"/>
            <a:ext cx="7591427"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4" name="Group 3">
            <a:extLst>
              <a:ext uri="{FF2B5EF4-FFF2-40B4-BE49-F238E27FC236}">
                <a16:creationId xmlns:a16="http://schemas.microsoft.com/office/drawing/2014/main" id="{91ED8E2C-7C8F-5949-719F-D34979BDFA9A}"/>
              </a:ext>
            </a:extLst>
          </p:cNvPr>
          <p:cNvGrpSpPr/>
          <p:nvPr userDrawn="1"/>
        </p:nvGrpSpPr>
        <p:grpSpPr>
          <a:xfrm>
            <a:off x="10961686" y="6525600"/>
            <a:ext cx="607219" cy="180000"/>
            <a:chOff x="10961686" y="6525600"/>
            <a:chExt cx="607219" cy="180000"/>
          </a:xfrm>
        </p:grpSpPr>
        <p:sp>
          <p:nvSpPr>
            <p:cNvPr id="5" name="Slide Number Placeholder 5">
              <a:extLst>
                <a:ext uri="{FF2B5EF4-FFF2-40B4-BE49-F238E27FC236}">
                  <a16:creationId xmlns:a16="http://schemas.microsoft.com/office/drawing/2014/main" id="{FE2DC557-88A1-6F9A-E392-9AE18FDE4721}"/>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3" name="Straight Connector 12">
              <a:extLst>
                <a:ext uri="{FF2B5EF4-FFF2-40B4-BE49-F238E27FC236}">
                  <a16:creationId xmlns:a16="http://schemas.microsoft.com/office/drawing/2014/main" id="{4401E90B-DB1A-1632-70EF-C9CB50F9FBE8}"/>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ext Placeholder 17">
            <a:extLst>
              <a:ext uri="{FF2B5EF4-FFF2-40B4-BE49-F238E27FC236}">
                <a16:creationId xmlns:a16="http://schemas.microsoft.com/office/drawing/2014/main" id="{DAE3B773-0037-E87F-746F-FD9321C5F2E9}"/>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Slide Number Placeholder 5">
            <a:extLst>
              <a:ext uri="{FF2B5EF4-FFF2-40B4-BE49-F238E27FC236}">
                <a16:creationId xmlns:a16="http://schemas.microsoft.com/office/drawing/2014/main" id="{BD98CC50-F8AD-28B3-D233-E9AB1205E75F}"/>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76886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2/3 photo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0"/>
            <a:ext cx="3703636" cy="836269"/>
          </a:xfrm>
        </p:spPr>
        <p:txBody>
          <a:bodyPr/>
          <a:lstStyle>
            <a:lvl1pPr>
              <a:defRPr>
                <a:solidFill>
                  <a:schemeClr val="bg1"/>
                </a:solidFill>
              </a:defRPr>
            </a:lvl1p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4235450" y="0"/>
            <a:ext cx="7956550" cy="6858000"/>
          </a:xfrm>
          <a:solidFill>
            <a:srgbClr val="C1CBD4"/>
          </a:solidFill>
        </p:spPr>
        <p:txBody>
          <a:bodyPr anchor="ctr" anchorCtr="0"/>
          <a:lstStyle>
            <a:lvl1pPr marL="0" indent="0" algn="ctr">
              <a:buNone/>
              <a:defRPr/>
            </a:lvl1pPr>
          </a:lstStyle>
          <a:p>
            <a:r>
              <a:rPr lang="en-AU"/>
              <a:t>Drag or click to add picture</a:t>
            </a:r>
          </a:p>
        </p:txBody>
      </p:sp>
      <p:sp>
        <p:nvSpPr>
          <p:cNvPr id="5" name="Footer Placeholder 3">
            <a:extLst>
              <a:ext uri="{FF2B5EF4-FFF2-40B4-BE49-F238E27FC236}">
                <a16:creationId xmlns:a16="http://schemas.microsoft.com/office/drawing/2014/main" id="{466D332E-30B8-2CD6-EABF-B46225544065}"/>
              </a:ext>
            </a:extLst>
          </p:cNvPr>
          <p:cNvSpPr>
            <a:spLocks noGrp="1"/>
          </p:cNvSpPr>
          <p:nvPr>
            <p:ph type="ftr" sz="quarter" idx="15"/>
          </p:nvPr>
        </p:nvSpPr>
        <p:spPr>
          <a:xfrm>
            <a:off x="358775" y="6527800"/>
            <a:ext cx="3703636" cy="165000"/>
          </a:xfrm>
        </p:spPr>
        <p:txBody>
          <a:bodyPr/>
          <a:lstStyle>
            <a:lvl1pPr>
              <a:defRPr>
                <a:solidFill>
                  <a:schemeClr val="bg1"/>
                </a:solidFill>
              </a:defRPr>
            </a:lvl1pPr>
          </a:lstStyle>
          <a:p>
            <a:endParaRPr lang="en-AU"/>
          </a:p>
        </p:txBody>
      </p:sp>
      <p:sp>
        <p:nvSpPr>
          <p:cNvPr id="3" name="Text Placeholder 10">
            <a:extLst>
              <a:ext uri="{FF2B5EF4-FFF2-40B4-BE49-F238E27FC236}">
                <a16:creationId xmlns:a16="http://schemas.microsoft.com/office/drawing/2014/main" id="{FBA50AE4-84AE-CBEB-C314-4AD4D139FC5B}"/>
              </a:ext>
            </a:extLst>
          </p:cNvPr>
          <p:cNvSpPr>
            <a:spLocks noGrp="1"/>
          </p:cNvSpPr>
          <p:nvPr>
            <p:ph type="body" sz="quarter" idx="13"/>
          </p:nvPr>
        </p:nvSpPr>
        <p:spPr>
          <a:xfrm>
            <a:off x="360364" y="1371600"/>
            <a:ext cx="3702048"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17">
            <a:extLst>
              <a:ext uri="{FF2B5EF4-FFF2-40B4-BE49-F238E27FC236}">
                <a16:creationId xmlns:a16="http://schemas.microsoft.com/office/drawing/2014/main" id="{3C22116A-849B-2912-8B41-50A14A8C5557}"/>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430560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2/3 photo lef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8134350" y="360000"/>
            <a:ext cx="3703636" cy="836269"/>
          </a:xfrm>
        </p:spPr>
        <p:txBody>
          <a:bodyPr/>
          <a:lstStyle>
            <a:lvl1pPr>
              <a:defRPr>
                <a:solidFill>
                  <a:schemeClr val="bg1"/>
                </a:solidFill>
              </a:defRPr>
            </a:lvl1p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17464" y="0"/>
            <a:ext cx="7956550" cy="6858000"/>
          </a:xfrm>
          <a:solidFill>
            <a:srgbClr val="C1CBD4"/>
          </a:solidFill>
        </p:spPr>
        <p:txBody>
          <a:bodyPr anchor="ctr" anchorCtr="0"/>
          <a:lstStyle>
            <a:lvl1pPr marL="0" indent="0" algn="ctr">
              <a:buNone/>
              <a:defRPr/>
            </a:lvl1pPr>
          </a:lstStyle>
          <a:p>
            <a:r>
              <a:rPr lang="en-AU"/>
              <a:t>Drag or click to add picture</a:t>
            </a:r>
          </a:p>
        </p:txBody>
      </p:sp>
      <p:sp>
        <p:nvSpPr>
          <p:cNvPr id="5" name="Footer Placeholder 3">
            <a:extLst>
              <a:ext uri="{FF2B5EF4-FFF2-40B4-BE49-F238E27FC236}">
                <a16:creationId xmlns:a16="http://schemas.microsoft.com/office/drawing/2014/main" id="{466D332E-30B8-2CD6-EABF-B46225544065}"/>
              </a:ext>
            </a:extLst>
          </p:cNvPr>
          <p:cNvSpPr>
            <a:spLocks noGrp="1"/>
          </p:cNvSpPr>
          <p:nvPr>
            <p:ph type="ftr" sz="quarter" idx="15"/>
          </p:nvPr>
        </p:nvSpPr>
        <p:spPr>
          <a:xfrm>
            <a:off x="8121650" y="6092925"/>
            <a:ext cx="3703636" cy="165000"/>
          </a:xfrm>
        </p:spPr>
        <p:txBody>
          <a:bodyPr/>
          <a:lstStyle>
            <a:lvl1pPr>
              <a:defRPr>
                <a:solidFill>
                  <a:schemeClr val="bg1"/>
                </a:solidFill>
              </a:defRPr>
            </a:lvl1pPr>
          </a:lstStyle>
          <a:p>
            <a:endParaRPr lang="en-AU"/>
          </a:p>
        </p:txBody>
      </p:sp>
      <p:sp>
        <p:nvSpPr>
          <p:cNvPr id="7" name="Text Placeholder 10">
            <a:extLst>
              <a:ext uri="{FF2B5EF4-FFF2-40B4-BE49-F238E27FC236}">
                <a16:creationId xmlns:a16="http://schemas.microsoft.com/office/drawing/2014/main" id="{09A60715-0193-725E-E8D6-8249FE263346}"/>
              </a:ext>
            </a:extLst>
          </p:cNvPr>
          <p:cNvSpPr>
            <a:spLocks noGrp="1"/>
          </p:cNvSpPr>
          <p:nvPr>
            <p:ph type="body" sz="quarter" idx="13"/>
          </p:nvPr>
        </p:nvSpPr>
        <p:spPr>
          <a:xfrm>
            <a:off x="8128002" y="1371601"/>
            <a:ext cx="3703636" cy="41957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a:extLst>
              <a:ext uri="{FF2B5EF4-FFF2-40B4-BE49-F238E27FC236}">
                <a16:creationId xmlns:a16="http://schemas.microsoft.com/office/drawing/2014/main" id="{3CA364F7-8BC7-C6B4-3015-ABEF56E829E4}"/>
              </a:ext>
            </a:extLst>
          </p:cNvPr>
          <p:cNvGrpSpPr/>
          <p:nvPr userDrawn="1"/>
        </p:nvGrpSpPr>
        <p:grpSpPr>
          <a:xfrm>
            <a:off x="10961686" y="6525600"/>
            <a:ext cx="607219" cy="180000"/>
            <a:chOff x="10961686" y="6525600"/>
            <a:chExt cx="607219" cy="180000"/>
          </a:xfrm>
        </p:grpSpPr>
        <p:sp>
          <p:nvSpPr>
            <p:cNvPr id="6" name="Slide Number Placeholder 5">
              <a:extLst>
                <a:ext uri="{FF2B5EF4-FFF2-40B4-BE49-F238E27FC236}">
                  <a16:creationId xmlns:a16="http://schemas.microsoft.com/office/drawing/2014/main" id="{21DD6752-967B-293E-A185-C63779F71784}"/>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2" name="Straight Connector 11">
              <a:extLst>
                <a:ext uri="{FF2B5EF4-FFF2-40B4-BE49-F238E27FC236}">
                  <a16:creationId xmlns:a16="http://schemas.microsoft.com/office/drawing/2014/main" id="{7C7BEC0B-29EB-D4DF-C039-44A9508E75CF}"/>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5" name="Text Placeholder 17">
            <a:extLst>
              <a:ext uri="{FF2B5EF4-FFF2-40B4-BE49-F238E27FC236}">
                <a16:creationId xmlns:a16="http://schemas.microsoft.com/office/drawing/2014/main" id="{5C8CF821-7B16-D4C6-552D-EB666160A936}"/>
              </a:ext>
            </a:extLst>
          </p:cNvPr>
          <p:cNvSpPr>
            <a:spLocks noGrp="1"/>
          </p:cNvSpPr>
          <p:nvPr>
            <p:ph type="body" sz="quarter" idx="21" hasCustomPrompt="1"/>
          </p:nvPr>
        </p:nvSpPr>
        <p:spPr>
          <a:xfrm>
            <a:off x="0" y="6288210"/>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Slide Number Placeholder 5">
            <a:extLst>
              <a:ext uri="{FF2B5EF4-FFF2-40B4-BE49-F238E27FC236}">
                <a16:creationId xmlns:a16="http://schemas.microsoft.com/office/drawing/2014/main" id="{5885F393-9E2E-943E-C8EB-F219942906E1}"/>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92946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2 photo right_Black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1"/>
            <a:ext cx="5738019" cy="411896"/>
          </a:xfrm>
        </p:spPr>
        <p:txBody>
          <a:bodyPr/>
          <a:lstStyle>
            <a:lvl1pPr>
              <a:defRPr>
                <a:solidFill>
                  <a:schemeClr val="bg1"/>
                </a:solidFill>
              </a:defRPr>
            </a:lvl1p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6197600" y="0"/>
            <a:ext cx="5994400" cy="6858000"/>
          </a:xfrm>
          <a:solidFill>
            <a:srgbClr val="C1CBD4"/>
          </a:solidFill>
          <a:effectLst/>
        </p:spPr>
        <p:txBody>
          <a:bodyPr anchor="ctr" anchorCtr="0"/>
          <a:lstStyle>
            <a:lvl1pPr marL="0" indent="0" algn="ctr">
              <a:buNone/>
              <a:defRPr/>
            </a:lvl1pPr>
          </a:lstStyle>
          <a:p>
            <a:r>
              <a:rPr lang="en-AU"/>
              <a:t>Drag or click to add picture</a:t>
            </a:r>
          </a:p>
        </p:txBody>
      </p:sp>
      <p:sp>
        <p:nvSpPr>
          <p:cNvPr id="7" name="Footer Placeholder 6">
            <a:extLst>
              <a:ext uri="{FF2B5EF4-FFF2-40B4-BE49-F238E27FC236}">
                <a16:creationId xmlns:a16="http://schemas.microsoft.com/office/drawing/2014/main" id="{418A9718-C406-78C3-23F9-EB0F239CD900}"/>
              </a:ext>
            </a:extLst>
          </p:cNvPr>
          <p:cNvSpPr>
            <a:spLocks noGrp="1"/>
          </p:cNvSpPr>
          <p:nvPr>
            <p:ph type="ftr" sz="quarter" idx="19"/>
          </p:nvPr>
        </p:nvSpPr>
        <p:spPr>
          <a:xfrm>
            <a:off x="358775" y="6532185"/>
            <a:ext cx="5737225" cy="179999"/>
          </a:xfrm>
        </p:spPr>
        <p:txBody>
          <a:bodyPr/>
          <a:lstStyle>
            <a:lvl1pPr>
              <a:defRPr>
                <a:solidFill>
                  <a:schemeClr val="bg1"/>
                </a:solidFill>
              </a:defRPr>
            </a:lvl1pPr>
          </a:lstStyle>
          <a:p>
            <a:endParaRPr lang="en-AU"/>
          </a:p>
        </p:txBody>
      </p:sp>
      <p:sp>
        <p:nvSpPr>
          <p:cNvPr id="8" name="Text Placeholder 6">
            <a:extLst>
              <a:ext uri="{FF2B5EF4-FFF2-40B4-BE49-F238E27FC236}">
                <a16:creationId xmlns:a16="http://schemas.microsoft.com/office/drawing/2014/main" id="{B2BED238-D7F5-2312-7343-B6E2FB5678E1}"/>
              </a:ext>
            </a:extLst>
          </p:cNvPr>
          <p:cNvSpPr>
            <a:spLocks noGrp="1"/>
          </p:cNvSpPr>
          <p:nvPr>
            <p:ph type="body" sz="quarter" idx="12"/>
          </p:nvPr>
        </p:nvSpPr>
        <p:spPr>
          <a:xfrm>
            <a:off x="358773" y="839335"/>
            <a:ext cx="5737225"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10">
            <a:extLst>
              <a:ext uri="{FF2B5EF4-FFF2-40B4-BE49-F238E27FC236}">
                <a16:creationId xmlns:a16="http://schemas.microsoft.com/office/drawing/2014/main" id="{9D65333E-88C9-2F7E-5D94-4986C3C7528C}"/>
              </a:ext>
            </a:extLst>
          </p:cNvPr>
          <p:cNvSpPr>
            <a:spLocks noGrp="1"/>
          </p:cNvSpPr>
          <p:nvPr>
            <p:ph type="body" sz="quarter" idx="13"/>
          </p:nvPr>
        </p:nvSpPr>
        <p:spPr>
          <a:xfrm>
            <a:off x="360363" y="1371600"/>
            <a:ext cx="5735635"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17">
            <a:extLst>
              <a:ext uri="{FF2B5EF4-FFF2-40B4-BE49-F238E27FC236}">
                <a16:creationId xmlns:a16="http://schemas.microsoft.com/office/drawing/2014/main" id="{17908BF9-B583-C880-8A1A-76384E9D4347}"/>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73892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75EB-8AA5-0988-3189-86B61D6CAC26}"/>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7" name="Footer Placeholder 6">
            <a:extLst>
              <a:ext uri="{FF2B5EF4-FFF2-40B4-BE49-F238E27FC236}">
                <a16:creationId xmlns:a16="http://schemas.microsoft.com/office/drawing/2014/main" id="{7568F661-48EE-C91B-D8A2-3289D7C98281}"/>
              </a:ext>
            </a:extLst>
          </p:cNvPr>
          <p:cNvSpPr>
            <a:spLocks noGrp="1"/>
          </p:cNvSpPr>
          <p:nvPr>
            <p:ph type="ftr" sz="quarter" idx="19"/>
          </p:nvPr>
        </p:nvSpPr>
        <p:spPr/>
        <p:txBody>
          <a:bodyPr/>
          <a:lstStyle/>
          <a:p>
            <a:endParaRPr lang="en-AU"/>
          </a:p>
        </p:txBody>
      </p:sp>
      <p:sp>
        <p:nvSpPr>
          <p:cNvPr id="8" name="Text Placeholder 6">
            <a:extLst>
              <a:ext uri="{FF2B5EF4-FFF2-40B4-BE49-F238E27FC236}">
                <a16:creationId xmlns:a16="http://schemas.microsoft.com/office/drawing/2014/main" id="{551BE20F-3C75-99EF-4009-6783C7950AB6}"/>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9" name="Content Placeholder 6">
            <a:extLst>
              <a:ext uri="{FF2B5EF4-FFF2-40B4-BE49-F238E27FC236}">
                <a16:creationId xmlns:a16="http://schemas.microsoft.com/office/drawing/2014/main" id="{C438810C-0657-D82B-86F8-2433F489E00A}"/>
              </a:ext>
            </a:extLst>
          </p:cNvPr>
          <p:cNvSpPr>
            <a:spLocks noGrp="1"/>
          </p:cNvSpPr>
          <p:nvPr>
            <p:ph sz="quarter" idx="11"/>
          </p:nvPr>
        </p:nvSpPr>
        <p:spPr>
          <a:xfrm>
            <a:off x="357189" y="1371600"/>
            <a:ext cx="3706812"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6">
            <a:extLst>
              <a:ext uri="{FF2B5EF4-FFF2-40B4-BE49-F238E27FC236}">
                <a16:creationId xmlns:a16="http://schemas.microsoft.com/office/drawing/2014/main" id="{A382F551-80C7-F9A0-41F9-781963123DDD}"/>
              </a:ext>
            </a:extLst>
          </p:cNvPr>
          <p:cNvSpPr>
            <a:spLocks noGrp="1"/>
          </p:cNvSpPr>
          <p:nvPr>
            <p:ph sz="quarter" idx="21"/>
          </p:nvPr>
        </p:nvSpPr>
        <p:spPr>
          <a:xfrm>
            <a:off x="4243388" y="1371600"/>
            <a:ext cx="3706812"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6">
            <a:extLst>
              <a:ext uri="{FF2B5EF4-FFF2-40B4-BE49-F238E27FC236}">
                <a16:creationId xmlns:a16="http://schemas.microsoft.com/office/drawing/2014/main" id="{AB8C4F4A-9BE5-DE45-5FD5-A89E60028567}"/>
              </a:ext>
            </a:extLst>
          </p:cNvPr>
          <p:cNvSpPr>
            <a:spLocks noGrp="1"/>
          </p:cNvSpPr>
          <p:nvPr>
            <p:ph sz="quarter" idx="22"/>
          </p:nvPr>
        </p:nvSpPr>
        <p:spPr>
          <a:xfrm>
            <a:off x="8129588" y="1371600"/>
            <a:ext cx="3706812"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62651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2 photo left_black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6197603" y="360001"/>
            <a:ext cx="5640390" cy="411896"/>
          </a:xfrm>
        </p:spPr>
        <p:txBody>
          <a:bodyPr/>
          <a:lstStyle>
            <a:lvl1pPr>
              <a:defRPr>
                <a:solidFill>
                  <a:schemeClr val="bg1"/>
                </a:solidFill>
              </a:defRPr>
            </a:lvl1pPr>
          </a:lstStyle>
          <a:p>
            <a:r>
              <a:rPr lang="en-US"/>
              <a:t>Click to edit Master title style</a:t>
            </a:r>
            <a:endParaRPr lang="en-AU"/>
          </a:p>
        </p:txBody>
      </p:sp>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0" y="0"/>
            <a:ext cx="5994400" cy="6858000"/>
          </a:xfrm>
          <a:solidFill>
            <a:srgbClr val="C1CBD4"/>
          </a:solidFill>
          <a:effectLst/>
        </p:spPr>
        <p:txBody>
          <a:bodyPr anchor="ctr" anchorCtr="0"/>
          <a:lstStyle>
            <a:lvl1pPr marL="0" indent="0" algn="ctr">
              <a:buNone/>
              <a:defRPr/>
            </a:lvl1pPr>
          </a:lstStyle>
          <a:p>
            <a:r>
              <a:rPr lang="en-AU"/>
              <a:t>Drag or click to add picture</a:t>
            </a:r>
          </a:p>
        </p:txBody>
      </p:sp>
      <p:sp>
        <p:nvSpPr>
          <p:cNvPr id="7" name="Footer Placeholder 6">
            <a:extLst>
              <a:ext uri="{FF2B5EF4-FFF2-40B4-BE49-F238E27FC236}">
                <a16:creationId xmlns:a16="http://schemas.microsoft.com/office/drawing/2014/main" id="{418A9718-C406-78C3-23F9-EB0F239CD900}"/>
              </a:ext>
            </a:extLst>
          </p:cNvPr>
          <p:cNvSpPr>
            <a:spLocks noGrp="1"/>
          </p:cNvSpPr>
          <p:nvPr>
            <p:ph type="ftr" sz="quarter" idx="19"/>
          </p:nvPr>
        </p:nvSpPr>
        <p:spPr>
          <a:xfrm>
            <a:off x="6197603" y="6257925"/>
            <a:ext cx="3898898" cy="447675"/>
          </a:xfrm>
        </p:spPr>
        <p:txBody>
          <a:bodyPr/>
          <a:lstStyle>
            <a:lvl1pPr>
              <a:defRPr>
                <a:solidFill>
                  <a:schemeClr val="bg1"/>
                </a:solidFill>
              </a:defRPr>
            </a:lvl1pPr>
          </a:lstStyle>
          <a:p>
            <a:endParaRPr lang="en-AU"/>
          </a:p>
        </p:txBody>
      </p:sp>
      <p:sp>
        <p:nvSpPr>
          <p:cNvPr id="8" name="Text Placeholder 6">
            <a:extLst>
              <a:ext uri="{FF2B5EF4-FFF2-40B4-BE49-F238E27FC236}">
                <a16:creationId xmlns:a16="http://schemas.microsoft.com/office/drawing/2014/main" id="{B2BED238-D7F5-2312-7343-B6E2FB5678E1}"/>
              </a:ext>
            </a:extLst>
          </p:cNvPr>
          <p:cNvSpPr>
            <a:spLocks noGrp="1"/>
          </p:cNvSpPr>
          <p:nvPr>
            <p:ph type="body" sz="quarter" idx="12"/>
          </p:nvPr>
        </p:nvSpPr>
        <p:spPr>
          <a:xfrm>
            <a:off x="6195998" y="839335"/>
            <a:ext cx="5639610"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2" name="Text Placeholder 10">
            <a:extLst>
              <a:ext uri="{FF2B5EF4-FFF2-40B4-BE49-F238E27FC236}">
                <a16:creationId xmlns:a16="http://schemas.microsoft.com/office/drawing/2014/main" id="{F78E7182-7A8E-E200-38AC-54A72B65C97A}"/>
              </a:ext>
            </a:extLst>
          </p:cNvPr>
          <p:cNvSpPr>
            <a:spLocks noGrp="1"/>
          </p:cNvSpPr>
          <p:nvPr>
            <p:ph type="body" sz="quarter" idx="13"/>
          </p:nvPr>
        </p:nvSpPr>
        <p:spPr>
          <a:xfrm>
            <a:off x="6192028" y="1371600"/>
            <a:ext cx="5639610"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a:extLst>
              <a:ext uri="{FF2B5EF4-FFF2-40B4-BE49-F238E27FC236}">
                <a16:creationId xmlns:a16="http://schemas.microsoft.com/office/drawing/2014/main" id="{3F65B668-651B-2818-47EC-F983F4A49A77}"/>
              </a:ext>
            </a:extLst>
          </p:cNvPr>
          <p:cNvGrpSpPr/>
          <p:nvPr userDrawn="1"/>
        </p:nvGrpSpPr>
        <p:grpSpPr>
          <a:xfrm>
            <a:off x="10961686" y="6525600"/>
            <a:ext cx="607219" cy="180000"/>
            <a:chOff x="10961686" y="6525600"/>
            <a:chExt cx="607219" cy="180000"/>
          </a:xfrm>
        </p:grpSpPr>
        <p:sp>
          <p:nvSpPr>
            <p:cNvPr id="6" name="Slide Number Placeholder 5">
              <a:extLst>
                <a:ext uri="{FF2B5EF4-FFF2-40B4-BE49-F238E27FC236}">
                  <a16:creationId xmlns:a16="http://schemas.microsoft.com/office/drawing/2014/main" id="{22BC8DFA-794D-218A-B70C-67CA30D2A2F0}"/>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3" name="Straight Connector 12">
              <a:extLst>
                <a:ext uri="{FF2B5EF4-FFF2-40B4-BE49-F238E27FC236}">
                  <a16:creationId xmlns:a16="http://schemas.microsoft.com/office/drawing/2014/main" id="{BCC8821A-0B7A-49B4-39CB-4CCBDC2DC243}"/>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ext Placeholder 17">
            <a:extLst>
              <a:ext uri="{FF2B5EF4-FFF2-40B4-BE49-F238E27FC236}">
                <a16:creationId xmlns:a16="http://schemas.microsoft.com/office/drawing/2014/main" id="{6087CE83-DB2A-419A-1200-5C78A70F6B42}"/>
              </a:ext>
            </a:extLst>
          </p:cNvPr>
          <p:cNvSpPr>
            <a:spLocks noGrp="1"/>
          </p:cNvSpPr>
          <p:nvPr>
            <p:ph type="body" sz="quarter" idx="21" hasCustomPrompt="1"/>
          </p:nvPr>
        </p:nvSpPr>
        <p:spPr>
          <a:xfrm>
            <a:off x="0" y="6402508"/>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5" name="Slide Number Placeholder 5">
            <a:extLst>
              <a:ext uri="{FF2B5EF4-FFF2-40B4-BE49-F238E27FC236}">
                <a16:creationId xmlns:a16="http://schemas.microsoft.com/office/drawing/2014/main" id="{CD855FEA-F894-AEB6-BC44-B8D82804B226}"/>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979785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 top">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1371600"/>
            <a:ext cx="12192000" cy="22479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23771"/>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375F859F-996B-FBE7-A8A9-1795813AABD0}"/>
              </a:ext>
            </a:extLst>
          </p:cNvPr>
          <p:cNvSpPr>
            <a:spLocks noGrp="1"/>
          </p:cNvSpPr>
          <p:nvPr>
            <p:ph type="ftr" sz="quarter" idx="15"/>
          </p:nvPr>
        </p:nvSpPr>
        <p:spPr/>
        <p:txBody>
          <a:bodyPr/>
          <a:lstStyle/>
          <a:p>
            <a:endParaRPr lang="en-AU"/>
          </a:p>
        </p:txBody>
      </p:sp>
      <p:sp>
        <p:nvSpPr>
          <p:cNvPr id="6" name="Text Placeholder 6">
            <a:extLst>
              <a:ext uri="{FF2B5EF4-FFF2-40B4-BE49-F238E27FC236}">
                <a16:creationId xmlns:a16="http://schemas.microsoft.com/office/drawing/2014/main" id="{C91025AF-2B6E-0FAA-2130-C6905BB6D83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57DED490-A315-4B4F-3803-C97A8E6655B1}"/>
              </a:ext>
            </a:extLst>
          </p:cNvPr>
          <p:cNvSpPr>
            <a:spLocks noGrp="1"/>
          </p:cNvSpPr>
          <p:nvPr>
            <p:ph idx="1"/>
          </p:nvPr>
        </p:nvSpPr>
        <p:spPr>
          <a:xfrm>
            <a:off x="360000" y="3866057"/>
            <a:ext cx="11471637" cy="238472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7">
            <a:extLst>
              <a:ext uri="{FF2B5EF4-FFF2-40B4-BE49-F238E27FC236}">
                <a16:creationId xmlns:a16="http://schemas.microsoft.com/office/drawing/2014/main" id="{DD8A1B5D-5861-28A5-A385-685E8AEC9532}"/>
              </a:ext>
            </a:extLst>
          </p:cNvPr>
          <p:cNvSpPr>
            <a:spLocks noGrp="1"/>
          </p:cNvSpPr>
          <p:nvPr>
            <p:ph type="body" sz="quarter" idx="19" hasCustomPrompt="1"/>
          </p:nvPr>
        </p:nvSpPr>
        <p:spPr>
          <a:xfrm>
            <a:off x="9692640" y="1532952"/>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201934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 top_blackBG">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1371600"/>
            <a:ext cx="12192000" cy="22479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9" name="Title 1">
            <a:extLst>
              <a:ext uri="{FF2B5EF4-FFF2-40B4-BE49-F238E27FC236}">
                <a16:creationId xmlns:a16="http://schemas.microsoft.com/office/drawing/2014/main" id="{8E6305E2-AB7A-B641-23F6-70A4550C5D8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10" name="Footer Placeholder 3">
            <a:extLst>
              <a:ext uri="{FF2B5EF4-FFF2-40B4-BE49-F238E27FC236}">
                <a16:creationId xmlns:a16="http://schemas.microsoft.com/office/drawing/2014/main" id="{ED3F768D-470A-01D4-9996-7C728AE0533E}"/>
              </a:ext>
            </a:extLst>
          </p:cNvPr>
          <p:cNvSpPr>
            <a:spLocks noGrp="1"/>
          </p:cNvSpPr>
          <p:nvPr>
            <p:ph type="ftr" sz="quarter" idx="11"/>
          </p:nvPr>
        </p:nvSpPr>
        <p:spPr>
          <a:xfrm>
            <a:off x="358774" y="6512801"/>
            <a:ext cx="9718674" cy="179999"/>
          </a:xfrm>
        </p:spPr>
        <p:txBody>
          <a:bodyPr/>
          <a:lstStyle>
            <a:lvl1pPr>
              <a:defRPr>
                <a:solidFill>
                  <a:schemeClr val="bg1"/>
                </a:solidFill>
              </a:defRPr>
            </a:lvl1pPr>
          </a:lstStyle>
          <a:p>
            <a:endParaRPr lang="en-AU"/>
          </a:p>
        </p:txBody>
      </p:sp>
      <p:sp>
        <p:nvSpPr>
          <p:cNvPr id="11" name="Text Placeholder 6">
            <a:extLst>
              <a:ext uri="{FF2B5EF4-FFF2-40B4-BE49-F238E27FC236}">
                <a16:creationId xmlns:a16="http://schemas.microsoft.com/office/drawing/2014/main" id="{6395EF5B-E837-F481-D5F1-0CFA6DC00D6B}"/>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7" name="Text Placeholder 10">
            <a:extLst>
              <a:ext uri="{FF2B5EF4-FFF2-40B4-BE49-F238E27FC236}">
                <a16:creationId xmlns:a16="http://schemas.microsoft.com/office/drawing/2014/main" id="{6248BAE2-BE55-40B9-206B-774627228018}"/>
              </a:ext>
            </a:extLst>
          </p:cNvPr>
          <p:cNvSpPr>
            <a:spLocks noGrp="1"/>
          </p:cNvSpPr>
          <p:nvPr>
            <p:ph type="body" sz="quarter" idx="19"/>
          </p:nvPr>
        </p:nvSpPr>
        <p:spPr>
          <a:xfrm>
            <a:off x="360363" y="3866057"/>
            <a:ext cx="11471275" cy="23918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6" name="Group 5">
            <a:extLst>
              <a:ext uri="{FF2B5EF4-FFF2-40B4-BE49-F238E27FC236}">
                <a16:creationId xmlns:a16="http://schemas.microsoft.com/office/drawing/2014/main" id="{A6A39B15-A8EF-CE2B-9E94-B79CCDB0613A}"/>
              </a:ext>
            </a:extLst>
          </p:cNvPr>
          <p:cNvGrpSpPr/>
          <p:nvPr userDrawn="1"/>
        </p:nvGrpSpPr>
        <p:grpSpPr>
          <a:xfrm>
            <a:off x="10961686" y="6525600"/>
            <a:ext cx="607219" cy="180000"/>
            <a:chOff x="10961686" y="6525600"/>
            <a:chExt cx="607219" cy="180000"/>
          </a:xfrm>
        </p:grpSpPr>
        <p:sp>
          <p:nvSpPr>
            <p:cNvPr id="2" name="Slide Number Placeholder 5">
              <a:extLst>
                <a:ext uri="{FF2B5EF4-FFF2-40B4-BE49-F238E27FC236}">
                  <a16:creationId xmlns:a16="http://schemas.microsoft.com/office/drawing/2014/main" id="{F10435C2-C7F2-0B33-1E7E-0DD87E4CE26A}"/>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3" name="Straight Connector 2">
              <a:extLst>
                <a:ext uri="{FF2B5EF4-FFF2-40B4-BE49-F238E27FC236}">
                  <a16:creationId xmlns:a16="http://schemas.microsoft.com/office/drawing/2014/main" id="{D9C4B4C2-0C7D-628B-AA7A-D270068C3CFA}"/>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Text Placeholder 17">
            <a:extLst>
              <a:ext uri="{FF2B5EF4-FFF2-40B4-BE49-F238E27FC236}">
                <a16:creationId xmlns:a16="http://schemas.microsoft.com/office/drawing/2014/main" id="{E0D329F7-9720-A215-8B11-2422608614CD}"/>
              </a:ext>
            </a:extLst>
          </p:cNvPr>
          <p:cNvSpPr>
            <a:spLocks noGrp="1"/>
          </p:cNvSpPr>
          <p:nvPr>
            <p:ph type="body" sz="quarter" idx="20" hasCustomPrompt="1"/>
          </p:nvPr>
        </p:nvSpPr>
        <p:spPr>
          <a:xfrm>
            <a:off x="9692640" y="1532952"/>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Slide Number Placeholder 5">
            <a:extLst>
              <a:ext uri="{FF2B5EF4-FFF2-40B4-BE49-F238E27FC236}">
                <a16:creationId xmlns:a16="http://schemas.microsoft.com/office/drawing/2014/main" id="{B1693601-1C64-B74F-A83E-0238813BAC2C}"/>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03835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4000500"/>
            <a:ext cx="12192000" cy="22479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1"/>
            <a:ext cx="11472861" cy="411896"/>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DE9CBAD5-BA94-D35A-4FA8-818E2DA822A4}"/>
              </a:ext>
            </a:extLst>
          </p:cNvPr>
          <p:cNvSpPr>
            <a:spLocks noGrp="1"/>
          </p:cNvSpPr>
          <p:nvPr>
            <p:ph type="ftr" sz="quarter" idx="14"/>
          </p:nvPr>
        </p:nvSpPr>
        <p:spPr/>
        <p:txBody>
          <a:bodyPr/>
          <a:lstStyle/>
          <a:p>
            <a:endParaRPr lang="en-AU"/>
          </a:p>
        </p:txBody>
      </p:sp>
      <p:sp>
        <p:nvSpPr>
          <p:cNvPr id="6" name="Text Placeholder 6">
            <a:extLst>
              <a:ext uri="{FF2B5EF4-FFF2-40B4-BE49-F238E27FC236}">
                <a16:creationId xmlns:a16="http://schemas.microsoft.com/office/drawing/2014/main" id="{C84EC392-FB29-D67B-D6C3-F29C049371EC}"/>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FBC59A01-AFE0-A9B4-A35E-23284FCC93F0}"/>
              </a:ext>
            </a:extLst>
          </p:cNvPr>
          <p:cNvSpPr>
            <a:spLocks noGrp="1"/>
          </p:cNvSpPr>
          <p:nvPr>
            <p:ph idx="1"/>
          </p:nvPr>
        </p:nvSpPr>
        <p:spPr>
          <a:xfrm>
            <a:off x="360000" y="1371600"/>
            <a:ext cx="11471637" cy="23644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a:extLst>
              <a:ext uri="{FF2B5EF4-FFF2-40B4-BE49-F238E27FC236}">
                <a16:creationId xmlns:a16="http://schemas.microsoft.com/office/drawing/2014/main" id="{10BA8340-F744-7B68-B0FC-D3F1DAA76885}"/>
              </a:ext>
            </a:extLst>
          </p:cNvPr>
          <p:cNvSpPr>
            <a:spLocks noGrp="1"/>
          </p:cNvSpPr>
          <p:nvPr>
            <p:ph type="body" sz="quarter" idx="21" hasCustomPrompt="1"/>
          </p:nvPr>
        </p:nvSpPr>
        <p:spPr>
          <a:xfrm>
            <a:off x="0" y="5798349"/>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417013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8121650" y="1371600"/>
            <a:ext cx="4070350" cy="48768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0002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8FD54F54-4883-E85C-AACE-130A3F309DC2}"/>
              </a:ext>
            </a:extLst>
          </p:cNvPr>
          <p:cNvSpPr>
            <a:spLocks noGrp="1"/>
          </p:cNvSpPr>
          <p:nvPr>
            <p:ph type="ftr" sz="quarter" idx="14"/>
          </p:nvPr>
        </p:nvSpPr>
        <p:spPr/>
        <p:txBody>
          <a:bodyPr/>
          <a:lstStyle/>
          <a:p>
            <a:endParaRPr lang="en-AU"/>
          </a:p>
        </p:txBody>
      </p:sp>
      <p:sp>
        <p:nvSpPr>
          <p:cNvPr id="6" name="Text Placeholder 6">
            <a:extLst>
              <a:ext uri="{FF2B5EF4-FFF2-40B4-BE49-F238E27FC236}">
                <a16:creationId xmlns:a16="http://schemas.microsoft.com/office/drawing/2014/main" id="{64AEF107-F43B-6E2E-0392-B147EC0C93C7}"/>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07CA2F33-1ADD-4029-EA2F-BE36B023A4B2}"/>
              </a:ext>
            </a:extLst>
          </p:cNvPr>
          <p:cNvSpPr>
            <a:spLocks noGrp="1"/>
          </p:cNvSpPr>
          <p:nvPr>
            <p:ph idx="1"/>
          </p:nvPr>
        </p:nvSpPr>
        <p:spPr>
          <a:xfrm>
            <a:off x="360001" y="1371600"/>
            <a:ext cx="7501610"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7">
            <a:extLst>
              <a:ext uri="{FF2B5EF4-FFF2-40B4-BE49-F238E27FC236}">
                <a16:creationId xmlns:a16="http://schemas.microsoft.com/office/drawing/2014/main" id="{28D4C767-3394-611F-08E2-981B503D8916}"/>
              </a:ext>
            </a:extLst>
          </p:cNvPr>
          <p:cNvSpPr>
            <a:spLocks noGrp="1"/>
          </p:cNvSpPr>
          <p:nvPr>
            <p:ph type="body" sz="quarter" idx="19" hasCustomPrompt="1"/>
          </p:nvPr>
        </p:nvSpPr>
        <p:spPr>
          <a:xfrm>
            <a:off x="9692640" y="5849149"/>
            <a:ext cx="2499360" cy="2159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945444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1" y="1371600"/>
            <a:ext cx="4070350" cy="48768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0002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9D275346-0351-39E5-F870-DF4B248551A4}"/>
              </a:ext>
            </a:extLst>
          </p:cNvPr>
          <p:cNvSpPr>
            <a:spLocks noGrp="1"/>
          </p:cNvSpPr>
          <p:nvPr>
            <p:ph type="ftr" sz="quarter" idx="14"/>
          </p:nvPr>
        </p:nvSpPr>
        <p:spPr/>
        <p:txBody>
          <a:bodyPr/>
          <a:lstStyle/>
          <a:p>
            <a:endParaRPr lang="en-AU"/>
          </a:p>
        </p:txBody>
      </p:sp>
      <p:sp>
        <p:nvSpPr>
          <p:cNvPr id="6" name="Text Placeholder 6">
            <a:extLst>
              <a:ext uri="{FF2B5EF4-FFF2-40B4-BE49-F238E27FC236}">
                <a16:creationId xmlns:a16="http://schemas.microsoft.com/office/drawing/2014/main" id="{5C454401-21F2-729A-CF3C-8D05A30B92DF}"/>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62993017-2462-062E-CF5A-C2D15F3C9485}"/>
              </a:ext>
            </a:extLst>
          </p:cNvPr>
          <p:cNvSpPr>
            <a:spLocks noGrp="1"/>
          </p:cNvSpPr>
          <p:nvPr>
            <p:ph idx="1"/>
          </p:nvPr>
        </p:nvSpPr>
        <p:spPr>
          <a:xfrm>
            <a:off x="4240212" y="1371600"/>
            <a:ext cx="7591425"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a:extLst>
              <a:ext uri="{FF2B5EF4-FFF2-40B4-BE49-F238E27FC236}">
                <a16:creationId xmlns:a16="http://schemas.microsoft.com/office/drawing/2014/main" id="{3DE51956-F8D5-73B1-1707-6DB1592ACC2C}"/>
              </a:ext>
            </a:extLst>
          </p:cNvPr>
          <p:cNvSpPr>
            <a:spLocks noGrp="1"/>
          </p:cNvSpPr>
          <p:nvPr>
            <p:ph type="body" sz="quarter" idx="21" hasCustomPrompt="1"/>
          </p:nvPr>
        </p:nvSpPr>
        <p:spPr>
          <a:xfrm>
            <a:off x="0" y="5798349"/>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414207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HOTO -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1371600"/>
            <a:ext cx="6005513" cy="48768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0002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9D275346-0351-39E5-F870-DF4B248551A4}"/>
              </a:ext>
            </a:extLst>
          </p:cNvPr>
          <p:cNvSpPr>
            <a:spLocks noGrp="1"/>
          </p:cNvSpPr>
          <p:nvPr>
            <p:ph type="ftr" sz="quarter" idx="14"/>
          </p:nvPr>
        </p:nvSpPr>
        <p:spPr/>
        <p:txBody>
          <a:bodyPr/>
          <a:lstStyle/>
          <a:p>
            <a:endParaRPr lang="en-AU"/>
          </a:p>
        </p:txBody>
      </p:sp>
      <p:sp>
        <p:nvSpPr>
          <p:cNvPr id="6" name="Text Placeholder 6">
            <a:extLst>
              <a:ext uri="{FF2B5EF4-FFF2-40B4-BE49-F238E27FC236}">
                <a16:creationId xmlns:a16="http://schemas.microsoft.com/office/drawing/2014/main" id="{5C454401-21F2-729A-CF3C-8D05A30B92DF}"/>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5" name="Text Placeholder 2">
            <a:extLst>
              <a:ext uri="{FF2B5EF4-FFF2-40B4-BE49-F238E27FC236}">
                <a16:creationId xmlns:a16="http://schemas.microsoft.com/office/drawing/2014/main" id="{A744E092-4ACB-7B47-FA0C-8086CA625E76}"/>
              </a:ext>
            </a:extLst>
          </p:cNvPr>
          <p:cNvSpPr>
            <a:spLocks noGrp="1"/>
          </p:cNvSpPr>
          <p:nvPr>
            <p:ph idx="1"/>
          </p:nvPr>
        </p:nvSpPr>
        <p:spPr>
          <a:xfrm>
            <a:off x="6186487" y="1371600"/>
            <a:ext cx="5645150"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7">
            <a:extLst>
              <a:ext uri="{FF2B5EF4-FFF2-40B4-BE49-F238E27FC236}">
                <a16:creationId xmlns:a16="http://schemas.microsoft.com/office/drawing/2014/main" id="{A207D027-636A-DD24-FF72-5F792B80FDC8}"/>
              </a:ext>
            </a:extLst>
          </p:cNvPr>
          <p:cNvSpPr>
            <a:spLocks noGrp="1"/>
          </p:cNvSpPr>
          <p:nvPr>
            <p:ph type="body" sz="quarter" idx="21" hasCustomPrompt="1"/>
          </p:nvPr>
        </p:nvSpPr>
        <p:spPr>
          <a:xfrm>
            <a:off x="0" y="5798349"/>
            <a:ext cx="2499360" cy="215900"/>
          </a:xfrm>
          <a:solidFill>
            <a:schemeClr val="tx1"/>
          </a:solidFill>
        </p:spPr>
        <p:txBody>
          <a:bodyPr lIns="72000" tIns="72000" rIns="108000" bIns="72000" anchor="ctr"/>
          <a:lstStyle>
            <a:lvl1pPr marL="0" indent="0" algn="r">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852075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 1/2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6183308" y="1371600"/>
            <a:ext cx="6008691" cy="487680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0002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9D275346-0351-39E5-F870-DF4B248551A4}"/>
              </a:ext>
            </a:extLst>
          </p:cNvPr>
          <p:cNvSpPr>
            <a:spLocks noGrp="1"/>
          </p:cNvSpPr>
          <p:nvPr>
            <p:ph type="ftr" sz="quarter" idx="14"/>
          </p:nvPr>
        </p:nvSpPr>
        <p:spPr/>
        <p:txBody>
          <a:bodyPr/>
          <a:lstStyle/>
          <a:p>
            <a:endParaRPr lang="en-AU"/>
          </a:p>
        </p:txBody>
      </p:sp>
      <p:sp>
        <p:nvSpPr>
          <p:cNvPr id="6" name="Text Placeholder 6">
            <a:extLst>
              <a:ext uri="{FF2B5EF4-FFF2-40B4-BE49-F238E27FC236}">
                <a16:creationId xmlns:a16="http://schemas.microsoft.com/office/drawing/2014/main" id="{5C454401-21F2-729A-CF3C-8D05A30B92DF}"/>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4" name="Text Placeholder 2">
            <a:extLst>
              <a:ext uri="{FF2B5EF4-FFF2-40B4-BE49-F238E27FC236}">
                <a16:creationId xmlns:a16="http://schemas.microsoft.com/office/drawing/2014/main" id="{54424A03-EC7D-22F9-F71E-6E18F9B2CF42}"/>
              </a:ext>
            </a:extLst>
          </p:cNvPr>
          <p:cNvSpPr>
            <a:spLocks noGrp="1"/>
          </p:cNvSpPr>
          <p:nvPr>
            <p:ph idx="1"/>
          </p:nvPr>
        </p:nvSpPr>
        <p:spPr>
          <a:xfrm>
            <a:off x="360001" y="1371600"/>
            <a:ext cx="5561298"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a:extLst>
              <a:ext uri="{FF2B5EF4-FFF2-40B4-BE49-F238E27FC236}">
                <a16:creationId xmlns:a16="http://schemas.microsoft.com/office/drawing/2014/main" id="{480A606D-C720-15A5-EE58-FF8AABEC08A9}"/>
              </a:ext>
            </a:extLst>
          </p:cNvPr>
          <p:cNvSpPr>
            <a:spLocks noGrp="1"/>
          </p:cNvSpPr>
          <p:nvPr>
            <p:ph type="body" sz="quarter" idx="19" hasCustomPrompt="1"/>
          </p:nvPr>
        </p:nvSpPr>
        <p:spPr>
          <a:xfrm>
            <a:off x="9692640" y="5849149"/>
            <a:ext cx="2499360" cy="2159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2736333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half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3477330"/>
            <a:ext cx="12192000" cy="338067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0"/>
            <a:ext cx="11472861" cy="400021"/>
          </a:xfrm>
        </p:spPr>
        <p:txBody>
          <a:bodyPr/>
          <a:lstStyle/>
          <a:p>
            <a:r>
              <a:rPr lang="en-US"/>
              <a:t>Click to edit Master title style</a:t>
            </a:r>
            <a:endParaRPr lang="en-AU"/>
          </a:p>
        </p:txBody>
      </p:sp>
      <p:sp>
        <p:nvSpPr>
          <p:cNvPr id="5" name="Text Placeholder 6">
            <a:extLst>
              <a:ext uri="{FF2B5EF4-FFF2-40B4-BE49-F238E27FC236}">
                <a16:creationId xmlns:a16="http://schemas.microsoft.com/office/drawing/2014/main" id="{6C62E558-C720-E82B-FD2E-B23CE8F95FD4}"/>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2">
            <a:extLst>
              <a:ext uri="{FF2B5EF4-FFF2-40B4-BE49-F238E27FC236}">
                <a16:creationId xmlns:a16="http://schemas.microsoft.com/office/drawing/2014/main" id="{6DCD295C-0FA1-B6E9-B4FD-6752A6DA5DA5}"/>
              </a:ext>
            </a:extLst>
          </p:cNvPr>
          <p:cNvSpPr>
            <a:spLocks noGrp="1"/>
          </p:cNvSpPr>
          <p:nvPr>
            <p:ph idx="1"/>
          </p:nvPr>
        </p:nvSpPr>
        <p:spPr>
          <a:xfrm>
            <a:off x="360000" y="1371600"/>
            <a:ext cx="11471637" cy="189570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B623D9EB-545E-5309-53B6-92829C52D86E}"/>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512274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ck - Bottom half Pictur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7984D0-18FD-3D8F-6B43-BBD70B6D9651}"/>
              </a:ext>
            </a:extLst>
          </p:cNvPr>
          <p:cNvSpPr>
            <a:spLocks noGrp="1"/>
          </p:cNvSpPr>
          <p:nvPr>
            <p:ph type="pic" sz="quarter" idx="13" hasCustomPrompt="1"/>
          </p:nvPr>
        </p:nvSpPr>
        <p:spPr>
          <a:xfrm>
            <a:off x="0" y="3477330"/>
            <a:ext cx="12192000" cy="3380670"/>
          </a:xfrm>
          <a:solidFill>
            <a:srgbClr val="C1CBD4"/>
          </a:solidFill>
        </p:spPr>
        <p:txBody>
          <a:bodyPr lIns="360000" tIns="360000" rIns="360000" bIns="360000"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1"/>
            <a:ext cx="11472861" cy="411896"/>
          </a:xfrm>
        </p:spPr>
        <p:txBody>
          <a:bodyPr/>
          <a:lstStyle>
            <a:lvl1pPr>
              <a:defRPr>
                <a:solidFill>
                  <a:schemeClr val="bg1"/>
                </a:solidFill>
              </a:defRPr>
            </a:lvl1pPr>
          </a:lstStyle>
          <a:p>
            <a:r>
              <a:rPr lang="en-US"/>
              <a:t>Click to edit Master title style</a:t>
            </a:r>
            <a:endParaRPr lang="en-AU"/>
          </a:p>
        </p:txBody>
      </p:sp>
      <p:sp>
        <p:nvSpPr>
          <p:cNvPr id="5" name="Text Placeholder 6">
            <a:extLst>
              <a:ext uri="{FF2B5EF4-FFF2-40B4-BE49-F238E27FC236}">
                <a16:creationId xmlns:a16="http://schemas.microsoft.com/office/drawing/2014/main" id="{6BD9E7E2-C7FB-052E-0E07-A41F76924F53}"/>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10">
            <a:extLst>
              <a:ext uri="{FF2B5EF4-FFF2-40B4-BE49-F238E27FC236}">
                <a16:creationId xmlns:a16="http://schemas.microsoft.com/office/drawing/2014/main" id="{DC7A5FAB-3C4D-BDB7-8F87-7FE6D31ED515}"/>
              </a:ext>
            </a:extLst>
          </p:cNvPr>
          <p:cNvSpPr>
            <a:spLocks noGrp="1"/>
          </p:cNvSpPr>
          <p:nvPr>
            <p:ph type="body" sz="quarter" idx="17"/>
          </p:nvPr>
        </p:nvSpPr>
        <p:spPr>
          <a:xfrm>
            <a:off x="360363" y="1371601"/>
            <a:ext cx="11471275" cy="17525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17">
            <a:extLst>
              <a:ext uri="{FF2B5EF4-FFF2-40B4-BE49-F238E27FC236}">
                <a16:creationId xmlns:a16="http://schemas.microsoft.com/office/drawing/2014/main" id="{A2F6A99C-3DC8-75A9-7159-A8C71F303912}"/>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27060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5584-7C50-A040-A619-23C89A0F6408}"/>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6" name="Footer Placeholder 5">
            <a:extLst>
              <a:ext uri="{FF2B5EF4-FFF2-40B4-BE49-F238E27FC236}">
                <a16:creationId xmlns:a16="http://schemas.microsoft.com/office/drawing/2014/main" id="{024B6CDD-9D5E-1032-C56A-7AE545EC414E}"/>
              </a:ext>
            </a:extLst>
          </p:cNvPr>
          <p:cNvSpPr>
            <a:spLocks noGrp="1"/>
          </p:cNvSpPr>
          <p:nvPr>
            <p:ph type="ftr" sz="quarter" idx="18"/>
          </p:nvPr>
        </p:nvSpPr>
        <p:spPr/>
        <p:txBody>
          <a:bodyPr/>
          <a:lstStyle/>
          <a:p>
            <a:endParaRPr lang="en-AU"/>
          </a:p>
        </p:txBody>
      </p:sp>
      <p:sp>
        <p:nvSpPr>
          <p:cNvPr id="7" name="Text Placeholder 6">
            <a:extLst>
              <a:ext uri="{FF2B5EF4-FFF2-40B4-BE49-F238E27FC236}">
                <a16:creationId xmlns:a16="http://schemas.microsoft.com/office/drawing/2014/main" id="{167A8BDB-D6B1-391F-007F-E932D19A445D}"/>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8" name="Content Placeholder 6">
            <a:extLst>
              <a:ext uri="{FF2B5EF4-FFF2-40B4-BE49-F238E27FC236}">
                <a16:creationId xmlns:a16="http://schemas.microsoft.com/office/drawing/2014/main" id="{157C24C8-D141-A2EE-A88F-A9AFA3AD4783}"/>
              </a:ext>
            </a:extLst>
          </p:cNvPr>
          <p:cNvSpPr>
            <a:spLocks noGrp="1"/>
          </p:cNvSpPr>
          <p:nvPr>
            <p:ph sz="quarter" idx="11"/>
          </p:nvPr>
        </p:nvSpPr>
        <p:spPr>
          <a:xfrm>
            <a:off x="357188" y="1371600"/>
            <a:ext cx="5648325" cy="2308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6">
            <a:extLst>
              <a:ext uri="{FF2B5EF4-FFF2-40B4-BE49-F238E27FC236}">
                <a16:creationId xmlns:a16="http://schemas.microsoft.com/office/drawing/2014/main" id="{3E5F45F2-5B92-03DF-74C1-64F9835E3611}"/>
              </a:ext>
            </a:extLst>
          </p:cNvPr>
          <p:cNvSpPr>
            <a:spLocks noGrp="1"/>
          </p:cNvSpPr>
          <p:nvPr>
            <p:ph sz="quarter" idx="20"/>
          </p:nvPr>
        </p:nvSpPr>
        <p:spPr>
          <a:xfrm>
            <a:off x="6197918" y="1371600"/>
            <a:ext cx="5648325" cy="2308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6">
            <a:extLst>
              <a:ext uri="{FF2B5EF4-FFF2-40B4-BE49-F238E27FC236}">
                <a16:creationId xmlns:a16="http://schemas.microsoft.com/office/drawing/2014/main" id="{0183414C-F873-6DF6-095E-58DE1DA4AD23}"/>
              </a:ext>
            </a:extLst>
          </p:cNvPr>
          <p:cNvSpPr>
            <a:spLocks noGrp="1"/>
          </p:cNvSpPr>
          <p:nvPr>
            <p:ph sz="quarter" idx="21"/>
          </p:nvPr>
        </p:nvSpPr>
        <p:spPr>
          <a:xfrm>
            <a:off x="357188" y="3931920"/>
            <a:ext cx="5648325" cy="2308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6">
            <a:extLst>
              <a:ext uri="{FF2B5EF4-FFF2-40B4-BE49-F238E27FC236}">
                <a16:creationId xmlns:a16="http://schemas.microsoft.com/office/drawing/2014/main" id="{D848BF4E-D6F0-D05F-D503-3F5C6FED8F5D}"/>
              </a:ext>
            </a:extLst>
          </p:cNvPr>
          <p:cNvSpPr>
            <a:spLocks noGrp="1"/>
          </p:cNvSpPr>
          <p:nvPr>
            <p:ph sz="quarter" idx="22"/>
          </p:nvPr>
        </p:nvSpPr>
        <p:spPr>
          <a:xfrm>
            <a:off x="6197918" y="3931920"/>
            <a:ext cx="5648325" cy="2308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145306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ABAC607-786D-4BB9-E4C0-C20364607171}"/>
              </a:ext>
            </a:extLst>
          </p:cNvPr>
          <p:cNvSpPr>
            <a:spLocks noGrp="1"/>
          </p:cNvSpPr>
          <p:nvPr>
            <p:ph type="pic" sz="quarter" idx="17" hasCustomPrompt="1"/>
          </p:nvPr>
        </p:nvSpPr>
        <p:spPr>
          <a:xfrm>
            <a:off x="0" y="0"/>
            <a:ext cx="12192000" cy="6858000"/>
          </a:xfrm>
          <a:solidFill>
            <a:srgbClr val="C1CBD4"/>
          </a:solidFill>
        </p:spPr>
        <p:txBody>
          <a:bodyPr anchor="ctr" anchorCtr="0"/>
          <a:lstStyle>
            <a:lvl1pPr marL="0" indent="0" algn="ctr">
              <a:buNone/>
              <a:defRPr/>
            </a:lvl1pPr>
          </a:lstStyle>
          <a:p>
            <a:r>
              <a:rPr lang="en-AU"/>
              <a:t>Drag or click to add picture</a:t>
            </a:r>
          </a:p>
        </p:txBody>
      </p:sp>
      <p:sp>
        <p:nvSpPr>
          <p:cNvPr id="2" name="Title 1">
            <a:extLst>
              <a:ext uri="{FF2B5EF4-FFF2-40B4-BE49-F238E27FC236}">
                <a16:creationId xmlns:a16="http://schemas.microsoft.com/office/drawing/2014/main" id="{608B0C68-5A56-9550-B31B-6D6DFCDD32A7}"/>
              </a:ext>
            </a:extLst>
          </p:cNvPr>
          <p:cNvSpPr>
            <a:spLocks noGrp="1"/>
          </p:cNvSpPr>
          <p:nvPr>
            <p:ph type="title"/>
          </p:nvPr>
        </p:nvSpPr>
        <p:spPr>
          <a:xfrm>
            <a:off x="360364" y="360000"/>
            <a:ext cx="3703636" cy="836269"/>
          </a:xfrm>
        </p:spPr>
        <p:txBody>
          <a:bodyPr/>
          <a:lstStyle/>
          <a:p>
            <a:r>
              <a:rPr lang="en-US"/>
              <a:t>Click to edit Master title style</a:t>
            </a:r>
            <a:endParaRPr lang="en-AU"/>
          </a:p>
        </p:txBody>
      </p:sp>
      <p:sp>
        <p:nvSpPr>
          <p:cNvPr id="5" name="Text Placeholder 17">
            <a:extLst>
              <a:ext uri="{FF2B5EF4-FFF2-40B4-BE49-F238E27FC236}">
                <a16:creationId xmlns:a16="http://schemas.microsoft.com/office/drawing/2014/main" id="{615B7F54-4374-0E5E-EB8E-C054CD4796C0}"/>
              </a:ext>
            </a:extLst>
          </p:cNvPr>
          <p:cNvSpPr>
            <a:spLocks noGrp="1"/>
          </p:cNvSpPr>
          <p:nvPr>
            <p:ph type="body" sz="quarter" idx="18"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971398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profiles - squar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69D9-A32A-121B-1B10-B54E00916703}"/>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5EC6E759-65FF-85F3-56D2-B3D106ADAB64}"/>
              </a:ext>
            </a:extLst>
          </p:cNvPr>
          <p:cNvSpPr>
            <a:spLocks noGrp="1"/>
          </p:cNvSpPr>
          <p:nvPr>
            <p:ph type="ftr" sz="quarter" idx="11"/>
          </p:nvPr>
        </p:nvSpPr>
        <p:spPr/>
        <p:txBody>
          <a:bodyPr/>
          <a:lstStyle/>
          <a:p>
            <a:endParaRPr lang="en-AU"/>
          </a:p>
        </p:txBody>
      </p:sp>
      <p:sp>
        <p:nvSpPr>
          <p:cNvPr id="5" name="Picture Placeholder 3">
            <a:extLst>
              <a:ext uri="{FF2B5EF4-FFF2-40B4-BE49-F238E27FC236}">
                <a16:creationId xmlns:a16="http://schemas.microsoft.com/office/drawing/2014/main" id="{4CAFC954-8640-7977-5CEE-A88ADA7993FF}"/>
              </a:ext>
            </a:extLst>
          </p:cNvPr>
          <p:cNvSpPr>
            <a:spLocks noGrp="1"/>
          </p:cNvSpPr>
          <p:nvPr>
            <p:ph type="pic" sz="quarter" idx="17" hasCustomPrompt="1"/>
          </p:nvPr>
        </p:nvSpPr>
        <p:spPr>
          <a:xfrm>
            <a:off x="360363" y="13716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6" name="Picture Placeholder 3">
            <a:extLst>
              <a:ext uri="{FF2B5EF4-FFF2-40B4-BE49-F238E27FC236}">
                <a16:creationId xmlns:a16="http://schemas.microsoft.com/office/drawing/2014/main" id="{120F84B5-886A-65B6-B58D-0890EC57933E}"/>
              </a:ext>
            </a:extLst>
          </p:cNvPr>
          <p:cNvSpPr>
            <a:spLocks noGrp="1"/>
          </p:cNvSpPr>
          <p:nvPr>
            <p:ph type="pic" sz="quarter" idx="18" hasCustomPrompt="1"/>
          </p:nvPr>
        </p:nvSpPr>
        <p:spPr>
          <a:xfrm>
            <a:off x="4235450" y="13716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7" name="Picture Placeholder 3">
            <a:extLst>
              <a:ext uri="{FF2B5EF4-FFF2-40B4-BE49-F238E27FC236}">
                <a16:creationId xmlns:a16="http://schemas.microsoft.com/office/drawing/2014/main" id="{3EF90887-7AC3-2457-6F4E-329D60205CB2}"/>
              </a:ext>
            </a:extLst>
          </p:cNvPr>
          <p:cNvSpPr>
            <a:spLocks noGrp="1"/>
          </p:cNvSpPr>
          <p:nvPr>
            <p:ph type="pic" sz="quarter" idx="19" hasCustomPrompt="1"/>
          </p:nvPr>
        </p:nvSpPr>
        <p:spPr>
          <a:xfrm>
            <a:off x="8121650" y="13716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8" name="Picture Placeholder 3">
            <a:extLst>
              <a:ext uri="{FF2B5EF4-FFF2-40B4-BE49-F238E27FC236}">
                <a16:creationId xmlns:a16="http://schemas.microsoft.com/office/drawing/2014/main" id="{789CBEAA-68E1-D9AA-8E28-66A0397A0B9B}"/>
              </a:ext>
            </a:extLst>
          </p:cNvPr>
          <p:cNvSpPr>
            <a:spLocks noGrp="1"/>
          </p:cNvSpPr>
          <p:nvPr>
            <p:ph type="pic" sz="quarter" idx="20" hasCustomPrompt="1"/>
          </p:nvPr>
        </p:nvSpPr>
        <p:spPr>
          <a:xfrm>
            <a:off x="360363" y="38481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9" name="Picture Placeholder 3">
            <a:extLst>
              <a:ext uri="{FF2B5EF4-FFF2-40B4-BE49-F238E27FC236}">
                <a16:creationId xmlns:a16="http://schemas.microsoft.com/office/drawing/2014/main" id="{86F9438F-895F-DF24-10A6-99B9B9D85702}"/>
              </a:ext>
            </a:extLst>
          </p:cNvPr>
          <p:cNvSpPr>
            <a:spLocks noGrp="1"/>
          </p:cNvSpPr>
          <p:nvPr>
            <p:ph type="pic" sz="quarter" idx="21" hasCustomPrompt="1"/>
          </p:nvPr>
        </p:nvSpPr>
        <p:spPr>
          <a:xfrm>
            <a:off x="4235450" y="38481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10" name="Picture Placeholder 3">
            <a:extLst>
              <a:ext uri="{FF2B5EF4-FFF2-40B4-BE49-F238E27FC236}">
                <a16:creationId xmlns:a16="http://schemas.microsoft.com/office/drawing/2014/main" id="{2F05D754-BE74-AA98-EF28-F11CBB048340}"/>
              </a:ext>
            </a:extLst>
          </p:cNvPr>
          <p:cNvSpPr>
            <a:spLocks noGrp="1"/>
          </p:cNvSpPr>
          <p:nvPr>
            <p:ph type="pic" sz="quarter" idx="22" hasCustomPrompt="1"/>
          </p:nvPr>
        </p:nvSpPr>
        <p:spPr>
          <a:xfrm>
            <a:off x="8121650" y="3848100"/>
            <a:ext cx="1638300" cy="1638300"/>
          </a:xfr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11" name="Text Placeholder 27">
            <a:extLst>
              <a:ext uri="{FF2B5EF4-FFF2-40B4-BE49-F238E27FC236}">
                <a16:creationId xmlns:a16="http://schemas.microsoft.com/office/drawing/2014/main" id="{83DED3D5-B325-2E10-4D72-B2C62D69E9CE}"/>
              </a:ext>
            </a:extLst>
          </p:cNvPr>
          <p:cNvSpPr>
            <a:spLocks noGrp="1"/>
          </p:cNvSpPr>
          <p:nvPr>
            <p:ph type="body" sz="quarter" idx="23" hasCustomPrompt="1"/>
          </p:nvPr>
        </p:nvSpPr>
        <p:spPr>
          <a:xfrm>
            <a:off x="360363" y="31035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2" name="Text Placeholder 27">
            <a:extLst>
              <a:ext uri="{FF2B5EF4-FFF2-40B4-BE49-F238E27FC236}">
                <a16:creationId xmlns:a16="http://schemas.microsoft.com/office/drawing/2014/main" id="{FB51145F-A95A-AB1A-37D9-D7BA850FA348}"/>
              </a:ext>
            </a:extLst>
          </p:cNvPr>
          <p:cNvSpPr>
            <a:spLocks noGrp="1"/>
          </p:cNvSpPr>
          <p:nvPr>
            <p:ph type="body" sz="quarter" idx="24" hasCustomPrompt="1"/>
          </p:nvPr>
        </p:nvSpPr>
        <p:spPr>
          <a:xfrm>
            <a:off x="4235450" y="31035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3" name="Text Placeholder 27">
            <a:extLst>
              <a:ext uri="{FF2B5EF4-FFF2-40B4-BE49-F238E27FC236}">
                <a16:creationId xmlns:a16="http://schemas.microsoft.com/office/drawing/2014/main" id="{D0E8F1BA-E3A8-6EFC-F394-90DDFF55C30D}"/>
              </a:ext>
            </a:extLst>
          </p:cNvPr>
          <p:cNvSpPr>
            <a:spLocks noGrp="1"/>
          </p:cNvSpPr>
          <p:nvPr>
            <p:ph type="body" sz="quarter" idx="25" hasCustomPrompt="1"/>
          </p:nvPr>
        </p:nvSpPr>
        <p:spPr>
          <a:xfrm>
            <a:off x="8129588" y="31035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4" name="Text Placeholder 27">
            <a:extLst>
              <a:ext uri="{FF2B5EF4-FFF2-40B4-BE49-F238E27FC236}">
                <a16:creationId xmlns:a16="http://schemas.microsoft.com/office/drawing/2014/main" id="{009053E4-F2A7-85A1-DEC4-4492AC7E954B}"/>
              </a:ext>
            </a:extLst>
          </p:cNvPr>
          <p:cNvSpPr>
            <a:spLocks noGrp="1"/>
          </p:cNvSpPr>
          <p:nvPr>
            <p:ph type="body" sz="quarter" idx="26" hasCustomPrompt="1"/>
          </p:nvPr>
        </p:nvSpPr>
        <p:spPr>
          <a:xfrm>
            <a:off x="360363" y="55927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5" name="Text Placeholder 27">
            <a:extLst>
              <a:ext uri="{FF2B5EF4-FFF2-40B4-BE49-F238E27FC236}">
                <a16:creationId xmlns:a16="http://schemas.microsoft.com/office/drawing/2014/main" id="{62D86628-C4E0-EB29-E88B-DF63A7778203}"/>
              </a:ext>
            </a:extLst>
          </p:cNvPr>
          <p:cNvSpPr>
            <a:spLocks noGrp="1"/>
          </p:cNvSpPr>
          <p:nvPr>
            <p:ph type="body" sz="quarter" idx="27" hasCustomPrompt="1"/>
          </p:nvPr>
        </p:nvSpPr>
        <p:spPr>
          <a:xfrm>
            <a:off x="4235450" y="55927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6" name="Text Placeholder 27">
            <a:extLst>
              <a:ext uri="{FF2B5EF4-FFF2-40B4-BE49-F238E27FC236}">
                <a16:creationId xmlns:a16="http://schemas.microsoft.com/office/drawing/2014/main" id="{659B704B-EA42-20A2-AEA9-ACDF81149658}"/>
              </a:ext>
            </a:extLst>
          </p:cNvPr>
          <p:cNvSpPr>
            <a:spLocks noGrp="1"/>
          </p:cNvSpPr>
          <p:nvPr>
            <p:ph type="body" sz="quarter" idx="28" hasCustomPrompt="1"/>
          </p:nvPr>
        </p:nvSpPr>
        <p:spPr>
          <a:xfrm>
            <a:off x="8129588" y="5592762"/>
            <a:ext cx="3703637" cy="541338"/>
          </a:xfrm>
        </p:spPr>
        <p:txBody>
          <a:bodyPr/>
          <a:lstStyle>
            <a:lvl1pPr marL="0" indent="0">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7" name="Text Placeholder 6">
            <a:extLst>
              <a:ext uri="{FF2B5EF4-FFF2-40B4-BE49-F238E27FC236}">
                <a16:creationId xmlns:a16="http://schemas.microsoft.com/office/drawing/2014/main" id="{6E72D039-28C1-FE96-2A0A-B209BC45999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3026597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profiles - circ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A201-0C33-5066-31AC-9203DE37A252}"/>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AA018AFE-68DD-11ED-853B-8DED028E4536}"/>
              </a:ext>
            </a:extLst>
          </p:cNvPr>
          <p:cNvSpPr>
            <a:spLocks noGrp="1"/>
          </p:cNvSpPr>
          <p:nvPr>
            <p:ph type="ftr" sz="quarter" idx="11"/>
          </p:nvPr>
        </p:nvSpPr>
        <p:spPr/>
        <p:txBody>
          <a:bodyPr/>
          <a:lstStyle/>
          <a:p>
            <a:endParaRPr lang="en-AU"/>
          </a:p>
        </p:txBody>
      </p:sp>
      <p:sp>
        <p:nvSpPr>
          <p:cNvPr id="5" name="Picture Placeholder 3">
            <a:extLst>
              <a:ext uri="{FF2B5EF4-FFF2-40B4-BE49-F238E27FC236}">
                <a16:creationId xmlns:a16="http://schemas.microsoft.com/office/drawing/2014/main" id="{9A1DC9BA-201D-9941-1FBB-08590E7D423D}"/>
              </a:ext>
            </a:extLst>
          </p:cNvPr>
          <p:cNvSpPr>
            <a:spLocks noGrp="1"/>
          </p:cNvSpPr>
          <p:nvPr>
            <p:ph type="pic" sz="quarter" idx="17" hasCustomPrompt="1"/>
          </p:nvPr>
        </p:nvSpPr>
        <p:spPr>
          <a:xfrm>
            <a:off x="360363" y="13716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6" name="Picture Placeholder 3">
            <a:extLst>
              <a:ext uri="{FF2B5EF4-FFF2-40B4-BE49-F238E27FC236}">
                <a16:creationId xmlns:a16="http://schemas.microsoft.com/office/drawing/2014/main" id="{9BECDF05-255A-E7F5-FC78-BA552067DA51}"/>
              </a:ext>
            </a:extLst>
          </p:cNvPr>
          <p:cNvSpPr>
            <a:spLocks noGrp="1"/>
          </p:cNvSpPr>
          <p:nvPr>
            <p:ph type="pic" sz="quarter" idx="18" hasCustomPrompt="1"/>
          </p:nvPr>
        </p:nvSpPr>
        <p:spPr>
          <a:xfrm>
            <a:off x="4235450" y="13716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7" name="Picture Placeholder 3">
            <a:extLst>
              <a:ext uri="{FF2B5EF4-FFF2-40B4-BE49-F238E27FC236}">
                <a16:creationId xmlns:a16="http://schemas.microsoft.com/office/drawing/2014/main" id="{DD809395-BCF3-D34B-6FBF-F61151A86AFD}"/>
              </a:ext>
            </a:extLst>
          </p:cNvPr>
          <p:cNvSpPr>
            <a:spLocks noGrp="1"/>
          </p:cNvSpPr>
          <p:nvPr>
            <p:ph type="pic" sz="quarter" idx="19" hasCustomPrompt="1"/>
          </p:nvPr>
        </p:nvSpPr>
        <p:spPr>
          <a:xfrm>
            <a:off x="8121650" y="13716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8" name="Picture Placeholder 3">
            <a:extLst>
              <a:ext uri="{FF2B5EF4-FFF2-40B4-BE49-F238E27FC236}">
                <a16:creationId xmlns:a16="http://schemas.microsoft.com/office/drawing/2014/main" id="{CAF08111-FDBB-DEA6-A0EC-1B0BE563B00D}"/>
              </a:ext>
            </a:extLst>
          </p:cNvPr>
          <p:cNvSpPr>
            <a:spLocks noGrp="1"/>
          </p:cNvSpPr>
          <p:nvPr>
            <p:ph type="pic" sz="quarter" idx="20" hasCustomPrompt="1"/>
          </p:nvPr>
        </p:nvSpPr>
        <p:spPr>
          <a:xfrm>
            <a:off x="360363" y="38481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9" name="Picture Placeholder 3">
            <a:extLst>
              <a:ext uri="{FF2B5EF4-FFF2-40B4-BE49-F238E27FC236}">
                <a16:creationId xmlns:a16="http://schemas.microsoft.com/office/drawing/2014/main" id="{0F049AB2-244D-3CE9-5B05-29F4250D9273}"/>
              </a:ext>
            </a:extLst>
          </p:cNvPr>
          <p:cNvSpPr>
            <a:spLocks noGrp="1"/>
          </p:cNvSpPr>
          <p:nvPr>
            <p:ph type="pic" sz="quarter" idx="21" hasCustomPrompt="1"/>
          </p:nvPr>
        </p:nvSpPr>
        <p:spPr>
          <a:xfrm>
            <a:off x="4235450" y="38481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10" name="Picture Placeholder 3">
            <a:extLst>
              <a:ext uri="{FF2B5EF4-FFF2-40B4-BE49-F238E27FC236}">
                <a16:creationId xmlns:a16="http://schemas.microsoft.com/office/drawing/2014/main" id="{78CCBA24-A586-6CC2-FBCD-2982D8FD1244}"/>
              </a:ext>
            </a:extLst>
          </p:cNvPr>
          <p:cNvSpPr>
            <a:spLocks noGrp="1"/>
          </p:cNvSpPr>
          <p:nvPr>
            <p:ph type="pic" sz="quarter" idx="22" hasCustomPrompt="1"/>
          </p:nvPr>
        </p:nvSpPr>
        <p:spPr>
          <a:xfrm>
            <a:off x="8121650" y="3848100"/>
            <a:ext cx="1638300" cy="1638300"/>
          </a:xfrm>
          <a:prstGeom prst="flowChartConnector">
            <a:avLst/>
          </a:prstGeom>
          <a:solidFill>
            <a:srgbClr val="C1CBD4"/>
          </a:solidFill>
          <a:ln>
            <a:noFill/>
          </a:ln>
        </p:spPr>
        <p:txBody>
          <a:bodyPr lIns="108000" tIns="108000" rIns="108000" bIns="108000" anchor="ctr" anchorCtr="0"/>
          <a:lstStyle>
            <a:lvl1pPr marL="0" indent="0" algn="ctr">
              <a:buNone/>
              <a:defRPr/>
            </a:lvl1pPr>
          </a:lstStyle>
          <a:p>
            <a:r>
              <a:rPr lang="en-GB"/>
              <a:t>Click to add picture</a:t>
            </a:r>
            <a:endParaRPr lang="en-AU"/>
          </a:p>
        </p:txBody>
      </p:sp>
      <p:sp>
        <p:nvSpPr>
          <p:cNvPr id="11" name="Text Placeholder 27">
            <a:extLst>
              <a:ext uri="{FF2B5EF4-FFF2-40B4-BE49-F238E27FC236}">
                <a16:creationId xmlns:a16="http://schemas.microsoft.com/office/drawing/2014/main" id="{6FF67E64-6835-BB1D-6935-260675450DF9}"/>
              </a:ext>
            </a:extLst>
          </p:cNvPr>
          <p:cNvSpPr>
            <a:spLocks noGrp="1"/>
          </p:cNvSpPr>
          <p:nvPr>
            <p:ph type="body" sz="quarter" idx="23" hasCustomPrompt="1"/>
          </p:nvPr>
        </p:nvSpPr>
        <p:spPr>
          <a:xfrm>
            <a:off x="2160270" y="13716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2" name="Text Placeholder 27">
            <a:extLst>
              <a:ext uri="{FF2B5EF4-FFF2-40B4-BE49-F238E27FC236}">
                <a16:creationId xmlns:a16="http://schemas.microsoft.com/office/drawing/2014/main" id="{BA975308-5D11-2CC3-5E1B-393BE624392F}"/>
              </a:ext>
            </a:extLst>
          </p:cNvPr>
          <p:cNvSpPr>
            <a:spLocks noGrp="1"/>
          </p:cNvSpPr>
          <p:nvPr>
            <p:ph type="body" sz="quarter" idx="24" hasCustomPrompt="1"/>
          </p:nvPr>
        </p:nvSpPr>
        <p:spPr>
          <a:xfrm>
            <a:off x="6035357" y="13716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3" name="Text Placeholder 27">
            <a:extLst>
              <a:ext uri="{FF2B5EF4-FFF2-40B4-BE49-F238E27FC236}">
                <a16:creationId xmlns:a16="http://schemas.microsoft.com/office/drawing/2014/main" id="{C16F250A-D717-77F8-C380-1A628C533656}"/>
              </a:ext>
            </a:extLst>
          </p:cNvPr>
          <p:cNvSpPr>
            <a:spLocks noGrp="1"/>
          </p:cNvSpPr>
          <p:nvPr>
            <p:ph type="body" sz="quarter" idx="25" hasCustomPrompt="1"/>
          </p:nvPr>
        </p:nvSpPr>
        <p:spPr>
          <a:xfrm>
            <a:off x="9929495" y="13716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4" name="Text Placeholder 27">
            <a:extLst>
              <a:ext uri="{FF2B5EF4-FFF2-40B4-BE49-F238E27FC236}">
                <a16:creationId xmlns:a16="http://schemas.microsoft.com/office/drawing/2014/main" id="{71C8103C-0D8E-7CD8-4CFC-95F6CD7337F4}"/>
              </a:ext>
            </a:extLst>
          </p:cNvPr>
          <p:cNvSpPr>
            <a:spLocks noGrp="1"/>
          </p:cNvSpPr>
          <p:nvPr>
            <p:ph type="body" sz="quarter" idx="26" hasCustomPrompt="1"/>
          </p:nvPr>
        </p:nvSpPr>
        <p:spPr>
          <a:xfrm>
            <a:off x="2160270" y="38608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5" name="Text Placeholder 27">
            <a:extLst>
              <a:ext uri="{FF2B5EF4-FFF2-40B4-BE49-F238E27FC236}">
                <a16:creationId xmlns:a16="http://schemas.microsoft.com/office/drawing/2014/main" id="{71FDEBDF-6647-F1CC-5172-1D8429D912A3}"/>
              </a:ext>
            </a:extLst>
          </p:cNvPr>
          <p:cNvSpPr>
            <a:spLocks noGrp="1"/>
          </p:cNvSpPr>
          <p:nvPr>
            <p:ph type="body" sz="quarter" idx="27" hasCustomPrompt="1"/>
          </p:nvPr>
        </p:nvSpPr>
        <p:spPr>
          <a:xfrm>
            <a:off x="6035357" y="38608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6" name="Text Placeholder 27">
            <a:extLst>
              <a:ext uri="{FF2B5EF4-FFF2-40B4-BE49-F238E27FC236}">
                <a16:creationId xmlns:a16="http://schemas.microsoft.com/office/drawing/2014/main" id="{4D740846-FDEA-B2E2-AD7C-8F6A4A6CD881}"/>
              </a:ext>
            </a:extLst>
          </p:cNvPr>
          <p:cNvSpPr>
            <a:spLocks noGrp="1"/>
          </p:cNvSpPr>
          <p:nvPr>
            <p:ph type="body" sz="quarter" idx="28" hasCustomPrompt="1"/>
          </p:nvPr>
        </p:nvSpPr>
        <p:spPr>
          <a:xfrm>
            <a:off x="9929495" y="3860800"/>
            <a:ext cx="1903730" cy="1625600"/>
          </a:xfrm>
        </p:spPr>
        <p:txBody>
          <a:bodyPr anchor="ctr" anchorCtr="0"/>
          <a:lstStyle>
            <a:lvl1pPr marL="0" indent="0">
              <a:spcBef>
                <a:spcPts val="0"/>
              </a:spcBef>
              <a:buNone/>
              <a:defRPr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7" name="Text Placeholder 6">
            <a:extLst>
              <a:ext uri="{FF2B5EF4-FFF2-40B4-BE49-F238E27FC236}">
                <a16:creationId xmlns:a16="http://schemas.microsoft.com/office/drawing/2014/main" id="{A7FA913D-CD84-2446-AFBA-838907C14B77}"/>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4659823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profiles - 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E2CE-002F-7862-0F46-35B1EA286241}"/>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91C35C33-4D68-6FD3-33A8-C0B804620F92}"/>
              </a:ext>
            </a:extLst>
          </p:cNvPr>
          <p:cNvSpPr>
            <a:spLocks noGrp="1"/>
          </p:cNvSpPr>
          <p:nvPr>
            <p:ph type="ftr" sz="quarter" idx="11"/>
          </p:nvPr>
        </p:nvSpPr>
        <p:spPr/>
        <p:txBody>
          <a:bodyPr/>
          <a:lstStyle/>
          <a:p>
            <a:endParaRPr lang="en-AU"/>
          </a:p>
        </p:txBody>
      </p:sp>
      <p:sp>
        <p:nvSpPr>
          <p:cNvPr id="5" name="Picture Placeholder 3">
            <a:extLst>
              <a:ext uri="{FF2B5EF4-FFF2-40B4-BE49-F238E27FC236}">
                <a16:creationId xmlns:a16="http://schemas.microsoft.com/office/drawing/2014/main" id="{E5B021E3-4208-7E70-426D-FF4D51DBC8E6}"/>
              </a:ext>
            </a:extLst>
          </p:cNvPr>
          <p:cNvSpPr>
            <a:spLocks noGrp="1"/>
          </p:cNvSpPr>
          <p:nvPr>
            <p:ph type="pic" sz="quarter" idx="17" hasCustomPrompt="1"/>
          </p:nvPr>
        </p:nvSpPr>
        <p:spPr>
          <a:xfrm>
            <a:off x="360363" y="1371600"/>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6" name="Picture Placeholder 3">
            <a:extLst>
              <a:ext uri="{FF2B5EF4-FFF2-40B4-BE49-F238E27FC236}">
                <a16:creationId xmlns:a16="http://schemas.microsoft.com/office/drawing/2014/main" id="{835A4115-31F7-C3FF-4CAE-64B60462C5FB}"/>
              </a:ext>
            </a:extLst>
          </p:cNvPr>
          <p:cNvSpPr>
            <a:spLocks noGrp="1"/>
          </p:cNvSpPr>
          <p:nvPr>
            <p:ph type="pic" sz="quarter" idx="20" hasCustomPrompt="1"/>
          </p:nvPr>
        </p:nvSpPr>
        <p:spPr>
          <a:xfrm>
            <a:off x="360363" y="3084863"/>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7" name="Text Placeholder 27">
            <a:extLst>
              <a:ext uri="{FF2B5EF4-FFF2-40B4-BE49-F238E27FC236}">
                <a16:creationId xmlns:a16="http://schemas.microsoft.com/office/drawing/2014/main" id="{3395EFEB-442B-9736-EFE4-9CACC9896C44}"/>
              </a:ext>
            </a:extLst>
          </p:cNvPr>
          <p:cNvSpPr>
            <a:spLocks noGrp="1"/>
          </p:cNvSpPr>
          <p:nvPr>
            <p:ph type="body" sz="quarter" idx="23" hasCustomPrompt="1"/>
          </p:nvPr>
        </p:nvSpPr>
        <p:spPr>
          <a:xfrm>
            <a:off x="1828800" y="1371600"/>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8" name="Text Placeholder 27">
            <a:extLst>
              <a:ext uri="{FF2B5EF4-FFF2-40B4-BE49-F238E27FC236}">
                <a16:creationId xmlns:a16="http://schemas.microsoft.com/office/drawing/2014/main" id="{7F692CC3-A967-C66E-15B1-260791FD4AEC}"/>
              </a:ext>
            </a:extLst>
          </p:cNvPr>
          <p:cNvSpPr>
            <a:spLocks noGrp="1"/>
          </p:cNvSpPr>
          <p:nvPr>
            <p:ph type="body" sz="quarter" idx="26" hasCustomPrompt="1"/>
          </p:nvPr>
        </p:nvSpPr>
        <p:spPr>
          <a:xfrm>
            <a:off x="1828800" y="309756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9" name="Picture Placeholder 3">
            <a:extLst>
              <a:ext uri="{FF2B5EF4-FFF2-40B4-BE49-F238E27FC236}">
                <a16:creationId xmlns:a16="http://schemas.microsoft.com/office/drawing/2014/main" id="{47D0EF39-ABB1-50BB-3EB8-62879ACEBC90}"/>
              </a:ext>
            </a:extLst>
          </p:cNvPr>
          <p:cNvSpPr>
            <a:spLocks noGrp="1"/>
          </p:cNvSpPr>
          <p:nvPr>
            <p:ph type="pic" sz="quarter" idx="30" hasCustomPrompt="1"/>
          </p:nvPr>
        </p:nvSpPr>
        <p:spPr>
          <a:xfrm>
            <a:off x="360363" y="4733143"/>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0" name="Text Placeholder 27">
            <a:extLst>
              <a:ext uri="{FF2B5EF4-FFF2-40B4-BE49-F238E27FC236}">
                <a16:creationId xmlns:a16="http://schemas.microsoft.com/office/drawing/2014/main" id="{D858F7C8-3DBB-6813-5158-DE917DFA8382}"/>
              </a:ext>
            </a:extLst>
          </p:cNvPr>
          <p:cNvSpPr>
            <a:spLocks noGrp="1"/>
          </p:cNvSpPr>
          <p:nvPr>
            <p:ph type="body" sz="quarter" idx="31" hasCustomPrompt="1"/>
          </p:nvPr>
        </p:nvSpPr>
        <p:spPr>
          <a:xfrm>
            <a:off x="1828800" y="474584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1" name="Picture Placeholder 3">
            <a:extLst>
              <a:ext uri="{FF2B5EF4-FFF2-40B4-BE49-F238E27FC236}">
                <a16:creationId xmlns:a16="http://schemas.microsoft.com/office/drawing/2014/main" id="{129A80A7-0699-025B-76EB-2230DF3CBA5A}"/>
              </a:ext>
            </a:extLst>
          </p:cNvPr>
          <p:cNvSpPr>
            <a:spLocks noGrp="1"/>
          </p:cNvSpPr>
          <p:nvPr>
            <p:ph type="pic" sz="quarter" idx="32" hasCustomPrompt="1"/>
          </p:nvPr>
        </p:nvSpPr>
        <p:spPr>
          <a:xfrm>
            <a:off x="6197600" y="1371600"/>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2" name="Picture Placeholder 3">
            <a:extLst>
              <a:ext uri="{FF2B5EF4-FFF2-40B4-BE49-F238E27FC236}">
                <a16:creationId xmlns:a16="http://schemas.microsoft.com/office/drawing/2014/main" id="{D200D596-F6EA-1047-C966-374910F52C4A}"/>
              </a:ext>
            </a:extLst>
          </p:cNvPr>
          <p:cNvSpPr>
            <a:spLocks noGrp="1"/>
          </p:cNvSpPr>
          <p:nvPr>
            <p:ph type="pic" sz="quarter" idx="33" hasCustomPrompt="1"/>
          </p:nvPr>
        </p:nvSpPr>
        <p:spPr>
          <a:xfrm>
            <a:off x="6197600" y="3084863"/>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3" name="Text Placeholder 27">
            <a:extLst>
              <a:ext uri="{FF2B5EF4-FFF2-40B4-BE49-F238E27FC236}">
                <a16:creationId xmlns:a16="http://schemas.microsoft.com/office/drawing/2014/main" id="{36734203-FF46-9E25-B914-97A839027FA8}"/>
              </a:ext>
            </a:extLst>
          </p:cNvPr>
          <p:cNvSpPr>
            <a:spLocks noGrp="1"/>
          </p:cNvSpPr>
          <p:nvPr>
            <p:ph type="body" sz="quarter" idx="34" hasCustomPrompt="1"/>
          </p:nvPr>
        </p:nvSpPr>
        <p:spPr>
          <a:xfrm>
            <a:off x="7666037" y="1371600"/>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4" name="Text Placeholder 27">
            <a:extLst>
              <a:ext uri="{FF2B5EF4-FFF2-40B4-BE49-F238E27FC236}">
                <a16:creationId xmlns:a16="http://schemas.microsoft.com/office/drawing/2014/main" id="{851642C7-3227-7E01-D5B7-BFE202CBA3E4}"/>
              </a:ext>
            </a:extLst>
          </p:cNvPr>
          <p:cNvSpPr>
            <a:spLocks noGrp="1"/>
          </p:cNvSpPr>
          <p:nvPr>
            <p:ph type="body" sz="quarter" idx="35" hasCustomPrompt="1"/>
          </p:nvPr>
        </p:nvSpPr>
        <p:spPr>
          <a:xfrm>
            <a:off x="7666037" y="309756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5" name="Picture Placeholder 3">
            <a:extLst>
              <a:ext uri="{FF2B5EF4-FFF2-40B4-BE49-F238E27FC236}">
                <a16:creationId xmlns:a16="http://schemas.microsoft.com/office/drawing/2014/main" id="{9D374618-42D8-DB84-CC02-2A221DB5CC1C}"/>
              </a:ext>
            </a:extLst>
          </p:cNvPr>
          <p:cNvSpPr>
            <a:spLocks noGrp="1"/>
          </p:cNvSpPr>
          <p:nvPr>
            <p:ph type="pic" sz="quarter" idx="36" hasCustomPrompt="1"/>
          </p:nvPr>
        </p:nvSpPr>
        <p:spPr>
          <a:xfrm>
            <a:off x="6197600" y="4733143"/>
            <a:ext cx="1283607" cy="1283607"/>
          </a:xfrm>
          <a:prstGeom prst="flowChartConnector">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6" name="Text Placeholder 27">
            <a:extLst>
              <a:ext uri="{FF2B5EF4-FFF2-40B4-BE49-F238E27FC236}">
                <a16:creationId xmlns:a16="http://schemas.microsoft.com/office/drawing/2014/main" id="{A265C295-66D7-6377-8DCF-E8947DAA38AD}"/>
              </a:ext>
            </a:extLst>
          </p:cNvPr>
          <p:cNvSpPr>
            <a:spLocks noGrp="1"/>
          </p:cNvSpPr>
          <p:nvPr>
            <p:ph type="body" sz="quarter" idx="37" hasCustomPrompt="1"/>
          </p:nvPr>
        </p:nvSpPr>
        <p:spPr>
          <a:xfrm>
            <a:off x="7666037" y="474584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7" name="Text Placeholder 6">
            <a:extLst>
              <a:ext uri="{FF2B5EF4-FFF2-40B4-BE49-F238E27FC236}">
                <a16:creationId xmlns:a16="http://schemas.microsoft.com/office/drawing/2014/main" id="{5E6CA39C-F310-5738-B77B-9F98201E397B}"/>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2902492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profiles -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60363" y="1371600"/>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6" name="Picture Placeholder 3">
            <a:extLst>
              <a:ext uri="{FF2B5EF4-FFF2-40B4-BE49-F238E27FC236}">
                <a16:creationId xmlns:a16="http://schemas.microsoft.com/office/drawing/2014/main" id="{8952DCE5-FD3E-26E6-D92E-85D5AAA0F00F}"/>
              </a:ext>
            </a:extLst>
          </p:cNvPr>
          <p:cNvSpPr>
            <a:spLocks noGrp="1"/>
          </p:cNvSpPr>
          <p:nvPr>
            <p:ph type="pic" sz="quarter" idx="20" hasCustomPrompt="1"/>
          </p:nvPr>
        </p:nvSpPr>
        <p:spPr>
          <a:xfrm>
            <a:off x="360363" y="3084863"/>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7" name="Text Placeholder 27">
            <a:extLst>
              <a:ext uri="{FF2B5EF4-FFF2-40B4-BE49-F238E27FC236}">
                <a16:creationId xmlns:a16="http://schemas.microsoft.com/office/drawing/2014/main" id="{835D8854-F060-6186-DFD7-BF72CDC46C61}"/>
              </a:ext>
            </a:extLst>
          </p:cNvPr>
          <p:cNvSpPr>
            <a:spLocks noGrp="1"/>
          </p:cNvSpPr>
          <p:nvPr>
            <p:ph type="body" sz="quarter" idx="23" hasCustomPrompt="1"/>
          </p:nvPr>
        </p:nvSpPr>
        <p:spPr>
          <a:xfrm>
            <a:off x="1828800" y="1371600"/>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8" name="Text Placeholder 27">
            <a:extLst>
              <a:ext uri="{FF2B5EF4-FFF2-40B4-BE49-F238E27FC236}">
                <a16:creationId xmlns:a16="http://schemas.microsoft.com/office/drawing/2014/main" id="{F05CDB3A-156D-C03B-2E23-2A0EE3E3B1AA}"/>
              </a:ext>
            </a:extLst>
          </p:cNvPr>
          <p:cNvSpPr>
            <a:spLocks noGrp="1"/>
          </p:cNvSpPr>
          <p:nvPr>
            <p:ph type="body" sz="quarter" idx="26" hasCustomPrompt="1"/>
          </p:nvPr>
        </p:nvSpPr>
        <p:spPr>
          <a:xfrm>
            <a:off x="1828800" y="309756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9" name="Picture Placeholder 3">
            <a:extLst>
              <a:ext uri="{FF2B5EF4-FFF2-40B4-BE49-F238E27FC236}">
                <a16:creationId xmlns:a16="http://schemas.microsoft.com/office/drawing/2014/main" id="{9E900E69-DB35-DE52-0266-1B10B596205D}"/>
              </a:ext>
            </a:extLst>
          </p:cNvPr>
          <p:cNvSpPr>
            <a:spLocks noGrp="1"/>
          </p:cNvSpPr>
          <p:nvPr>
            <p:ph type="pic" sz="quarter" idx="30" hasCustomPrompt="1"/>
          </p:nvPr>
        </p:nvSpPr>
        <p:spPr>
          <a:xfrm>
            <a:off x="360363" y="4733143"/>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0" name="Text Placeholder 27">
            <a:extLst>
              <a:ext uri="{FF2B5EF4-FFF2-40B4-BE49-F238E27FC236}">
                <a16:creationId xmlns:a16="http://schemas.microsoft.com/office/drawing/2014/main" id="{8569AA1F-9371-C481-1F20-AD41701C5CF0}"/>
              </a:ext>
            </a:extLst>
          </p:cNvPr>
          <p:cNvSpPr>
            <a:spLocks noGrp="1"/>
          </p:cNvSpPr>
          <p:nvPr>
            <p:ph type="body" sz="quarter" idx="31" hasCustomPrompt="1"/>
          </p:nvPr>
        </p:nvSpPr>
        <p:spPr>
          <a:xfrm>
            <a:off x="1828800" y="474584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1" name="Picture Placeholder 3">
            <a:extLst>
              <a:ext uri="{FF2B5EF4-FFF2-40B4-BE49-F238E27FC236}">
                <a16:creationId xmlns:a16="http://schemas.microsoft.com/office/drawing/2014/main" id="{A7C2733A-4530-2B93-3D53-5475F982935F}"/>
              </a:ext>
            </a:extLst>
          </p:cNvPr>
          <p:cNvSpPr>
            <a:spLocks noGrp="1"/>
          </p:cNvSpPr>
          <p:nvPr>
            <p:ph type="pic" sz="quarter" idx="32" hasCustomPrompt="1"/>
          </p:nvPr>
        </p:nvSpPr>
        <p:spPr>
          <a:xfrm>
            <a:off x="6197600" y="1371600"/>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2" name="Picture Placeholder 3">
            <a:extLst>
              <a:ext uri="{FF2B5EF4-FFF2-40B4-BE49-F238E27FC236}">
                <a16:creationId xmlns:a16="http://schemas.microsoft.com/office/drawing/2014/main" id="{9FA7BF48-05BD-90D5-91E0-4024D073D89F}"/>
              </a:ext>
            </a:extLst>
          </p:cNvPr>
          <p:cNvSpPr>
            <a:spLocks noGrp="1"/>
          </p:cNvSpPr>
          <p:nvPr>
            <p:ph type="pic" sz="quarter" idx="33" hasCustomPrompt="1"/>
          </p:nvPr>
        </p:nvSpPr>
        <p:spPr>
          <a:xfrm>
            <a:off x="6197600" y="3084863"/>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3" name="Text Placeholder 27">
            <a:extLst>
              <a:ext uri="{FF2B5EF4-FFF2-40B4-BE49-F238E27FC236}">
                <a16:creationId xmlns:a16="http://schemas.microsoft.com/office/drawing/2014/main" id="{E7CFC6EE-25AC-B0A4-69CF-7F0862FB89A7}"/>
              </a:ext>
            </a:extLst>
          </p:cNvPr>
          <p:cNvSpPr>
            <a:spLocks noGrp="1"/>
          </p:cNvSpPr>
          <p:nvPr>
            <p:ph type="body" sz="quarter" idx="34" hasCustomPrompt="1"/>
          </p:nvPr>
        </p:nvSpPr>
        <p:spPr>
          <a:xfrm>
            <a:off x="7666037" y="1371600"/>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4" name="Text Placeholder 27">
            <a:extLst>
              <a:ext uri="{FF2B5EF4-FFF2-40B4-BE49-F238E27FC236}">
                <a16:creationId xmlns:a16="http://schemas.microsoft.com/office/drawing/2014/main" id="{DF7E43F8-9095-B7A0-55C1-B8B699CEB745}"/>
              </a:ext>
            </a:extLst>
          </p:cNvPr>
          <p:cNvSpPr>
            <a:spLocks noGrp="1"/>
          </p:cNvSpPr>
          <p:nvPr>
            <p:ph type="body" sz="quarter" idx="35" hasCustomPrompt="1"/>
          </p:nvPr>
        </p:nvSpPr>
        <p:spPr>
          <a:xfrm>
            <a:off x="7666037" y="309756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5" name="Picture Placeholder 3">
            <a:extLst>
              <a:ext uri="{FF2B5EF4-FFF2-40B4-BE49-F238E27FC236}">
                <a16:creationId xmlns:a16="http://schemas.microsoft.com/office/drawing/2014/main" id="{CC69CC3D-A2A8-E4A4-D0D0-9F8033B5C960}"/>
              </a:ext>
            </a:extLst>
          </p:cNvPr>
          <p:cNvSpPr>
            <a:spLocks noGrp="1"/>
          </p:cNvSpPr>
          <p:nvPr>
            <p:ph type="pic" sz="quarter" idx="36" hasCustomPrompt="1"/>
          </p:nvPr>
        </p:nvSpPr>
        <p:spPr>
          <a:xfrm>
            <a:off x="6197600" y="4733143"/>
            <a:ext cx="1283607" cy="1283607"/>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6" name="Text Placeholder 27">
            <a:extLst>
              <a:ext uri="{FF2B5EF4-FFF2-40B4-BE49-F238E27FC236}">
                <a16:creationId xmlns:a16="http://schemas.microsoft.com/office/drawing/2014/main" id="{A2C9BB34-B4D2-B65F-12B8-C30BD6737B59}"/>
              </a:ext>
            </a:extLst>
          </p:cNvPr>
          <p:cNvSpPr>
            <a:spLocks noGrp="1"/>
          </p:cNvSpPr>
          <p:nvPr>
            <p:ph type="body" sz="quarter" idx="37" hasCustomPrompt="1"/>
          </p:nvPr>
        </p:nvSpPr>
        <p:spPr>
          <a:xfrm>
            <a:off x="7666037" y="4745843"/>
            <a:ext cx="3060020" cy="1283607"/>
          </a:xfrm>
        </p:spPr>
        <p:txBody>
          <a:bodyPr anchor="ctr" anchorCtr="0"/>
          <a:lstStyle>
            <a:lvl1pPr marL="0" indent="0">
              <a:spcBef>
                <a:spcPts val="0"/>
              </a:spcBef>
              <a:buNone/>
              <a:defRPr sz="1200" b="1"/>
            </a:lvl1pPr>
            <a:lvl2pPr marL="216000" indent="0">
              <a:buNone/>
              <a:defRPr/>
            </a:lvl2pPr>
            <a:lvl3pPr marL="432000" indent="0">
              <a:buNone/>
              <a:defRPr/>
            </a:lvl3pPr>
            <a:lvl4pPr marL="648000" indent="0">
              <a:buNone/>
              <a:defRPr/>
            </a:lvl4pPr>
            <a:lvl5pPr marL="864000" indent="0">
              <a:buNone/>
              <a:defRPr/>
            </a:lvl5pPr>
          </a:lstStyle>
          <a:p>
            <a:pPr lvl="0"/>
            <a:r>
              <a:rPr lang="en-US"/>
              <a:t>Name Surname</a:t>
            </a:r>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Tree>
    <p:extLst>
      <p:ext uri="{BB962C8B-B14F-4D97-AF65-F5344CB8AC3E}">
        <p14:creationId xmlns:p14="http://schemas.microsoft.com/office/powerpoint/2010/main" val="42704654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images side by s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58775" y="1371600"/>
            <a:ext cx="5643560" cy="205701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6184899" y="1371600"/>
            <a:ext cx="5643560" cy="205701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6" name="Text Placeholder 17">
            <a:extLst>
              <a:ext uri="{FF2B5EF4-FFF2-40B4-BE49-F238E27FC236}">
                <a16:creationId xmlns:a16="http://schemas.microsoft.com/office/drawing/2014/main" id="{6CFBFF7C-00A0-0E14-5781-238A52626EAF}"/>
              </a:ext>
            </a:extLst>
          </p:cNvPr>
          <p:cNvSpPr>
            <a:spLocks noGrp="1"/>
          </p:cNvSpPr>
          <p:nvPr>
            <p:ph type="body" sz="quarter" idx="22" hasCustomPrompt="1"/>
          </p:nvPr>
        </p:nvSpPr>
        <p:spPr>
          <a:xfrm>
            <a:off x="358775" y="3428610"/>
            <a:ext cx="564356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6184899" y="3428610"/>
            <a:ext cx="564356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Text Placeholder 2">
            <a:extLst>
              <a:ext uri="{FF2B5EF4-FFF2-40B4-BE49-F238E27FC236}">
                <a16:creationId xmlns:a16="http://schemas.microsoft.com/office/drawing/2014/main" id="{9919164D-09E3-1580-D249-162FE56FF74B}"/>
              </a:ext>
            </a:extLst>
          </p:cNvPr>
          <p:cNvSpPr>
            <a:spLocks noGrp="1"/>
          </p:cNvSpPr>
          <p:nvPr>
            <p:ph idx="1"/>
          </p:nvPr>
        </p:nvSpPr>
        <p:spPr>
          <a:xfrm>
            <a:off x="359999" y="3752610"/>
            <a:ext cx="5642335" cy="2498171"/>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6E88BC0-A9E1-0B45-5837-34D4520532B3}"/>
              </a:ext>
            </a:extLst>
          </p:cNvPr>
          <p:cNvSpPr>
            <a:spLocks noGrp="1"/>
          </p:cNvSpPr>
          <p:nvPr>
            <p:ph idx="24"/>
          </p:nvPr>
        </p:nvSpPr>
        <p:spPr>
          <a:xfrm>
            <a:off x="6188043" y="3752610"/>
            <a:ext cx="5642335" cy="2498171"/>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94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 images side by s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6184900" y="1371599"/>
            <a:ext cx="2656819" cy="300344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9173231" y="1371599"/>
            <a:ext cx="2656819" cy="300344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6" name="Text Placeholder 17">
            <a:extLst>
              <a:ext uri="{FF2B5EF4-FFF2-40B4-BE49-F238E27FC236}">
                <a16:creationId xmlns:a16="http://schemas.microsoft.com/office/drawing/2014/main" id="{6CFBFF7C-00A0-0E14-5781-238A52626EAF}"/>
              </a:ext>
            </a:extLst>
          </p:cNvPr>
          <p:cNvSpPr>
            <a:spLocks noGrp="1"/>
          </p:cNvSpPr>
          <p:nvPr>
            <p:ph type="body" sz="quarter" idx="22" hasCustomPrompt="1"/>
          </p:nvPr>
        </p:nvSpPr>
        <p:spPr>
          <a:xfrm>
            <a:off x="6184900" y="4375045"/>
            <a:ext cx="265681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9173231" y="4375045"/>
            <a:ext cx="265681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Text Placeholder 2">
            <a:extLst>
              <a:ext uri="{FF2B5EF4-FFF2-40B4-BE49-F238E27FC236}">
                <a16:creationId xmlns:a16="http://schemas.microsoft.com/office/drawing/2014/main" id="{9919164D-09E3-1580-D249-162FE56FF74B}"/>
              </a:ext>
            </a:extLst>
          </p:cNvPr>
          <p:cNvSpPr>
            <a:spLocks noGrp="1"/>
          </p:cNvSpPr>
          <p:nvPr>
            <p:ph idx="1"/>
          </p:nvPr>
        </p:nvSpPr>
        <p:spPr>
          <a:xfrm>
            <a:off x="6186124" y="4699045"/>
            <a:ext cx="2656243" cy="1551736"/>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6E88BC0-A9E1-0B45-5837-34D4520532B3}"/>
              </a:ext>
            </a:extLst>
          </p:cNvPr>
          <p:cNvSpPr>
            <a:spLocks noGrp="1"/>
          </p:cNvSpPr>
          <p:nvPr>
            <p:ph idx="24"/>
          </p:nvPr>
        </p:nvSpPr>
        <p:spPr>
          <a:xfrm>
            <a:off x="9176375" y="4699045"/>
            <a:ext cx="2656243" cy="1551736"/>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E3CAE0C-3FFA-DFCF-2FFA-ABB2B22F04C5}"/>
              </a:ext>
            </a:extLst>
          </p:cNvPr>
          <p:cNvSpPr>
            <a:spLocks noGrp="1"/>
          </p:cNvSpPr>
          <p:nvPr>
            <p:ph idx="25"/>
          </p:nvPr>
        </p:nvSpPr>
        <p:spPr>
          <a:xfrm>
            <a:off x="360000" y="1380448"/>
            <a:ext cx="5645513"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107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images right">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8121649" y="1371600"/>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8121649" y="3414693"/>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Picture Placeholder 3">
            <a:extLst>
              <a:ext uri="{FF2B5EF4-FFF2-40B4-BE49-F238E27FC236}">
                <a16:creationId xmlns:a16="http://schemas.microsoft.com/office/drawing/2014/main" id="{9A661DFD-5E36-2491-090C-3609F6BDBB4C}"/>
              </a:ext>
            </a:extLst>
          </p:cNvPr>
          <p:cNvSpPr>
            <a:spLocks noGrp="1"/>
          </p:cNvSpPr>
          <p:nvPr>
            <p:ph type="pic" sz="quarter" idx="24" hasCustomPrompt="1"/>
          </p:nvPr>
        </p:nvSpPr>
        <p:spPr>
          <a:xfrm>
            <a:off x="8121649" y="3883688"/>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9" name="Text Placeholder 17">
            <a:extLst>
              <a:ext uri="{FF2B5EF4-FFF2-40B4-BE49-F238E27FC236}">
                <a16:creationId xmlns:a16="http://schemas.microsoft.com/office/drawing/2014/main" id="{39034CB8-5E3D-F5E9-9342-6E58AE65A3ED}"/>
              </a:ext>
            </a:extLst>
          </p:cNvPr>
          <p:cNvSpPr>
            <a:spLocks noGrp="1"/>
          </p:cNvSpPr>
          <p:nvPr>
            <p:ph type="body" sz="quarter" idx="25" hasCustomPrompt="1"/>
          </p:nvPr>
        </p:nvSpPr>
        <p:spPr>
          <a:xfrm>
            <a:off x="8121649" y="5926781"/>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0" name="Text Placeholder 2">
            <a:extLst>
              <a:ext uri="{FF2B5EF4-FFF2-40B4-BE49-F238E27FC236}">
                <a16:creationId xmlns:a16="http://schemas.microsoft.com/office/drawing/2014/main" id="{0CB18435-BCB6-42C1-1EC9-1616E218557C}"/>
              </a:ext>
            </a:extLst>
          </p:cNvPr>
          <p:cNvSpPr>
            <a:spLocks noGrp="1"/>
          </p:cNvSpPr>
          <p:nvPr>
            <p:ph idx="1"/>
          </p:nvPr>
        </p:nvSpPr>
        <p:spPr>
          <a:xfrm>
            <a:off x="360000" y="1380448"/>
            <a:ext cx="7590200"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430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2 images right">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8121649" y="-1"/>
            <a:ext cx="4070351" cy="3389236"/>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3" name="Text Placeholder 9">
            <a:extLst>
              <a:ext uri="{FF2B5EF4-FFF2-40B4-BE49-F238E27FC236}">
                <a16:creationId xmlns:a16="http://schemas.microsoft.com/office/drawing/2014/main" id="{B3275B62-D32D-880C-87C8-A83977833A84}"/>
              </a:ext>
            </a:extLst>
          </p:cNvPr>
          <p:cNvSpPr>
            <a:spLocks noGrp="1"/>
          </p:cNvSpPr>
          <p:nvPr>
            <p:ph type="body" sz="quarter" idx="21" hasCustomPrompt="1"/>
          </p:nvPr>
        </p:nvSpPr>
        <p:spPr>
          <a:xfrm>
            <a:off x="10918825" y="6525599"/>
            <a:ext cx="641350" cy="180001"/>
          </a:xfrm>
        </p:spPr>
        <p:txBody>
          <a:bodyPr vert="horz" lIns="0" tIns="0" rIns="0" bIns="0" rtlCol="0" anchor="b" anchorCtr="0">
            <a:noAutofit/>
          </a:bodyPr>
          <a:lstStyle>
            <a:lvl1pPr marL="0" indent="0" algn="ctr">
              <a:buNone/>
              <a:defRPr lang="en-AU" sz="900" b="0" cap="all" baseline="0" dirty="0">
                <a:solidFill>
                  <a:srgbClr val="666666"/>
                </a:solidFill>
              </a:defRPr>
            </a:lvl1pPr>
          </a:lstStyle>
          <a:p>
            <a:pPr marL="0" lvl="0" algn="ctr"/>
            <a:r>
              <a:rPr lang="en-GB"/>
              <a:t>ENTITY</a:t>
            </a:r>
            <a:endParaRPr lang="en-AU"/>
          </a:p>
        </p:txBody>
      </p:sp>
      <p:sp>
        <p:nvSpPr>
          <p:cNvPr id="8" name="Picture Placeholder 3">
            <a:extLst>
              <a:ext uri="{FF2B5EF4-FFF2-40B4-BE49-F238E27FC236}">
                <a16:creationId xmlns:a16="http://schemas.microsoft.com/office/drawing/2014/main" id="{9A661DFD-5E36-2491-090C-3609F6BDBB4C}"/>
              </a:ext>
            </a:extLst>
          </p:cNvPr>
          <p:cNvSpPr>
            <a:spLocks noGrp="1"/>
          </p:cNvSpPr>
          <p:nvPr>
            <p:ph type="pic" sz="quarter" idx="24" hasCustomPrompt="1"/>
          </p:nvPr>
        </p:nvSpPr>
        <p:spPr>
          <a:xfrm>
            <a:off x="8121649" y="3468764"/>
            <a:ext cx="4070351" cy="3389236"/>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0" name="Text Placeholder 2">
            <a:extLst>
              <a:ext uri="{FF2B5EF4-FFF2-40B4-BE49-F238E27FC236}">
                <a16:creationId xmlns:a16="http://schemas.microsoft.com/office/drawing/2014/main" id="{0CB18435-BCB6-42C1-1EC9-1616E218557C}"/>
              </a:ext>
            </a:extLst>
          </p:cNvPr>
          <p:cNvSpPr>
            <a:spLocks noGrp="1"/>
          </p:cNvSpPr>
          <p:nvPr>
            <p:ph idx="1"/>
          </p:nvPr>
        </p:nvSpPr>
        <p:spPr>
          <a:xfrm>
            <a:off x="360000" y="1380448"/>
            <a:ext cx="7590200"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7">
            <a:extLst>
              <a:ext uri="{FF2B5EF4-FFF2-40B4-BE49-F238E27FC236}">
                <a16:creationId xmlns:a16="http://schemas.microsoft.com/office/drawing/2014/main" id="{32DC4318-6338-9030-FDA7-0AD7326081D7}"/>
              </a:ext>
            </a:extLst>
          </p:cNvPr>
          <p:cNvSpPr>
            <a:spLocks noGrp="1"/>
          </p:cNvSpPr>
          <p:nvPr>
            <p:ph type="body" sz="quarter" idx="25"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892269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 2 image right">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6305E2-AB7A-B641-23F6-70A4550C5D8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10" name="Footer Placeholder 3">
            <a:extLst>
              <a:ext uri="{FF2B5EF4-FFF2-40B4-BE49-F238E27FC236}">
                <a16:creationId xmlns:a16="http://schemas.microsoft.com/office/drawing/2014/main" id="{ED3F768D-470A-01D4-9996-7C728AE0533E}"/>
              </a:ext>
            </a:extLst>
          </p:cNvPr>
          <p:cNvSpPr>
            <a:spLocks noGrp="1"/>
          </p:cNvSpPr>
          <p:nvPr>
            <p:ph type="ftr" sz="quarter" idx="11"/>
          </p:nvPr>
        </p:nvSpPr>
        <p:spPr>
          <a:xfrm>
            <a:off x="358774" y="6506187"/>
            <a:ext cx="7591426" cy="186614"/>
          </a:xfrm>
        </p:spPr>
        <p:txBody>
          <a:bodyPr/>
          <a:lstStyle>
            <a:lvl1pPr>
              <a:defRPr>
                <a:solidFill>
                  <a:schemeClr val="bg1"/>
                </a:solidFill>
              </a:defRPr>
            </a:lvl1pPr>
          </a:lstStyle>
          <a:p>
            <a:endParaRPr lang="en-AU"/>
          </a:p>
        </p:txBody>
      </p:sp>
      <p:sp>
        <p:nvSpPr>
          <p:cNvPr id="11" name="Text Placeholder 6">
            <a:extLst>
              <a:ext uri="{FF2B5EF4-FFF2-40B4-BE49-F238E27FC236}">
                <a16:creationId xmlns:a16="http://schemas.microsoft.com/office/drawing/2014/main" id="{6395EF5B-E837-F481-D5F1-0CFA6DC00D6B}"/>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2" name="Slide Number Placeholder 5">
            <a:extLst>
              <a:ext uri="{FF2B5EF4-FFF2-40B4-BE49-F238E27FC236}">
                <a16:creationId xmlns:a16="http://schemas.microsoft.com/office/drawing/2014/main" id="{92D9A139-F22B-48F6-DB97-68098421F6A8}"/>
              </a:ext>
            </a:extLst>
          </p:cNvPr>
          <p:cNvSpPr txBox="1">
            <a:spLocks/>
          </p:cNvSpPr>
          <p:nvPr userDrawn="1"/>
        </p:nvSpPr>
        <p:spPr>
          <a:xfrm>
            <a:off x="10340179"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3" name="Straight Connector 12">
            <a:extLst>
              <a:ext uri="{FF2B5EF4-FFF2-40B4-BE49-F238E27FC236}">
                <a16:creationId xmlns:a16="http://schemas.microsoft.com/office/drawing/2014/main" id="{4ECF2D73-45DD-03DF-E5A0-116BEF1DE7D9}"/>
              </a:ext>
            </a:extLst>
          </p:cNvPr>
          <p:cNvCxnSpPr>
            <a:cxnSpLocks/>
          </p:cNvCxnSpPr>
          <p:nvPr userDrawn="1"/>
        </p:nvCxnSpPr>
        <p:spPr>
          <a:xfrm>
            <a:off x="11568905" y="6561600"/>
            <a:ext cx="0" cy="144000"/>
          </a:xfrm>
          <a:prstGeom prst="line">
            <a:avLst/>
          </a:prstGeom>
          <a:ln w="12700">
            <a:solidFill>
              <a:srgbClr val="DBDBD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76B3ACE-C38D-AC9C-3329-A0A09EFF906F}"/>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cxnSp>
        <p:nvCxnSpPr>
          <p:cNvPr id="15" name="Straight Connector 14">
            <a:extLst>
              <a:ext uri="{FF2B5EF4-FFF2-40B4-BE49-F238E27FC236}">
                <a16:creationId xmlns:a16="http://schemas.microsoft.com/office/drawing/2014/main" id="{2C96E838-0462-9208-D5AC-6D6CE46BA14F}"/>
              </a:ext>
            </a:extLst>
          </p:cNvPr>
          <p:cNvCxnSpPr>
            <a:cxnSpLocks/>
          </p:cNvCxnSpPr>
          <p:nvPr userDrawn="1"/>
        </p:nvCxnSpPr>
        <p:spPr>
          <a:xfrm>
            <a:off x="10909298" y="6561600"/>
            <a:ext cx="0" cy="144000"/>
          </a:xfrm>
          <a:prstGeom prst="line">
            <a:avLst/>
          </a:prstGeom>
          <a:ln w="12700">
            <a:solidFill>
              <a:srgbClr val="DBDBDB"/>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9834F918-0113-4075-1B26-886DC3B3E27F}"/>
              </a:ext>
            </a:extLst>
          </p:cNvPr>
          <p:cNvSpPr>
            <a:spLocks noGrp="1"/>
          </p:cNvSpPr>
          <p:nvPr>
            <p:ph type="body" sz="quarter" idx="17" hasCustomPrompt="1"/>
          </p:nvPr>
        </p:nvSpPr>
        <p:spPr>
          <a:xfrm>
            <a:off x="10918825" y="6525599"/>
            <a:ext cx="641350" cy="180001"/>
          </a:xfrm>
        </p:spPr>
        <p:txBody>
          <a:bodyPr vert="horz" lIns="0" tIns="0" rIns="0" bIns="0" rtlCol="0" anchor="b" anchorCtr="0">
            <a:noAutofit/>
          </a:bodyPr>
          <a:lstStyle>
            <a:lvl1pPr marL="0" indent="0" algn="ctr">
              <a:buNone/>
              <a:defRPr lang="en-AU" sz="900" b="0" cap="all" baseline="0" dirty="0">
                <a:solidFill>
                  <a:srgbClr val="C1CBD4"/>
                </a:solidFill>
              </a:defRPr>
            </a:lvl1pPr>
          </a:lstStyle>
          <a:p>
            <a:pPr marL="0" lvl="0" algn="ctr"/>
            <a:r>
              <a:rPr lang="en-GB"/>
              <a:t>ENTITY</a:t>
            </a:r>
            <a:endParaRPr lang="en-AU"/>
          </a:p>
        </p:txBody>
      </p:sp>
      <p:sp>
        <p:nvSpPr>
          <p:cNvPr id="2" name="Picture Placeholder 3">
            <a:extLst>
              <a:ext uri="{FF2B5EF4-FFF2-40B4-BE49-F238E27FC236}">
                <a16:creationId xmlns:a16="http://schemas.microsoft.com/office/drawing/2014/main" id="{DA754C20-F9CF-BA60-930C-80435FC04A03}"/>
              </a:ext>
            </a:extLst>
          </p:cNvPr>
          <p:cNvSpPr>
            <a:spLocks noGrp="1"/>
          </p:cNvSpPr>
          <p:nvPr>
            <p:ph type="pic" sz="quarter" idx="18" hasCustomPrompt="1"/>
          </p:nvPr>
        </p:nvSpPr>
        <p:spPr>
          <a:xfrm>
            <a:off x="8121649" y="-1"/>
            <a:ext cx="4070351" cy="3389236"/>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4" name="Picture Placeholder 3">
            <a:extLst>
              <a:ext uri="{FF2B5EF4-FFF2-40B4-BE49-F238E27FC236}">
                <a16:creationId xmlns:a16="http://schemas.microsoft.com/office/drawing/2014/main" id="{6D4AF86F-9127-C838-DE0C-8EEAA395D7C5}"/>
              </a:ext>
            </a:extLst>
          </p:cNvPr>
          <p:cNvSpPr>
            <a:spLocks noGrp="1"/>
          </p:cNvSpPr>
          <p:nvPr>
            <p:ph type="pic" sz="quarter" idx="24" hasCustomPrompt="1"/>
          </p:nvPr>
        </p:nvSpPr>
        <p:spPr>
          <a:xfrm>
            <a:off x="8121649" y="3468764"/>
            <a:ext cx="4070351" cy="3389236"/>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5" name="Text Placeholder 2">
            <a:extLst>
              <a:ext uri="{FF2B5EF4-FFF2-40B4-BE49-F238E27FC236}">
                <a16:creationId xmlns:a16="http://schemas.microsoft.com/office/drawing/2014/main" id="{9DA14EBF-889E-A28C-3249-D297642575FA}"/>
              </a:ext>
            </a:extLst>
          </p:cNvPr>
          <p:cNvSpPr>
            <a:spLocks noGrp="1"/>
          </p:cNvSpPr>
          <p:nvPr>
            <p:ph idx="1"/>
          </p:nvPr>
        </p:nvSpPr>
        <p:spPr>
          <a:xfrm>
            <a:off x="360000" y="1380448"/>
            <a:ext cx="7590200" cy="4870333"/>
          </a:xfrm>
          <a:prstGeom prst="rect">
            <a:avLst/>
          </a:prstGeom>
        </p:spPr>
        <p:txBody>
          <a:bodyPr vert="horz" lIns="0" tIns="0" rIns="0" bIns="0" rtlCol="0" anchor="t"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4C5C0E16-41B3-46AB-2C65-E06E780DDF54}"/>
              </a:ext>
            </a:extLst>
          </p:cNvPr>
          <p:cNvSpPr>
            <a:spLocks noGrp="1"/>
          </p:cNvSpPr>
          <p:nvPr>
            <p:ph type="body" sz="quarter" idx="25" hasCustomPrompt="1"/>
          </p:nvPr>
        </p:nvSpPr>
        <p:spPr>
          <a:xfrm>
            <a:off x="9692640" y="6268249"/>
            <a:ext cx="2499360" cy="215900"/>
          </a:xfrm>
          <a:solidFill>
            <a:schemeClr val="tx1"/>
          </a:solidFill>
        </p:spPr>
        <p:txBody>
          <a:bodyPr lIns="72000" tIns="72000" rIns="108000" bIns="72000" anchor="ctr"/>
          <a:lstStyle>
            <a:lvl1pPr marL="0" indent="0" algn="l">
              <a:lnSpc>
                <a:spcPct val="80000"/>
              </a:lnSpc>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127347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75EB-8AA5-0988-3189-86B61D6CAC26}"/>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7" name="Footer Placeholder 6">
            <a:extLst>
              <a:ext uri="{FF2B5EF4-FFF2-40B4-BE49-F238E27FC236}">
                <a16:creationId xmlns:a16="http://schemas.microsoft.com/office/drawing/2014/main" id="{7568F661-48EE-C91B-D8A2-3289D7C98281}"/>
              </a:ext>
            </a:extLst>
          </p:cNvPr>
          <p:cNvSpPr>
            <a:spLocks noGrp="1"/>
          </p:cNvSpPr>
          <p:nvPr>
            <p:ph type="ftr" sz="quarter" idx="19"/>
          </p:nvPr>
        </p:nvSpPr>
        <p:spPr/>
        <p:txBody>
          <a:bodyPr/>
          <a:lstStyle/>
          <a:p>
            <a:endParaRPr lang="en-AU"/>
          </a:p>
        </p:txBody>
      </p:sp>
      <p:sp>
        <p:nvSpPr>
          <p:cNvPr id="8" name="Text Placeholder 6">
            <a:extLst>
              <a:ext uri="{FF2B5EF4-FFF2-40B4-BE49-F238E27FC236}">
                <a16:creationId xmlns:a16="http://schemas.microsoft.com/office/drawing/2014/main" id="{551BE20F-3C75-99EF-4009-6783C7950AB6}"/>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2" name="Content Placeholder 6">
            <a:extLst>
              <a:ext uri="{FF2B5EF4-FFF2-40B4-BE49-F238E27FC236}">
                <a16:creationId xmlns:a16="http://schemas.microsoft.com/office/drawing/2014/main" id="{233A7B25-9E36-D171-EFD9-B0608B10FA50}"/>
              </a:ext>
            </a:extLst>
          </p:cNvPr>
          <p:cNvSpPr>
            <a:spLocks noGrp="1"/>
          </p:cNvSpPr>
          <p:nvPr>
            <p:ph sz="quarter" idx="11"/>
          </p:nvPr>
        </p:nvSpPr>
        <p:spPr>
          <a:xfrm>
            <a:off x="357189" y="137160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ontent Placeholder 6">
            <a:extLst>
              <a:ext uri="{FF2B5EF4-FFF2-40B4-BE49-F238E27FC236}">
                <a16:creationId xmlns:a16="http://schemas.microsoft.com/office/drawing/2014/main" id="{63F5C77F-680C-46D2-B715-7887A7A8A8B9}"/>
              </a:ext>
            </a:extLst>
          </p:cNvPr>
          <p:cNvSpPr>
            <a:spLocks noGrp="1"/>
          </p:cNvSpPr>
          <p:nvPr>
            <p:ph sz="quarter" idx="21"/>
          </p:nvPr>
        </p:nvSpPr>
        <p:spPr>
          <a:xfrm>
            <a:off x="4243388" y="137160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6">
            <a:extLst>
              <a:ext uri="{FF2B5EF4-FFF2-40B4-BE49-F238E27FC236}">
                <a16:creationId xmlns:a16="http://schemas.microsoft.com/office/drawing/2014/main" id="{6E3D0A46-0BFC-F63B-722A-7C231F41D908}"/>
              </a:ext>
            </a:extLst>
          </p:cNvPr>
          <p:cNvSpPr>
            <a:spLocks noGrp="1"/>
          </p:cNvSpPr>
          <p:nvPr>
            <p:ph sz="quarter" idx="22"/>
          </p:nvPr>
        </p:nvSpPr>
        <p:spPr>
          <a:xfrm>
            <a:off x="8129588" y="137160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6">
            <a:extLst>
              <a:ext uri="{FF2B5EF4-FFF2-40B4-BE49-F238E27FC236}">
                <a16:creationId xmlns:a16="http://schemas.microsoft.com/office/drawing/2014/main" id="{5ECE0995-A7A5-BFCB-2740-1D4EC638C9E7}"/>
              </a:ext>
            </a:extLst>
          </p:cNvPr>
          <p:cNvSpPr>
            <a:spLocks noGrp="1"/>
          </p:cNvSpPr>
          <p:nvPr>
            <p:ph sz="quarter" idx="23"/>
          </p:nvPr>
        </p:nvSpPr>
        <p:spPr>
          <a:xfrm>
            <a:off x="357189" y="381762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6">
            <a:extLst>
              <a:ext uri="{FF2B5EF4-FFF2-40B4-BE49-F238E27FC236}">
                <a16:creationId xmlns:a16="http://schemas.microsoft.com/office/drawing/2014/main" id="{F67A3EAA-3ED5-34B0-F086-7F0E5885385F}"/>
              </a:ext>
            </a:extLst>
          </p:cNvPr>
          <p:cNvSpPr>
            <a:spLocks noGrp="1"/>
          </p:cNvSpPr>
          <p:nvPr>
            <p:ph sz="quarter" idx="24"/>
          </p:nvPr>
        </p:nvSpPr>
        <p:spPr>
          <a:xfrm>
            <a:off x="4243388" y="381762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6">
            <a:extLst>
              <a:ext uri="{FF2B5EF4-FFF2-40B4-BE49-F238E27FC236}">
                <a16:creationId xmlns:a16="http://schemas.microsoft.com/office/drawing/2014/main" id="{1C60BB74-5A42-E7AD-F3FA-FD770384A4AB}"/>
              </a:ext>
            </a:extLst>
          </p:cNvPr>
          <p:cNvSpPr>
            <a:spLocks noGrp="1"/>
          </p:cNvSpPr>
          <p:nvPr>
            <p:ph sz="quarter" idx="25"/>
          </p:nvPr>
        </p:nvSpPr>
        <p:spPr>
          <a:xfrm>
            <a:off x="8129588" y="3817620"/>
            <a:ext cx="370681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7201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2 images right">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8121649" y="1371600"/>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8121649" y="3414693"/>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Picture Placeholder 3">
            <a:extLst>
              <a:ext uri="{FF2B5EF4-FFF2-40B4-BE49-F238E27FC236}">
                <a16:creationId xmlns:a16="http://schemas.microsoft.com/office/drawing/2014/main" id="{9A661DFD-5E36-2491-090C-3609F6BDBB4C}"/>
              </a:ext>
            </a:extLst>
          </p:cNvPr>
          <p:cNvSpPr>
            <a:spLocks noGrp="1"/>
          </p:cNvSpPr>
          <p:nvPr>
            <p:ph type="pic" sz="quarter" idx="24" hasCustomPrompt="1"/>
          </p:nvPr>
        </p:nvSpPr>
        <p:spPr>
          <a:xfrm>
            <a:off x="8121649" y="3883688"/>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9" name="Text Placeholder 17">
            <a:extLst>
              <a:ext uri="{FF2B5EF4-FFF2-40B4-BE49-F238E27FC236}">
                <a16:creationId xmlns:a16="http://schemas.microsoft.com/office/drawing/2014/main" id="{39034CB8-5E3D-F5E9-9342-6E58AE65A3ED}"/>
              </a:ext>
            </a:extLst>
          </p:cNvPr>
          <p:cNvSpPr>
            <a:spLocks noGrp="1"/>
          </p:cNvSpPr>
          <p:nvPr>
            <p:ph type="body" sz="quarter" idx="25" hasCustomPrompt="1"/>
          </p:nvPr>
        </p:nvSpPr>
        <p:spPr>
          <a:xfrm>
            <a:off x="8121649" y="5926781"/>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0" name="Text Placeholder 2">
            <a:extLst>
              <a:ext uri="{FF2B5EF4-FFF2-40B4-BE49-F238E27FC236}">
                <a16:creationId xmlns:a16="http://schemas.microsoft.com/office/drawing/2014/main" id="{0CB18435-BCB6-42C1-1EC9-1616E218557C}"/>
              </a:ext>
            </a:extLst>
          </p:cNvPr>
          <p:cNvSpPr>
            <a:spLocks noGrp="1"/>
          </p:cNvSpPr>
          <p:nvPr>
            <p:ph idx="1"/>
          </p:nvPr>
        </p:nvSpPr>
        <p:spPr>
          <a:xfrm>
            <a:off x="0" y="1380448"/>
            <a:ext cx="2564524" cy="1622563"/>
          </a:xfrm>
          <a:prstGeom prst="rect">
            <a:avLst/>
          </a:prstGeom>
          <a:solidFill>
            <a:schemeClr val="tx1"/>
          </a:solidFill>
          <a:ln>
            <a:solidFill>
              <a:schemeClr val="bg1"/>
            </a:solidFill>
          </a:ln>
        </p:spPr>
        <p:txBody>
          <a:bodyPr wrap="square" lIns="360000" tIns="720000" rIns="72000" bIns="180000" rtlCol="0" anchor="b" anchorCtr="0">
            <a:noAutofit/>
          </a:bodyPr>
          <a:lstStyle>
            <a:lvl1pPr marL="0" indent="0">
              <a:spcBef>
                <a:spcPts val="0"/>
              </a:spcBef>
              <a:spcAft>
                <a:spcPts val="0"/>
              </a:spcAft>
              <a:buNone/>
              <a:defRPr lang="en-GB" sz="2800" b="1" kern="0">
                <a:solidFill>
                  <a:schemeClr val="bg1"/>
                </a:solidFill>
                <a:latin typeface="Arial"/>
              </a:defRPr>
            </a:lvl1pPr>
            <a:lvl2pPr>
              <a:defRPr lang="en-GB" sz="1800" dirty="0"/>
            </a:lvl2pPr>
            <a:lvl3pPr>
              <a:defRPr lang="en-GB" sz="1800" dirty="0"/>
            </a:lvl3pPr>
            <a:lvl4pPr>
              <a:defRPr lang="en-GB" sz="1800" dirty="0"/>
            </a:lvl4pPr>
            <a:lvl5pPr>
              <a:defRPr lang="en-US" sz="1800" dirty="0"/>
            </a:lvl5pPr>
          </a:lstStyle>
          <a:p>
            <a:pPr marL="0" lvl="0" defTabSz="601368" fontAlgn="b">
              <a:spcAft>
                <a:spcPts val="197"/>
              </a:spcAft>
            </a:pPr>
            <a:r>
              <a:rPr lang="en-US"/>
              <a:t>Click to edit Master text styles</a:t>
            </a:r>
          </a:p>
        </p:txBody>
      </p:sp>
      <p:sp>
        <p:nvSpPr>
          <p:cNvPr id="13" name="Text Placeholder 2">
            <a:extLst>
              <a:ext uri="{FF2B5EF4-FFF2-40B4-BE49-F238E27FC236}">
                <a16:creationId xmlns:a16="http://schemas.microsoft.com/office/drawing/2014/main" id="{455588CC-5503-17FA-4F0F-BFD4309F2282}"/>
              </a:ext>
            </a:extLst>
          </p:cNvPr>
          <p:cNvSpPr>
            <a:spLocks noGrp="1"/>
          </p:cNvSpPr>
          <p:nvPr>
            <p:ph idx="26"/>
          </p:nvPr>
        </p:nvSpPr>
        <p:spPr>
          <a:xfrm>
            <a:off x="0" y="3006835"/>
            <a:ext cx="2564524" cy="1622563"/>
          </a:xfrm>
          <a:prstGeom prst="rect">
            <a:avLst/>
          </a:prstGeom>
          <a:solidFill>
            <a:schemeClr val="tx1"/>
          </a:solidFill>
          <a:ln>
            <a:solidFill>
              <a:schemeClr val="bg1"/>
            </a:solidFill>
          </a:ln>
        </p:spPr>
        <p:txBody>
          <a:bodyPr wrap="square" lIns="360000" tIns="720000" rIns="72000" bIns="180000" rtlCol="0" anchor="b" anchorCtr="0">
            <a:noAutofit/>
          </a:bodyPr>
          <a:lstStyle>
            <a:lvl1pPr marL="0" indent="0">
              <a:spcBef>
                <a:spcPts val="0"/>
              </a:spcBef>
              <a:spcAft>
                <a:spcPts val="0"/>
              </a:spcAft>
              <a:buNone/>
              <a:defRPr lang="en-GB" sz="2800" b="1" kern="0">
                <a:solidFill>
                  <a:schemeClr val="bg1"/>
                </a:solidFill>
                <a:latin typeface="Arial"/>
              </a:defRPr>
            </a:lvl1pPr>
            <a:lvl2pPr>
              <a:defRPr lang="en-GB" sz="1800" dirty="0"/>
            </a:lvl2pPr>
            <a:lvl3pPr>
              <a:defRPr lang="en-GB" sz="1800" dirty="0"/>
            </a:lvl3pPr>
            <a:lvl4pPr>
              <a:defRPr lang="en-GB" sz="1800" dirty="0"/>
            </a:lvl4pPr>
            <a:lvl5pPr>
              <a:defRPr lang="en-US" sz="1800" dirty="0"/>
            </a:lvl5pPr>
          </a:lstStyle>
          <a:p>
            <a:pPr marL="0" lvl="0" defTabSz="601368" fontAlgn="b">
              <a:spcAft>
                <a:spcPts val="197"/>
              </a:spcAft>
            </a:pPr>
            <a:r>
              <a:rPr lang="en-US"/>
              <a:t>Click to edit Master text styles</a:t>
            </a:r>
          </a:p>
        </p:txBody>
      </p:sp>
      <p:sp>
        <p:nvSpPr>
          <p:cNvPr id="14" name="Text Placeholder 2">
            <a:extLst>
              <a:ext uri="{FF2B5EF4-FFF2-40B4-BE49-F238E27FC236}">
                <a16:creationId xmlns:a16="http://schemas.microsoft.com/office/drawing/2014/main" id="{DB26CDA3-1937-E5E2-1629-6CBEDDC972C3}"/>
              </a:ext>
            </a:extLst>
          </p:cNvPr>
          <p:cNvSpPr>
            <a:spLocks noGrp="1"/>
          </p:cNvSpPr>
          <p:nvPr>
            <p:ph idx="27"/>
          </p:nvPr>
        </p:nvSpPr>
        <p:spPr>
          <a:xfrm>
            <a:off x="0" y="4633221"/>
            <a:ext cx="2564524" cy="1622563"/>
          </a:xfrm>
          <a:prstGeom prst="rect">
            <a:avLst/>
          </a:prstGeom>
          <a:solidFill>
            <a:schemeClr val="tx1"/>
          </a:solidFill>
          <a:ln>
            <a:solidFill>
              <a:schemeClr val="bg1"/>
            </a:solidFill>
          </a:ln>
        </p:spPr>
        <p:txBody>
          <a:bodyPr wrap="square" lIns="360000" tIns="720000" rIns="72000" bIns="180000" rtlCol="0" anchor="b" anchorCtr="0">
            <a:noAutofit/>
          </a:bodyPr>
          <a:lstStyle>
            <a:lvl1pPr marL="0" indent="0">
              <a:spcBef>
                <a:spcPts val="0"/>
              </a:spcBef>
              <a:spcAft>
                <a:spcPts val="0"/>
              </a:spcAft>
              <a:buNone/>
              <a:defRPr lang="en-GB" sz="2800" b="1" kern="0">
                <a:solidFill>
                  <a:schemeClr val="bg1"/>
                </a:solidFill>
                <a:latin typeface="Arial"/>
              </a:defRPr>
            </a:lvl1pPr>
            <a:lvl2pPr>
              <a:defRPr lang="en-GB" sz="1800" dirty="0"/>
            </a:lvl2pPr>
            <a:lvl3pPr>
              <a:defRPr lang="en-GB" sz="1800" dirty="0"/>
            </a:lvl3pPr>
            <a:lvl4pPr>
              <a:defRPr lang="en-GB" sz="1800" dirty="0"/>
            </a:lvl4pPr>
            <a:lvl5pPr>
              <a:defRPr lang="en-US" sz="1800" dirty="0"/>
            </a:lvl5pPr>
          </a:lstStyle>
          <a:p>
            <a:pPr marL="0" lvl="0" defTabSz="601368" fontAlgn="b">
              <a:spcAft>
                <a:spcPts val="197"/>
              </a:spcAft>
            </a:pPr>
            <a:r>
              <a:rPr lang="en-US"/>
              <a:t>Click to edit Master text styles</a:t>
            </a:r>
          </a:p>
        </p:txBody>
      </p:sp>
      <p:sp>
        <p:nvSpPr>
          <p:cNvPr id="15" name="Text Placeholder 2">
            <a:extLst>
              <a:ext uri="{FF2B5EF4-FFF2-40B4-BE49-F238E27FC236}">
                <a16:creationId xmlns:a16="http://schemas.microsoft.com/office/drawing/2014/main" id="{71353732-1AD8-B97F-E1B7-18AB32E33F12}"/>
              </a:ext>
            </a:extLst>
          </p:cNvPr>
          <p:cNvSpPr>
            <a:spLocks noGrp="1"/>
          </p:cNvSpPr>
          <p:nvPr>
            <p:ph idx="28"/>
          </p:nvPr>
        </p:nvSpPr>
        <p:spPr>
          <a:xfrm>
            <a:off x="2848302" y="1380448"/>
            <a:ext cx="5101897"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4752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images left">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357191" y="1371600"/>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357191" y="3414693"/>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Picture Placeholder 3">
            <a:extLst>
              <a:ext uri="{FF2B5EF4-FFF2-40B4-BE49-F238E27FC236}">
                <a16:creationId xmlns:a16="http://schemas.microsoft.com/office/drawing/2014/main" id="{9A661DFD-5E36-2491-090C-3609F6BDBB4C}"/>
              </a:ext>
            </a:extLst>
          </p:cNvPr>
          <p:cNvSpPr>
            <a:spLocks noGrp="1"/>
          </p:cNvSpPr>
          <p:nvPr>
            <p:ph type="pic" sz="quarter" idx="24" hasCustomPrompt="1"/>
          </p:nvPr>
        </p:nvSpPr>
        <p:spPr>
          <a:xfrm>
            <a:off x="357191" y="3883688"/>
            <a:ext cx="3706809" cy="2043093"/>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9" name="Text Placeholder 17">
            <a:extLst>
              <a:ext uri="{FF2B5EF4-FFF2-40B4-BE49-F238E27FC236}">
                <a16:creationId xmlns:a16="http://schemas.microsoft.com/office/drawing/2014/main" id="{39034CB8-5E3D-F5E9-9342-6E58AE65A3ED}"/>
              </a:ext>
            </a:extLst>
          </p:cNvPr>
          <p:cNvSpPr>
            <a:spLocks noGrp="1"/>
          </p:cNvSpPr>
          <p:nvPr>
            <p:ph type="body" sz="quarter" idx="25" hasCustomPrompt="1"/>
          </p:nvPr>
        </p:nvSpPr>
        <p:spPr>
          <a:xfrm>
            <a:off x="357191" y="5926781"/>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5" name="Text Placeholder 2">
            <a:extLst>
              <a:ext uri="{FF2B5EF4-FFF2-40B4-BE49-F238E27FC236}">
                <a16:creationId xmlns:a16="http://schemas.microsoft.com/office/drawing/2014/main" id="{22E01E38-F42B-6237-9E5C-DB72A07CCF4D}"/>
              </a:ext>
            </a:extLst>
          </p:cNvPr>
          <p:cNvSpPr>
            <a:spLocks noGrp="1"/>
          </p:cNvSpPr>
          <p:nvPr>
            <p:ph idx="1"/>
          </p:nvPr>
        </p:nvSpPr>
        <p:spPr>
          <a:xfrm>
            <a:off x="4244609" y="1380448"/>
            <a:ext cx="7590200"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13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58775" y="1371600"/>
            <a:ext cx="3708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4239400" y="1371600"/>
            <a:ext cx="3708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3" name="Picture Placeholder 3">
            <a:extLst>
              <a:ext uri="{FF2B5EF4-FFF2-40B4-BE49-F238E27FC236}">
                <a16:creationId xmlns:a16="http://schemas.microsoft.com/office/drawing/2014/main" id="{5E435244-9FA3-E63C-3F33-FBD69C800B79}"/>
              </a:ext>
            </a:extLst>
          </p:cNvPr>
          <p:cNvSpPr>
            <a:spLocks noGrp="1"/>
          </p:cNvSpPr>
          <p:nvPr>
            <p:ph type="pic" sz="quarter" idx="19" hasCustomPrompt="1"/>
          </p:nvPr>
        </p:nvSpPr>
        <p:spPr>
          <a:xfrm>
            <a:off x="8121650" y="1371600"/>
            <a:ext cx="3708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5D1BA015-C81C-076C-80C5-1C84142ADE7F}"/>
              </a:ext>
            </a:extLst>
          </p:cNvPr>
          <p:cNvSpPr>
            <a:spLocks noGrp="1"/>
          </p:cNvSpPr>
          <p:nvPr>
            <p:ph type="body" sz="quarter" idx="22" hasCustomPrompt="1"/>
          </p:nvPr>
        </p:nvSpPr>
        <p:spPr>
          <a:xfrm>
            <a:off x="358775" y="3459600"/>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Text Placeholder 17">
            <a:extLst>
              <a:ext uri="{FF2B5EF4-FFF2-40B4-BE49-F238E27FC236}">
                <a16:creationId xmlns:a16="http://schemas.microsoft.com/office/drawing/2014/main" id="{E566828E-BB1E-7B97-A728-C548688D5FA3}"/>
              </a:ext>
            </a:extLst>
          </p:cNvPr>
          <p:cNvSpPr>
            <a:spLocks noGrp="1"/>
          </p:cNvSpPr>
          <p:nvPr>
            <p:ph type="body" sz="quarter" idx="23" hasCustomPrompt="1"/>
          </p:nvPr>
        </p:nvSpPr>
        <p:spPr>
          <a:xfrm>
            <a:off x="4239400" y="3459600"/>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9" name="Text Placeholder 17">
            <a:extLst>
              <a:ext uri="{FF2B5EF4-FFF2-40B4-BE49-F238E27FC236}">
                <a16:creationId xmlns:a16="http://schemas.microsoft.com/office/drawing/2014/main" id="{42084F7F-E959-97D3-84FC-EC67E2DFCF07}"/>
              </a:ext>
            </a:extLst>
          </p:cNvPr>
          <p:cNvSpPr>
            <a:spLocks noGrp="1"/>
          </p:cNvSpPr>
          <p:nvPr>
            <p:ph type="body" sz="quarter" idx="24" hasCustomPrompt="1"/>
          </p:nvPr>
        </p:nvSpPr>
        <p:spPr>
          <a:xfrm>
            <a:off x="8121650" y="3459600"/>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0" name="Text Placeholder 2">
            <a:extLst>
              <a:ext uri="{FF2B5EF4-FFF2-40B4-BE49-F238E27FC236}">
                <a16:creationId xmlns:a16="http://schemas.microsoft.com/office/drawing/2014/main" id="{8A57D2FD-E329-FAD8-128A-C28F2081DF54}"/>
              </a:ext>
            </a:extLst>
          </p:cNvPr>
          <p:cNvSpPr>
            <a:spLocks noGrp="1"/>
          </p:cNvSpPr>
          <p:nvPr>
            <p:ph idx="1"/>
          </p:nvPr>
        </p:nvSpPr>
        <p:spPr>
          <a:xfrm>
            <a:off x="360000" y="3783600"/>
            <a:ext cx="3704000" cy="2467181"/>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A1B03558-9039-CF64-0A87-261A77806B98}"/>
              </a:ext>
            </a:extLst>
          </p:cNvPr>
          <p:cNvSpPr>
            <a:spLocks noGrp="1"/>
          </p:cNvSpPr>
          <p:nvPr>
            <p:ph idx="26"/>
          </p:nvPr>
        </p:nvSpPr>
        <p:spPr>
          <a:xfrm>
            <a:off x="4239400" y="3783600"/>
            <a:ext cx="3708000" cy="2467181"/>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A2FCF6C4-3E63-6B3C-2498-FE8AA64A2C45}"/>
              </a:ext>
            </a:extLst>
          </p:cNvPr>
          <p:cNvSpPr>
            <a:spLocks noGrp="1"/>
          </p:cNvSpPr>
          <p:nvPr>
            <p:ph idx="27"/>
          </p:nvPr>
        </p:nvSpPr>
        <p:spPr>
          <a:xfrm>
            <a:off x="8121650" y="3783600"/>
            <a:ext cx="3708400" cy="2467181"/>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037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images right">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8121649" y="2394447"/>
            <a:ext cx="3706809" cy="15132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a:xfrm>
            <a:off x="360364" y="360001"/>
            <a:ext cx="7589836" cy="411896"/>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758983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65B1403C-366F-0448-2E4D-527C14668155}"/>
              </a:ext>
            </a:extLst>
          </p:cNvPr>
          <p:cNvSpPr>
            <a:spLocks noGrp="1"/>
          </p:cNvSpPr>
          <p:nvPr>
            <p:ph type="body" sz="quarter" idx="23" hasCustomPrompt="1"/>
          </p:nvPr>
        </p:nvSpPr>
        <p:spPr>
          <a:xfrm>
            <a:off x="8121649" y="3907662"/>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Picture Placeholder 3">
            <a:extLst>
              <a:ext uri="{FF2B5EF4-FFF2-40B4-BE49-F238E27FC236}">
                <a16:creationId xmlns:a16="http://schemas.microsoft.com/office/drawing/2014/main" id="{9A661DFD-5E36-2491-090C-3609F6BDBB4C}"/>
              </a:ext>
            </a:extLst>
          </p:cNvPr>
          <p:cNvSpPr>
            <a:spLocks noGrp="1"/>
          </p:cNvSpPr>
          <p:nvPr>
            <p:ph type="pic" sz="quarter" idx="24" hasCustomPrompt="1"/>
          </p:nvPr>
        </p:nvSpPr>
        <p:spPr>
          <a:xfrm>
            <a:off x="8121649" y="4413566"/>
            <a:ext cx="3706809" cy="15132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9" name="Text Placeholder 17">
            <a:extLst>
              <a:ext uri="{FF2B5EF4-FFF2-40B4-BE49-F238E27FC236}">
                <a16:creationId xmlns:a16="http://schemas.microsoft.com/office/drawing/2014/main" id="{39034CB8-5E3D-F5E9-9342-6E58AE65A3ED}"/>
              </a:ext>
            </a:extLst>
          </p:cNvPr>
          <p:cNvSpPr>
            <a:spLocks noGrp="1"/>
          </p:cNvSpPr>
          <p:nvPr>
            <p:ph type="body" sz="quarter" idx="25" hasCustomPrompt="1"/>
          </p:nvPr>
        </p:nvSpPr>
        <p:spPr>
          <a:xfrm>
            <a:off x="8121649" y="5926781"/>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0" name="Text Placeholder 2">
            <a:extLst>
              <a:ext uri="{FF2B5EF4-FFF2-40B4-BE49-F238E27FC236}">
                <a16:creationId xmlns:a16="http://schemas.microsoft.com/office/drawing/2014/main" id="{0CB18435-BCB6-42C1-1EC9-1616E218557C}"/>
              </a:ext>
            </a:extLst>
          </p:cNvPr>
          <p:cNvSpPr>
            <a:spLocks noGrp="1"/>
          </p:cNvSpPr>
          <p:nvPr>
            <p:ph idx="1"/>
          </p:nvPr>
        </p:nvSpPr>
        <p:spPr>
          <a:xfrm>
            <a:off x="360000" y="1380448"/>
            <a:ext cx="7590200" cy="48703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3">
            <a:extLst>
              <a:ext uri="{FF2B5EF4-FFF2-40B4-BE49-F238E27FC236}">
                <a16:creationId xmlns:a16="http://schemas.microsoft.com/office/drawing/2014/main" id="{A56CE74D-4311-897D-FF4A-E5FF070502E9}"/>
              </a:ext>
            </a:extLst>
          </p:cNvPr>
          <p:cNvSpPr>
            <a:spLocks noGrp="1"/>
          </p:cNvSpPr>
          <p:nvPr>
            <p:ph type="pic" sz="quarter" idx="26" hasCustomPrompt="1"/>
          </p:nvPr>
        </p:nvSpPr>
        <p:spPr>
          <a:xfrm>
            <a:off x="8121649" y="375328"/>
            <a:ext cx="3706809" cy="15132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6" name="Text Placeholder 17">
            <a:extLst>
              <a:ext uri="{FF2B5EF4-FFF2-40B4-BE49-F238E27FC236}">
                <a16:creationId xmlns:a16="http://schemas.microsoft.com/office/drawing/2014/main" id="{8AE7B71C-03E9-6B91-42B0-BA435C69F460}"/>
              </a:ext>
            </a:extLst>
          </p:cNvPr>
          <p:cNvSpPr>
            <a:spLocks noGrp="1"/>
          </p:cNvSpPr>
          <p:nvPr>
            <p:ph type="body" sz="quarter" idx="27" hasCustomPrompt="1"/>
          </p:nvPr>
        </p:nvSpPr>
        <p:spPr>
          <a:xfrm>
            <a:off x="8121649" y="1888543"/>
            <a:ext cx="3706809"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2688975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60364" y="1371600"/>
            <a:ext cx="2736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3271062" y="1371600"/>
            <a:ext cx="2736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3" name="Picture Placeholder 3">
            <a:extLst>
              <a:ext uri="{FF2B5EF4-FFF2-40B4-BE49-F238E27FC236}">
                <a16:creationId xmlns:a16="http://schemas.microsoft.com/office/drawing/2014/main" id="{5E435244-9FA3-E63C-3F33-FBD69C800B79}"/>
              </a:ext>
            </a:extLst>
          </p:cNvPr>
          <p:cNvSpPr>
            <a:spLocks noGrp="1"/>
          </p:cNvSpPr>
          <p:nvPr>
            <p:ph type="pic" sz="quarter" idx="19" hasCustomPrompt="1"/>
          </p:nvPr>
        </p:nvSpPr>
        <p:spPr>
          <a:xfrm>
            <a:off x="6181760" y="1371600"/>
            <a:ext cx="2736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4" name="Picture Placeholder 3">
            <a:extLst>
              <a:ext uri="{FF2B5EF4-FFF2-40B4-BE49-F238E27FC236}">
                <a16:creationId xmlns:a16="http://schemas.microsoft.com/office/drawing/2014/main" id="{4FF99A9E-6881-625B-1E6F-4BD0D29F3340}"/>
              </a:ext>
            </a:extLst>
          </p:cNvPr>
          <p:cNvSpPr>
            <a:spLocks noGrp="1"/>
          </p:cNvSpPr>
          <p:nvPr>
            <p:ph type="pic" sz="quarter" idx="20" hasCustomPrompt="1"/>
          </p:nvPr>
        </p:nvSpPr>
        <p:spPr>
          <a:xfrm>
            <a:off x="9092458" y="1371600"/>
            <a:ext cx="2736000" cy="2088000"/>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6" name="Text Placeholder 2">
            <a:extLst>
              <a:ext uri="{FF2B5EF4-FFF2-40B4-BE49-F238E27FC236}">
                <a16:creationId xmlns:a16="http://schemas.microsoft.com/office/drawing/2014/main" id="{2A852B61-8EFD-8A1D-0A0F-1092C14E06AD}"/>
              </a:ext>
            </a:extLst>
          </p:cNvPr>
          <p:cNvSpPr>
            <a:spLocks noGrp="1"/>
          </p:cNvSpPr>
          <p:nvPr>
            <p:ph idx="1"/>
          </p:nvPr>
        </p:nvSpPr>
        <p:spPr>
          <a:xfrm>
            <a:off x="360000" y="3783601"/>
            <a:ext cx="2734775" cy="2467180"/>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a:extLst>
              <a:ext uri="{FF2B5EF4-FFF2-40B4-BE49-F238E27FC236}">
                <a16:creationId xmlns:a16="http://schemas.microsoft.com/office/drawing/2014/main" id="{A7CE24A8-7945-9BCB-C594-6162E1D64AF7}"/>
              </a:ext>
            </a:extLst>
          </p:cNvPr>
          <p:cNvSpPr>
            <a:spLocks noGrp="1"/>
          </p:cNvSpPr>
          <p:nvPr>
            <p:ph type="body" sz="quarter" idx="22" hasCustomPrompt="1"/>
          </p:nvPr>
        </p:nvSpPr>
        <p:spPr>
          <a:xfrm>
            <a:off x="358775" y="3459600"/>
            <a:ext cx="2736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1" name="Text Placeholder 17">
            <a:extLst>
              <a:ext uri="{FF2B5EF4-FFF2-40B4-BE49-F238E27FC236}">
                <a16:creationId xmlns:a16="http://schemas.microsoft.com/office/drawing/2014/main" id="{9F8CBFB1-3A7A-8A22-DA0B-FD18ED631158}"/>
              </a:ext>
            </a:extLst>
          </p:cNvPr>
          <p:cNvSpPr>
            <a:spLocks noGrp="1"/>
          </p:cNvSpPr>
          <p:nvPr>
            <p:ph type="body" sz="quarter" idx="23" hasCustomPrompt="1"/>
          </p:nvPr>
        </p:nvSpPr>
        <p:spPr>
          <a:xfrm>
            <a:off x="3271062" y="3459600"/>
            <a:ext cx="2736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2" name="Text Placeholder 17">
            <a:extLst>
              <a:ext uri="{FF2B5EF4-FFF2-40B4-BE49-F238E27FC236}">
                <a16:creationId xmlns:a16="http://schemas.microsoft.com/office/drawing/2014/main" id="{6F4F4FB9-8845-8604-A371-322D7FC9C210}"/>
              </a:ext>
            </a:extLst>
          </p:cNvPr>
          <p:cNvSpPr>
            <a:spLocks noGrp="1"/>
          </p:cNvSpPr>
          <p:nvPr>
            <p:ph type="body" sz="quarter" idx="24" hasCustomPrompt="1"/>
          </p:nvPr>
        </p:nvSpPr>
        <p:spPr>
          <a:xfrm>
            <a:off x="6181760" y="3459600"/>
            <a:ext cx="2736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3" name="Text Placeholder 17">
            <a:extLst>
              <a:ext uri="{FF2B5EF4-FFF2-40B4-BE49-F238E27FC236}">
                <a16:creationId xmlns:a16="http://schemas.microsoft.com/office/drawing/2014/main" id="{32CFAD3F-79C3-5654-E53C-09BA25490C60}"/>
              </a:ext>
            </a:extLst>
          </p:cNvPr>
          <p:cNvSpPr>
            <a:spLocks noGrp="1"/>
          </p:cNvSpPr>
          <p:nvPr>
            <p:ph type="body" sz="quarter" idx="25" hasCustomPrompt="1"/>
          </p:nvPr>
        </p:nvSpPr>
        <p:spPr>
          <a:xfrm>
            <a:off x="9092458" y="3459600"/>
            <a:ext cx="2736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4" name="Text Placeholder 2">
            <a:extLst>
              <a:ext uri="{FF2B5EF4-FFF2-40B4-BE49-F238E27FC236}">
                <a16:creationId xmlns:a16="http://schemas.microsoft.com/office/drawing/2014/main" id="{F6569148-096E-0A84-3BB1-A222F54E5B75}"/>
              </a:ext>
            </a:extLst>
          </p:cNvPr>
          <p:cNvSpPr>
            <a:spLocks noGrp="1"/>
          </p:cNvSpPr>
          <p:nvPr>
            <p:ph idx="26"/>
          </p:nvPr>
        </p:nvSpPr>
        <p:spPr>
          <a:xfrm>
            <a:off x="3274022" y="3783601"/>
            <a:ext cx="2734775" cy="2467180"/>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088B5D6C-2DC2-DA5F-EB52-9F271D927E52}"/>
              </a:ext>
            </a:extLst>
          </p:cNvPr>
          <p:cNvSpPr>
            <a:spLocks noGrp="1"/>
          </p:cNvSpPr>
          <p:nvPr>
            <p:ph idx="27"/>
          </p:nvPr>
        </p:nvSpPr>
        <p:spPr>
          <a:xfrm>
            <a:off x="6188044" y="3783601"/>
            <a:ext cx="2734775" cy="2467180"/>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C73AA386-1B7C-0D63-5A01-2154057DFE83}"/>
              </a:ext>
            </a:extLst>
          </p:cNvPr>
          <p:cNvSpPr>
            <a:spLocks noGrp="1"/>
          </p:cNvSpPr>
          <p:nvPr>
            <p:ph idx="28"/>
          </p:nvPr>
        </p:nvSpPr>
        <p:spPr>
          <a:xfrm>
            <a:off x="9102066" y="3783601"/>
            <a:ext cx="2734775" cy="2467180"/>
          </a:xfrm>
          <a:prstGeom prst="rect">
            <a:avLst/>
          </a:prstGeom>
        </p:spPr>
        <p:txBody>
          <a:bodyPr vert="horz" lIns="0" tIns="10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149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60364" y="1371600"/>
            <a:ext cx="2041116" cy="15826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2716722" y="1371600"/>
            <a:ext cx="2041116" cy="15826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3" name="Picture Placeholder 3">
            <a:extLst>
              <a:ext uri="{FF2B5EF4-FFF2-40B4-BE49-F238E27FC236}">
                <a16:creationId xmlns:a16="http://schemas.microsoft.com/office/drawing/2014/main" id="{5E435244-9FA3-E63C-3F33-FBD69C800B79}"/>
              </a:ext>
            </a:extLst>
          </p:cNvPr>
          <p:cNvSpPr>
            <a:spLocks noGrp="1"/>
          </p:cNvSpPr>
          <p:nvPr>
            <p:ph type="pic" sz="quarter" idx="19" hasCustomPrompt="1"/>
          </p:nvPr>
        </p:nvSpPr>
        <p:spPr>
          <a:xfrm>
            <a:off x="5073080" y="1371600"/>
            <a:ext cx="2041116" cy="15826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4" name="Picture Placeholder 3">
            <a:extLst>
              <a:ext uri="{FF2B5EF4-FFF2-40B4-BE49-F238E27FC236}">
                <a16:creationId xmlns:a16="http://schemas.microsoft.com/office/drawing/2014/main" id="{4FF99A9E-6881-625B-1E6F-4BD0D29F3340}"/>
              </a:ext>
            </a:extLst>
          </p:cNvPr>
          <p:cNvSpPr>
            <a:spLocks noGrp="1"/>
          </p:cNvSpPr>
          <p:nvPr>
            <p:ph type="pic" sz="quarter" idx="20" hasCustomPrompt="1"/>
          </p:nvPr>
        </p:nvSpPr>
        <p:spPr>
          <a:xfrm>
            <a:off x="7429438" y="1371600"/>
            <a:ext cx="2041116" cy="15826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6" name="Text Placeholder 2">
            <a:extLst>
              <a:ext uri="{FF2B5EF4-FFF2-40B4-BE49-F238E27FC236}">
                <a16:creationId xmlns:a16="http://schemas.microsoft.com/office/drawing/2014/main" id="{2A852B61-8EFD-8A1D-0A0F-1092C14E06AD}"/>
              </a:ext>
            </a:extLst>
          </p:cNvPr>
          <p:cNvSpPr>
            <a:spLocks noGrp="1"/>
          </p:cNvSpPr>
          <p:nvPr>
            <p:ph idx="1"/>
          </p:nvPr>
        </p:nvSpPr>
        <p:spPr>
          <a:xfrm>
            <a:off x="360001" y="3597310"/>
            <a:ext cx="2040202" cy="26606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a:extLst>
              <a:ext uri="{FF2B5EF4-FFF2-40B4-BE49-F238E27FC236}">
                <a16:creationId xmlns:a16="http://schemas.microsoft.com/office/drawing/2014/main" id="{A7CE24A8-7945-9BCB-C594-6162E1D64AF7}"/>
              </a:ext>
            </a:extLst>
          </p:cNvPr>
          <p:cNvSpPr>
            <a:spLocks noGrp="1"/>
          </p:cNvSpPr>
          <p:nvPr>
            <p:ph type="body" sz="quarter" idx="22" hasCustomPrompt="1"/>
          </p:nvPr>
        </p:nvSpPr>
        <p:spPr>
          <a:xfrm>
            <a:off x="358775" y="2954215"/>
            <a:ext cx="2041116" cy="432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1" name="Text Placeholder 17">
            <a:extLst>
              <a:ext uri="{FF2B5EF4-FFF2-40B4-BE49-F238E27FC236}">
                <a16:creationId xmlns:a16="http://schemas.microsoft.com/office/drawing/2014/main" id="{9F8CBFB1-3A7A-8A22-DA0B-FD18ED631158}"/>
              </a:ext>
            </a:extLst>
          </p:cNvPr>
          <p:cNvSpPr>
            <a:spLocks noGrp="1"/>
          </p:cNvSpPr>
          <p:nvPr>
            <p:ph type="body" sz="quarter" idx="23" hasCustomPrompt="1"/>
          </p:nvPr>
        </p:nvSpPr>
        <p:spPr>
          <a:xfrm>
            <a:off x="2715530" y="2954215"/>
            <a:ext cx="2041116" cy="432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2" name="Text Placeholder 17">
            <a:extLst>
              <a:ext uri="{FF2B5EF4-FFF2-40B4-BE49-F238E27FC236}">
                <a16:creationId xmlns:a16="http://schemas.microsoft.com/office/drawing/2014/main" id="{6F4F4FB9-8845-8604-A371-322D7FC9C210}"/>
              </a:ext>
            </a:extLst>
          </p:cNvPr>
          <p:cNvSpPr>
            <a:spLocks noGrp="1"/>
          </p:cNvSpPr>
          <p:nvPr>
            <p:ph type="body" sz="quarter" idx="24" hasCustomPrompt="1"/>
          </p:nvPr>
        </p:nvSpPr>
        <p:spPr>
          <a:xfrm>
            <a:off x="5072285" y="2954215"/>
            <a:ext cx="2041116" cy="432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3" name="Text Placeholder 17">
            <a:extLst>
              <a:ext uri="{FF2B5EF4-FFF2-40B4-BE49-F238E27FC236}">
                <a16:creationId xmlns:a16="http://schemas.microsoft.com/office/drawing/2014/main" id="{32CFAD3F-79C3-5654-E53C-09BA25490C60}"/>
              </a:ext>
            </a:extLst>
          </p:cNvPr>
          <p:cNvSpPr>
            <a:spLocks noGrp="1"/>
          </p:cNvSpPr>
          <p:nvPr>
            <p:ph type="body" sz="quarter" idx="25" hasCustomPrompt="1"/>
          </p:nvPr>
        </p:nvSpPr>
        <p:spPr>
          <a:xfrm>
            <a:off x="7429040" y="2954215"/>
            <a:ext cx="2041116" cy="432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4" name="Text Placeholder 2">
            <a:extLst>
              <a:ext uri="{FF2B5EF4-FFF2-40B4-BE49-F238E27FC236}">
                <a16:creationId xmlns:a16="http://schemas.microsoft.com/office/drawing/2014/main" id="{F6569148-096E-0A84-3BB1-A222F54E5B75}"/>
              </a:ext>
            </a:extLst>
          </p:cNvPr>
          <p:cNvSpPr>
            <a:spLocks noGrp="1"/>
          </p:cNvSpPr>
          <p:nvPr>
            <p:ph idx="26"/>
          </p:nvPr>
        </p:nvSpPr>
        <p:spPr>
          <a:xfrm>
            <a:off x="2718852" y="3597310"/>
            <a:ext cx="2040202" cy="26606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088B5D6C-2DC2-DA5F-EB52-9F271D927E52}"/>
              </a:ext>
            </a:extLst>
          </p:cNvPr>
          <p:cNvSpPr>
            <a:spLocks noGrp="1"/>
          </p:cNvSpPr>
          <p:nvPr>
            <p:ph idx="27"/>
          </p:nvPr>
        </p:nvSpPr>
        <p:spPr>
          <a:xfrm>
            <a:off x="5077703" y="3597310"/>
            <a:ext cx="2040202" cy="26606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C73AA386-1B7C-0D63-5A01-2154057DFE83}"/>
              </a:ext>
            </a:extLst>
          </p:cNvPr>
          <p:cNvSpPr>
            <a:spLocks noGrp="1"/>
          </p:cNvSpPr>
          <p:nvPr>
            <p:ph idx="28"/>
          </p:nvPr>
        </p:nvSpPr>
        <p:spPr>
          <a:xfrm>
            <a:off x="7436554" y="3597310"/>
            <a:ext cx="2040202" cy="26606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D354F9E4-F39C-AB7B-78D3-4A1D045372AC}"/>
              </a:ext>
            </a:extLst>
          </p:cNvPr>
          <p:cNvSpPr>
            <a:spLocks noGrp="1"/>
          </p:cNvSpPr>
          <p:nvPr>
            <p:ph type="pic" sz="quarter" idx="29" hasCustomPrompt="1"/>
          </p:nvPr>
        </p:nvSpPr>
        <p:spPr>
          <a:xfrm>
            <a:off x="9785795" y="1371600"/>
            <a:ext cx="2041116" cy="1582615"/>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8" name="Text Placeholder 17">
            <a:extLst>
              <a:ext uri="{FF2B5EF4-FFF2-40B4-BE49-F238E27FC236}">
                <a16:creationId xmlns:a16="http://schemas.microsoft.com/office/drawing/2014/main" id="{FD894438-9BFA-7F96-15AC-2EAF04EF3F04}"/>
              </a:ext>
            </a:extLst>
          </p:cNvPr>
          <p:cNvSpPr>
            <a:spLocks noGrp="1"/>
          </p:cNvSpPr>
          <p:nvPr>
            <p:ph type="body" sz="quarter" idx="30" hasCustomPrompt="1"/>
          </p:nvPr>
        </p:nvSpPr>
        <p:spPr>
          <a:xfrm>
            <a:off x="9785795" y="2954215"/>
            <a:ext cx="2041116" cy="432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9" name="Text Placeholder 2">
            <a:extLst>
              <a:ext uri="{FF2B5EF4-FFF2-40B4-BE49-F238E27FC236}">
                <a16:creationId xmlns:a16="http://schemas.microsoft.com/office/drawing/2014/main" id="{0BE54A14-C091-0833-539D-15987643F563}"/>
              </a:ext>
            </a:extLst>
          </p:cNvPr>
          <p:cNvSpPr>
            <a:spLocks noGrp="1"/>
          </p:cNvSpPr>
          <p:nvPr>
            <p:ph idx="31"/>
          </p:nvPr>
        </p:nvSpPr>
        <p:spPr>
          <a:xfrm>
            <a:off x="9795404" y="3597310"/>
            <a:ext cx="2040202" cy="26606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564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07E64DF-8A77-D347-6938-4026A81B4170}"/>
              </a:ext>
            </a:extLst>
          </p:cNvPr>
          <p:cNvSpPr>
            <a:spLocks noGrp="1"/>
          </p:cNvSpPr>
          <p:nvPr>
            <p:ph type="pic" sz="quarter" idx="17" hasCustomPrompt="1"/>
          </p:nvPr>
        </p:nvSpPr>
        <p:spPr>
          <a:xfrm>
            <a:off x="358775" y="1371600"/>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2" name="Picture Placeholder 3">
            <a:extLst>
              <a:ext uri="{FF2B5EF4-FFF2-40B4-BE49-F238E27FC236}">
                <a16:creationId xmlns:a16="http://schemas.microsoft.com/office/drawing/2014/main" id="{A5AB6542-065E-F805-4CD0-E9530EBB5A84}"/>
              </a:ext>
            </a:extLst>
          </p:cNvPr>
          <p:cNvSpPr>
            <a:spLocks noGrp="1"/>
          </p:cNvSpPr>
          <p:nvPr>
            <p:ph type="pic" sz="quarter" idx="18" hasCustomPrompt="1"/>
          </p:nvPr>
        </p:nvSpPr>
        <p:spPr>
          <a:xfrm>
            <a:off x="4239400" y="1371600"/>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3" name="Picture Placeholder 3">
            <a:extLst>
              <a:ext uri="{FF2B5EF4-FFF2-40B4-BE49-F238E27FC236}">
                <a16:creationId xmlns:a16="http://schemas.microsoft.com/office/drawing/2014/main" id="{5E435244-9FA3-E63C-3F33-FBD69C800B79}"/>
              </a:ext>
            </a:extLst>
          </p:cNvPr>
          <p:cNvSpPr>
            <a:spLocks noGrp="1"/>
          </p:cNvSpPr>
          <p:nvPr>
            <p:ph type="pic" sz="quarter" idx="19" hasCustomPrompt="1"/>
          </p:nvPr>
        </p:nvSpPr>
        <p:spPr>
          <a:xfrm>
            <a:off x="8121650" y="1371600"/>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2" name="Title 1">
            <a:extLst>
              <a:ext uri="{FF2B5EF4-FFF2-40B4-BE49-F238E27FC236}">
                <a16:creationId xmlns:a16="http://schemas.microsoft.com/office/drawing/2014/main" id="{B465F303-EA1C-D56D-0AEE-F4C8BB20C355}"/>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65299C-E7CF-50EE-9896-C350156A4471}"/>
              </a:ext>
            </a:extLst>
          </p:cNvPr>
          <p:cNvSpPr>
            <a:spLocks noGrp="1"/>
          </p:cNvSpPr>
          <p:nvPr>
            <p:ph type="ftr" sz="quarter" idx="11"/>
          </p:nvPr>
        </p:nvSpPr>
        <p:spPr/>
        <p:txBody>
          <a:bodyPr/>
          <a:lstStyle/>
          <a:p>
            <a:endParaRPr lang="en-AU"/>
          </a:p>
        </p:txBody>
      </p:sp>
      <p:sp>
        <p:nvSpPr>
          <p:cNvPr id="17" name="Text Placeholder 6">
            <a:extLst>
              <a:ext uri="{FF2B5EF4-FFF2-40B4-BE49-F238E27FC236}">
                <a16:creationId xmlns:a16="http://schemas.microsoft.com/office/drawing/2014/main" id="{8B649865-C9DD-93A4-BAE9-617809DCBCF6}"/>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Text Placeholder 17">
            <a:extLst>
              <a:ext uri="{FF2B5EF4-FFF2-40B4-BE49-F238E27FC236}">
                <a16:creationId xmlns:a16="http://schemas.microsoft.com/office/drawing/2014/main" id="{5D1BA015-C81C-076C-80C5-1C84142ADE7F}"/>
              </a:ext>
            </a:extLst>
          </p:cNvPr>
          <p:cNvSpPr>
            <a:spLocks noGrp="1"/>
          </p:cNvSpPr>
          <p:nvPr>
            <p:ph type="body" sz="quarter" idx="22" hasCustomPrompt="1"/>
          </p:nvPr>
        </p:nvSpPr>
        <p:spPr>
          <a:xfrm>
            <a:off x="358775" y="3411789"/>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8" name="Text Placeholder 17">
            <a:extLst>
              <a:ext uri="{FF2B5EF4-FFF2-40B4-BE49-F238E27FC236}">
                <a16:creationId xmlns:a16="http://schemas.microsoft.com/office/drawing/2014/main" id="{E566828E-BB1E-7B97-A728-C548688D5FA3}"/>
              </a:ext>
            </a:extLst>
          </p:cNvPr>
          <p:cNvSpPr>
            <a:spLocks noGrp="1"/>
          </p:cNvSpPr>
          <p:nvPr>
            <p:ph type="body" sz="quarter" idx="23" hasCustomPrompt="1"/>
          </p:nvPr>
        </p:nvSpPr>
        <p:spPr>
          <a:xfrm>
            <a:off x="4239400" y="3411789"/>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9" name="Text Placeholder 17">
            <a:extLst>
              <a:ext uri="{FF2B5EF4-FFF2-40B4-BE49-F238E27FC236}">
                <a16:creationId xmlns:a16="http://schemas.microsoft.com/office/drawing/2014/main" id="{42084F7F-E959-97D3-84FC-EC67E2DFCF07}"/>
              </a:ext>
            </a:extLst>
          </p:cNvPr>
          <p:cNvSpPr>
            <a:spLocks noGrp="1"/>
          </p:cNvSpPr>
          <p:nvPr>
            <p:ph type="body" sz="quarter" idx="24" hasCustomPrompt="1"/>
          </p:nvPr>
        </p:nvSpPr>
        <p:spPr>
          <a:xfrm>
            <a:off x="8121650" y="3411789"/>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6" name="Picture Placeholder 3">
            <a:extLst>
              <a:ext uri="{FF2B5EF4-FFF2-40B4-BE49-F238E27FC236}">
                <a16:creationId xmlns:a16="http://schemas.microsoft.com/office/drawing/2014/main" id="{835A4B94-072F-1EE3-CA4D-9D3061F64C8B}"/>
              </a:ext>
            </a:extLst>
          </p:cNvPr>
          <p:cNvSpPr>
            <a:spLocks noGrp="1"/>
          </p:cNvSpPr>
          <p:nvPr>
            <p:ph type="pic" sz="quarter" idx="25" hasCustomPrompt="1"/>
          </p:nvPr>
        </p:nvSpPr>
        <p:spPr>
          <a:xfrm>
            <a:off x="358775" y="3893736"/>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0" name="Picture Placeholder 3">
            <a:extLst>
              <a:ext uri="{FF2B5EF4-FFF2-40B4-BE49-F238E27FC236}">
                <a16:creationId xmlns:a16="http://schemas.microsoft.com/office/drawing/2014/main" id="{19C21A22-CC5B-73A4-569C-D66AEA2C75ED}"/>
              </a:ext>
            </a:extLst>
          </p:cNvPr>
          <p:cNvSpPr>
            <a:spLocks noGrp="1"/>
          </p:cNvSpPr>
          <p:nvPr>
            <p:ph type="pic" sz="quarter" idx="26" hasCustomPrompt="1"/>
          </p:nvPr>
        </p:nvSpPr>
        <p:spPr>
          <a:xfrm>
            <a:off x="4239400" y="3893736"/>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1" name="Picture Placeholder 3">
            <a:extLst>
              <a:ext uri="{FF2B5EF4-FFF2-40B4-BE49-F238E27FC236}">
                <a16:creationId xmlns:a16="http://schemas.microsoft.com/office/drawing/2014/main" id="{1CDA3C03-F90A-C0DE-7DE5-0BD46F26DF5D}"/>
              </a:ext>
            </a:extLst>
          </p:cNvPr>
          <p:cNvSpPr>
            <a:spLocks noGrp="1"/>
          </p:cNvSpPr>
          <p:nvPr>
            <p:ph type="pic" sz="quarter" idx="27" hasCustomPrompt="1"/>
          </p:nvPr>
        </p:nvSpPr>
        <p:spPr>
          <a:xfrm>
            <a:off x="8121650" y="3893736"/>
            <a:ext cx="3708000" cy="2040189"/>
          </a:xfrm>
          <a:prstGeom prst="rect">
            <a:avLst/>
          </a:prstGeom>
          <a:solidFill>
            <a:srgbClr val="C1CBD4"/>
          </a:solidFill>
          <a:ln>
            <a:noFill/>
          </a:ln>
        </p:spPr>
        <p:txBody>
          <a:bodyPr lIns="108000" tIns="108000" rIns="108000" bIns="108000" anchor="ctr" anchorCtr="0"/>
          <a:lstStyle>
            <a:lvl1pPr marL="0" indent="0" algn="ctr">
              <a:buNone/>
              <a:defRPr sz="1200"/>
            </a:lvl1pPr>
          </a:lstStyle>
          <a:p>
            <a:r>
              <a:rPr lang="en-GB"/>
              <a:t>Click to add picture</a:t>
            </a:r>
            <a:endParaRPr lang="en-AU"/>
          </a:p>
        </p:txBody>
      </p:sp>
      <p:sp>
        <p:nvSpPr>
          <p:cNvPr id="12" name="Text Placeholder 17">
            <a:extLst>
              <a:ext uri="{FF2B5EF4-FFF2-40B4-BE49-F238E27FC236}">
                <a16:creationId xmlns:a16="http://schemas.microsoft.com/office/drawing/2014/main" id="{15A85B24-C2C3-5BA4-5881-8839DB8B1B91}"/>
              </a:ext>
            </a:extLst>
          </p:cNvPr>
          <p:cNvSpPr>
            <a:spLocks noGrp="1"/>
          </p:cNvSpPr>
          <p:nvPr>
            <p:ph type="body" sz="quarter" idx="28" hasCustomPrompt="1"/>
          </p:nvPr>
        </p:nvSpPr>
        <p:spPr>
          <a:xfrm>
            <a:off x="358775" y="5933925"/>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3" name="Text Placeholder 17">
            <a:extLst>
              <a:ext uri="{FF2B5EF4-FFF2-40B4-BE49-F238E27FC236}">
                <a16:creationId xmlns:a16="http://schemas.microsoft.com/office/drawing/2014/main" id="{9772F757-74CF-AC3D-3A05-3E776C4F4FBB}"/>
              </a:ext>
            </a:extLst>
          </p:cNvPr>
          <p:cNvSpPr>
            <a:spLocks noGrp="1"/>
          </p:cNvSpPr>
          <p:nvPr>
            <p:ph type="body" sz="quarter" idx="29" hasCustomPrompt="1"/>
          </p:nvPr>
        </p:nvSpPr>
        <p:spPr>
          <a:xfrm>
            <a:off x="4239400" y="5933925"/>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
        <p:nvSpPr>
          <p:cNvPr id="14" name="Text Placeholder 17">
            <a:extLst>
              <a:ext uri="{FF2B5EF4-FFF2-40B4-BE49-F238E27FC236}">
                <a16:creationId xmlns:a16="http://schemas.microsoft.com/office/drawing/2014/main" id="{9A20FBC7-B4A8-6A96-0161-18B5A942E933}"/>
              </a:ext>
            </a:extLst>
          </p:cNvPr>
          <p:cNvSpPr>
            <a:spLocks noGrp="1"/>
          </p:cNvSpPr>
          <p:nvPr>
            <p:ph type="body" sz="quarter" idx="30" hasCustomPrompt="1"/>
          </p:nvPr>
        </p:nvSpPr>
        <p:spPr>
          <a:xfrm>
            <a:off x="8121650" y="5933925"/>
            <a:ext cx="3708000" cy="324000"/>
          </a:xfrm>
          <a:solidFill>
            <a:schemeClr val="tx1"/>
          </a:solidFill>
        </p:spPr>
        <p:txBody>
          <a:bodyPr lIns="72000" tIns="72000" rIns="108000" bIns="72000" anchor="ctr"/>
          <a:lstStyle>
            <a:lvl1pPr marL="0" indent="0" algn="l">
              <a:spcBef>
                <a:spcPts val="0"/>
              </a:spcBef>
              <a:buNone/>
              <a:defRPr sz="800" cap="all" baseline="0">
                <a:solidFill>
                  <a:schemeClr val="bg1"/>
                </a:solidFill>
              </a:defRPr>
            </a:lvl1pPr>
            <a:lvl2pPr marL="457200" indent="0">
              <a:buNone/>
              <a:defRPr sz="800">
                <a:solidFill>
                  <a:schemeClr val="bg1"/>
                </a:solidFill>
              </a:defRPr>
            </a:lvl2pPr>
            <a:lvl3pPr marL="914400" indent="0">
              <a:buNone/>
              <a:defRPr sz="800">
                <a:solidFill>
                  <a:schemeClr val="bg1"/>
                </a:solidFill>
              </a:defRPr>
            </a:lvl3pPr>
            <a:lvl4pPr marL="1371600" indent="0">
              <a:buNone/>
              <a:defRPr sz="800">
                <a:solidFill>
                  <a:schemeClr val="bg1"/>
                </a:solidFill>
              </a:defRPr>
            </a:lvl4pPr>
            <a:lvl5pPr marL="1828800" indent="0">
              <a:buNone/>
              <a:defRPr sz="800">
                <a:solidFill>
                  <a:schemeClr val="bg1"/>
                </a:solidFill>
              </a:defRPr>
            </a:lvl5pPr>
          </a:lstStyle>
          <a:p>
            <a:pPr lvl="0"/>
            <a:r>
              <a:rPr lang="en-US"/>
              <a:t>PROPERTY NAME</a:t>
            </a:r>
            <a:endParaRPr lang="en-AU"/>
          </a:p>
        </p:txBody>
      </p:sp>
    </p:spTree>
    <p:extLst>
      <p:ext uri="{BB962C8B-B14F-4D97-AF65-F5344CB8AC3E}">
        <p14:creationId xmlns:p14="http://schemas.microsoft.com/office/powerpoint/2010/main" val="3594176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DBDBD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3B8CA-E460-D608-DA45-F3B6722F3611}"/>
              </a:ext>
            </a:extLst>
          </p:cNvPr>
          <p:cNvSpPr txBox="1"/>
          <p:nvPr/>
        </p:nvSpPr>
        <p:spPr>
          <a:xfrm>
            <a:off x="360363" y="360363"/>
            <a:ext cx="11472862" cy="5926137"/>
          </a:xfrm>
          <a:prstGeom prst="rect">
            <a:avLst/>
          </a:prstGeom>
          <a:noFill/>
        </p:spPr>
        <p:txBody>
          <a:bodyPr wrap="square" lIns="0" tIns="0" rIns="0" bIns="0" rtlCol="0" anchor="t" anchorCtr="0">
            <a:noAutofit/>
          </a:bodyPr>
          <a:lstStyle/>
          <a:p>
            <a:pPr algn="ctr"/>
            <a:r>
              <a:rPr lang="en-GB" sz="11500"/>
              <a:t>STATS/ICON</a:t>
            </a:r>
            <a:br>
              <a:rPr lang="en-GB" sz="11500"/>
            </a:br>
            <a:r>
              <a:rPr lang="en-GB" sz="11500"/>
              <a:t>LAYOUTS</a:t>
            </a:r>
            <a:endParaRPr lang="en-AU" sz="11500"/>
          </a:p>
        </p:txBody>
      </p:sp>
      <p:sp>
        <p:nvSpPr>
          <p:cNvPr id="3" name="Arrow: Right 2">
            <a:extLst>
              <a:ext uri="{FF2B5EF4-FFF2-40B4-BE49-F238E27FC236}">
                <a16:creationId xmlns:a16="http://schemas.microsoft.com/office/drawing/2014/main" id="{5649F99B-2282-1924-BAA6-EBC37A212D22}"/>
              </a:ext>
            </a:extLst>
          </p:cNvPr>
          <p:cNvSpPr/>
          <p:nvPr/>
        </p:nvSpPr>
        <p:spPr>
          <a:xfrm>
            <a:off x="5539154" y="4695093"/>
            <a:ext cx="1389184" cy="1239715"/>
          </a:xfrm>
          <a:prstGeom prst="rightArrow">
            <a:avLst>
              <a:gd name="adj1" fmla="val 38653"/>
              <a:gd name="adj2" fmla="val 59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Tree>
    <p:extLst>
      <p:ext uri="{BB962C8B-B14F-4D97-AF65-F5344CB8AC3E}">
        <p14:creationId xmlns:p14="http://schemas.microsoft.com/office/powerpoint/2010/main" val="3826435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ottom half Pictu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8917477-0451-EB2B-C5E6-8FCC6F658546}"/>
              </a:ext>
            </a:extLst>
          </p:cNvPr>
          <p:cNvSpPr/>
          <p:nvPr userDrawn="1"/>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3" y="360001"/>
            <a:ext cx="11472861" cy="41189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E0325F5-066F-63F4-E38C-1A09994B8C04}"/>
              </a:ext>
            </a:extLst>
          </p:cNvPr>
          <p:cNvSpPr>
            <a:spLocks noGrp="1"/>
          </p:cNvSpPr>
          <p:nvPr>
            <p:ph type="ftr" sz="quarter" idx="19"/>
          </p:nvPr>
        </p:nvSpPr>
        <p:spPr/>
        <p:txBody>
          <a:bodyPr/>
          <a:lstStyle/>
          <a:p>
            <a:endParaRPr lang="en-AU"/>
          </a:p>
        </p:txBody>
      </p:sp>
      <p:sp>
        <p:nvSpPr>
          <p:cNvPr id="11" name="Text Placeholder 6">
            <a:extLst>
              <a:ext uri="{FF2B5EF4-FFF2-40B4-BE49-F238E27FC236}">
                <a16:creationId xmlns:a16="http://schemas.microsoft.com/office/drawing/2014/main" id="{89960B7D-86DD-19A2-02C2-82FA1E20ACAF}"/>
              </a:ext>
            </a:extLst>
          </p:cNvPr>
          <p:cNvSpPr>
            <a:spLocks noGrp="1"/>
          </p:cNvSpPr>
          <p:nvPr>
            <p:ph type="body" sz="quarter" idx="21"/>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7" name="Content Placeholder 5">
            <a:extLst>
              <a:ext uri="{FF2B5EF4-FFF2-40B4-BE49-F238E27FC236}">
                <a16:creationId xmlns:a16="http://schemas.microsoft.com/office/drawing/2014/main" id="{8FA344BE-0243-AB0E-7E30-DEA691EE9CF4}"/>
              </a:ext>
            </a:extLst>
          </p:cNvPr>
          <p:cNvSpPr>
            <a:spLocks noGrp="1"/>
          </p:cNvSpPr>
          <p:nvPr>
            <p:ph sz="quarter" idx="23"/>
          </p:nvPr>
        </p:nvSpPr>
        <p:spPr>
          <a:xfrm>
            <a:off x="358775" y="1939925"/>
            <a:ext cx="3700463" cy="3144838"/>
          </a:xfrm>
          <a:solidFill>
            <a:srgbClr val="DBDBDB"/>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EC8ECE6D-46BE-1D10-F169-620FA2D89D0F}"/>
              </a:ext>
            </a:extLst>
          </p:cNvPr>
          <p:cNvSpPr>
            <a:spLocks noGrp="1"/>
          </p:cNvSpPr>
          <p:nvPr>
            <p:ph sz="quarter" idx="24"/>
          </p:nvPr>
        </p:nvSpPr>
        <p:spPr>
          <a:xfrm>
            <a:off x="4240213" y="1948021"/>
            <a:ext cx="3700463" cy="3144838"/>
          </a:xfrm>
          <a:solidFill>
            <a:srgbClr val="DBDBDB"/>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a:extLst>
              <a:ext uri="{FF2B5EF4-FFF2-40B4-BE49-F238E27FC236}">
                <a16:creationId xmlns:a16="http://schemas.microsoft.com/office/drawing/2014/main" id="{F8B02EAA-7674-28E8-B60E-38460FC8753C}"/>
              </a:ext>
            </a:extLst>
          </p:cNvPr>
          <p:cNvSpPr>
            <a:spLocks noGrp="1"/>
          </p:cNvSpPr>
          <p:nvPr>
            <p:ph sz="quarter" idx="25"/>
          </p:nvPr>
        </p:nvSpPr>
        <p:spPr>
          <a:xfrm>
            <a:off x="8121650" y="1941105"/>
            <a:ext cx="3700463" cy="3144838"/>
          </a:xfrm>
          <a:solidFill>
            <a:srgbClr val="DBDBDB"/>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958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6D886C-A068-B20E-CCF3-DC9107705181}"/>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AU"/>
          </a:p>
        </p:txBody>
      </p:sp>
      <p:sp>
        <p:nvSpPr>
          <p:cNvPr id="6" name="Text Placeholder 9">
            <a:extLst>
              <a:ext uri="{FF2B5EF4-FFF2-40B4-BE49-F238E27FC236}">
                <a16:creationId xmlns:a16="http://schemas.microsoft.com/office/drawing/2014/main" id="{888E475C-CA72-E214-D7D9-15C0E3C8C96E}"/>
              </a:ext>
            </a:extLst>
          </p:cNvPr>
          <p:cNvSpPr>
            <a:spLocks noGrp="1"/>
          </p:cNvSpPr>
          <p:nvPr>
            <p:ph type="body" sz="quarter" idx="17"/>
          </p:nvPr>
        </p:nvSpPr>
        <p:spPr>
          <a:xfrm>
            <a:off x="6921500" y="368300"/>
            <a:ext cx="4911725" cy="12319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9CE96064-3670-0C92-6A28-CE4D62F057F0}"/>
              </a:ext>
            </a:extLst>
          </p:cNvPr>
          <p:cNvSpPr>
            <a:spLocks noGrp="1"/>
          </p:cNvSpPr>
          <p:nvPr>
            <p:ph type="body" sz="quarter" idx="19"/>
          </p:nvPr>
        </p:nvSpPr>
        <p:spPr>
          <a:xfrm>
            <a:off x="5486401" y="360363"/>
            <a:ext cx="1239837" cy="1239837"/>
          </a:xfrm>
          <a:prstGeom prst="ellipse">
            <a:avLst/>
          </a:prstGeom>
          <a:solidFill>
            <a:srgbClr val="40AAB8"/>
          </a:solidFill>
        </p:spPr>
        <p:txBody>
          <a:bodyPr anchor="ctr"/>
          <a:lstStyle>
            <a:lvl1pPr marL="0" indent="0" algn="ctr">
              <a:buNone/>
              <a:defRPr sz="2400" b="1">
                <a:solidFill>
                  <a:schemeClr val="bg1"/>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66610F53-188C-7A16-2976-930A8C839350}"/>
              </a:ext>
            </a:extLst>
          </p:cNvPr>
          <p:cNvSpPr>
            <a:spLocks noGrp="1"/>
          </p:cNvSpPr>
          <p:nvPr>
            <p:ph type="body" sz="quarter" idx="20"/>
          </p:nvPr>
        </p:nvSpPr>
        <p:spPr>
          <a:xfrm>
            <a:off x="6921500" y="1913467"/>
            <a:ext cx="4911725" cy="12319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Text Placeholder 9">
            <a:extLst>
              <a:ext uri="{FF2B5EF4-FFF2-40B4-BE49-F238E27FC236}">
                <a16:creationId xmlns:a16="http://schemas.microsoft.com/office/drawing/2014/main" id="{95B5C9A3-EF23-CC77-A17E-F4D427731D27}"/>
              </a:ext>
            </a:extLst>
          </p:cNvPr>
          <p:cNvSpPr>
            <a:spLocks noGrp="1"/>
          </p:cNvSpPr>
          <p:nvPr>
            <p:ph type="body" sz="quarter" idx="21"/>
          </p:nvPr>
        </p:nvSpPr>
        <p:spPr>
          <a:xfrm>
            <a:off x="5486401" y="1904003"/>
            <a:ext cx="1239837" cy="1239837"/>
          </a:xfrm>
          <a:prstGeom prst="ellipse">
            <a:avLst/>
          </a:prstGeom>
          <a:solidFill>
            <a:srgbClr val="85457B"/>
          </a:solidFill>
        </p:spPr>
        <p:txBody>
          <a:bodyPr anchor="ctr"/>
          <a:lstStyle>
            <a:lvl1pPr marL="0" indent="0" algn="ctr">
              <a:buNone/>
              <a:defRPr sz="2400" b="1">
                <a:solidFill>
                  <a:schemeClr val="bg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88A6A413-7340-F98E-D94E-F7E4DDF5711C}"/>
              </a:ext>
            </a:extLst>
          </p:cNvPr>
          <p:cNvSpPr>
            <a:spLocks noGrp="1"/>
          </p:cNvSpPr>
          <p:nvPr>
            <p:ph type="body" sz="quarter" idx="22"/>
          </p:nvPr>
        </p:nvSpPr>
        <p:spPr>
          <a:xfrm>
            <a:off x="6921500" y="3458634"/>
            <a:ext cx="4911725" cy="12319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9">
            <a:extLst>
              <a:ext uri="{FF2B5EF4-FFF2-40B4-BE49-F238E27FC236}">
                <a16:creationId xmlns:a16="http://schemas.microsoft.com/office/drawing/2014/main" id="{35B8855D-4D41-C6E2-A750-F95A80AA6B6A}"/>
              </a:ext>
            </a:extLst>
          </p:cNvPr>
          <p:cNvSpPr>
            <a:spLocks noGrp="1"/>
          </p:cNvSpPr>
          <p:nvPr>
            <p:ph type="body" sz="quarter" idx="23"/>
          </p:nvPr>
        </p:nvSpPr>
        <p:spPr>
          <a:xfrm>
            <a:off x="5486401" y="3447643"/>
            <a:ext cx="1239837" cy="1239837"/>
          </a:xfrm>
          <a:prstGeom prst="ellipse">
            <a:avLst/>
          </a:prstGeom>
          <a:solidFill>
            <a:schemeClr val="accent2"/>
          </a:solidFill>
        </p:spPr>
        <p:txBody>
          <a:bodyPr anchor="ctr"/>
          <a:lstStyle>
            <a:lvl1pPr marL="0" indent="0" algn="ctr">
              <a:buNone/>
              <a:defRPr sz="2400" b="1">
                <a:solidFill>
                  <a:schemeClr val="bg1"/>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2D180F15-B791-3E1A-8BE4-D772DC2645FD}"/>
              </a:ext>
            </a:extLst>
          </p:cNvPr>
          <p:cNvSpPr>
            <a:spLocks noGrp="1"/>
          </p:cNvSpPr>
          <p:nvPr>
            <p:ph type="body" sz="quarter" idx="24"/>
          </p:nvPr>
        </p:nvSpPr>
        <p:spPr>
          <a:xfrm>
            <a:off x="6921500" y="5003800"/>
            <a:ext cx="4911725" cy="12319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3" name="Text Placeholder 9">
            <a:extLst>
              <a:ext uri="{FF2B5EF4-FFF2-40B4-BE49-F238E27FC236}">
                <a16:creationId xmlns:a16="http://schemas.microsoft.com/office/drawing/2014/main" id="{5C0FE13E-635B-DE31-51BB-7D40D0D183AB}"/>
              </a:ext>
            </a:extLst>
          </p:cNvPr>
          <p:cNvSpPr>
            <a:spLocks noGrp="1"/>
          </p:cNvSpPr>
          <p:nvPr>
            <p:ph type="body" sz="quarter" idx="25"/>
          </p:nvPr>
        </p:nvSpPr>
        <p:spPr>
          <a:xfrm>
            <a:off x="5486401" y="4991282"/>
            <a:ext cx="1239837" cy="1239837"/>
          </a:xfrm>
          <a:prstGeom prst="ellipse">
            <a:avLst/>
          </a:prstGeom>
          <a:solidFill>
            <a:schemeClr val="accent3"/>
          </a:solidFill>
        </p:spPr>
        <p:txBody>
          <a:bodyPr anchor="ctr"/>
          <a:lstStyle>
            <a:lvl1pPr marL="0" indent="0" algn="ctr">
              <a:buNone/>
              <a:defRPr sz="2400" b="1">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7E83E1-1823-8C9B-E589-BD9277391268}"/>
              </a:ext>
            </a:extLst>
          </p:cNvPr>
          <p:cNvSpPr>
            <a:spLocks noGrp="1"/>
          </p:cNvSpPr>
          <p:nvPr>
            <p:ph type="title"/>
          </p:nvPr>
        </p:nvSpPr>
        <p:spPr>
          <a:xfrm>
            <a:off x="360363" y="360000"/>
            <a:ext cx="4824953" cy="836269"/>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877E7A9B-E2DF-9403-D64A-D32EC7E62A8A}"/>
              </a:ext>
            </a:extLst>
          </p:cNvPr>
          <p:cNvSpPr>
            <a:spLocks noGrp="1"/>
          </p:cNvSpPr>
          <p:nvPr>
            <p:ph type="ftr" sz="quarter" idx="11"/>
          </p:nvPr>
        </p:nvSpPr>
        <p:spPr>
          <a:xfrm>
            <a:off x="358775" y="6525599"/>
            <a:ext cx="4824952" cy="179999"/>
          </a:xfrm>
        </p:spPr>
        <p:txBody>
          <a:bodyPr/>
          <a:lstStyle>
            <a:lvl1pPr>
              <a:defRPr>
                <a:solidFill>
                  <a:schemeClr val="bg1"/>
                </a:solidFill>
              </a:defRPr>
            </a:lvl1pPr>
          </a:lstStyle>
          <a:p>
            <a:endParaRPr lang="en-AU"/>
          </a:p>
        </p:txBody>
      </p:sp>
      <p:sp>
        <p:nvSpPr>
          <p:cNvPr id="5" name="Text Placeholder 10">
            <a:extLst>
              <a:ext uri="{FF2B5EF4-FFF2-40B4-BE49-F238E27FC236}">
                <a16:creationId xmlns:a16="http://schemas.microsoft.com/office/drawing/2014/main" id="{AA2DE30E-B672-534B-C22C-92BB9D6EFFCE}"/>
              </a:ext>
            </a:extLst>
          </p:cNvPr>
          <p:cNvSpPr>
            <a:spLocks noGrp="1"/>
          </p:cNvSpPr>
          <p:nvPr>
            <p:ph type="body" sz="quarter" idx="13"/>
          </p:nvPr>
        </p:nvSpPr>
        <p:spPr>
          <a:xfrm>
            <a:off x="360364" y="1371600"/>
            <a:ext cx="4824954" cy="4886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5943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75EB-8AA5-0988-3189-86B61D6CAC26}"/>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7" name="Footer Placeholder 6">
            <a:extLst>
              <a:ext uri="{FF2B5EF4-FFF2-40B4-BE49-F238E27FC236}">
                <a16:creationId xmlns:a16="http://schemas.microsoft.com/office/drawing/2014/main" id="{7568F661-48EE-C91B-D8A2-3289D7C98281}"/>
              </a:ext>
            </a:extLst>
          </p:cNvPr>
          <p:cNvSpPr>
            <a:spLocks noGrp="1"/>
          </p:cNvSpPr>
          <p:nvPr>
            <p:ph type="ftr" sz="quarter" idx="19"/>
          </p:nvPr>
        </p:nvSpPr>
        <p:spPr/>
        <p:txBody>
          <a:bodyPr/>
          <a:lstStyle/>
          <a:p>
            <a:endParaRPr lang="en-AU"/>
          </a:p>
        </p:txBody>
      </p:sp>
      <p:sp>
        <p:nvSpPr>
          <p:cNvPr id="8" name="Text Placeholder 6">
            <a:extLst>
              <a:ext uri="{FF2B5EF4-FFF2-40B4-BE49-F238E27FC236}">
                <a16:creationId xmlns:a16="http://schemas.microsoft.com/office/drawing/2014/main" id="{551BE20F-3C75-99EF-4009-6783C7950AB6}"/>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2" name="Content Placeholder 6">
            <a:extLst>
              <a:ext uri="{FF2B5EF4-FFF2-40B4-BE49-F238E27FC236}">
                <a16:creationId xmlns:a16="http://schemas.microsoft.com/office/drawing/2014/main" id="{54E454D6-B429-D002-233E-88848D3E148B}"/>
              </a:ext>
            </a:extLst>
          </p:cNvPr>
          <p:cNvSpPr>
            <a:spLocks noGrp="1"/>
          </p:cNvSpPr>
          <p:nvPr>
            <p:ph sz="quarter" idx="11"/>
          </p:nvPr>
        </p:nvSpPr>
        <p:spPr>
          <a:xfrm>
            <a:off x="357189" y="137160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ontent Placeholder 6">
            <a:extLst>
              <a:ext uri="{FF2B5EF4-FFF2-40B4-BE49-F238E27FC236}">
                <a16:creationId xmlns:a16="http://schemas.microsoft.com/office/drawing/2014/main" id="{DE5B9BD8-7FCD-1985-0FFF-2A4D1CDD1C86}"/>
              </a:ext>
            </a:extLst>
          </p:cNvPr>
          <p:cNvSpPr>
            <a:spLocks noGrp="1"/>
          </p:cNvSpPr>
          <p:nvPr>
            <p:ph sz="quarter" idx="21"/>
          </p:nvPr>
        </p:nvSpPr>
        <p:spPr>
          <a:xfrm>
            <a:off x="3287079" y="137160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6">
            <a:extLst>
              <a:ext uri="{FF2B5EF4-FFF2-40B4-BE49-F238E27FC236}">
                <a16:creationId xmlns:a16="http://schemas.microsoft.com/office/drawing/2014/main" id="{610915EF-EE98-9D75-12F8-A2DAE761BCD1}"/>
              </a:ext>
            </a:extLst>
          </p:cNvPr>
          <p:cNvSpPr>
            <a:spLocks noGrp="1"/>
          </p:cNvSpPr>
          <p:nvPr>
            <p:ph sz="quarter" idx="22"/>
          </p:nvPr>
        </p:nvSpPr>
        <p:spPr>
          <a:xfrm>
            <a:off x="6216969" y="137160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6">
            <a:extLst>
              <a:ext uri="{FF2B5EF4-FFF2-40B4-BE49-F238E27FC236}">
                <a16:creationId xmlns:a16="http://schemas.microsoft.com/office/drawing/2014/main" id="{AFABFA8D-AC81-9135-2063-7AA41E5F6AD0}"/>
              </a:ext>
            </a:extLst>
          </p:cNvPr>
          <p:cNvSpPr>
            <a:spLocks noGrp="1"/>
          </p:cNvSpPr>
          <p:nvPr>
            <p:ph sz="quarter" idx="23"/>
          </p:nvPr>
        </p:nvSpPr>
        <p:spPr>
          <a:xfrm>
            <a:off x="357189" y="381762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6">
            <a:extLst>
              <a:ext uri="{FF2B5EF4-FFF2-40B4-BE49-F238E27FC236}">
                <a16:creationId xmlns:a16="http://schemas.microsoft.com/office/drawing/2014/main" id="{7555A6E7-089B-6F26-1265-F9D1D4335C06}"/>
              </a:ext>
            </a:extLst>
          </p:cNvPr>
          <p:cNvSpPr>
            <a:spLocks noGrp="1"/>
          </p:cNvSpPr>
          <p:nvPr>
            <p:ph sz="quarter" idx="24"/>
          </p:nvPr>
        </p:nvSpPr>
        <p:spPr>
          <a:xfrm>
            <a:off x="3287079" y="381762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6">
            <a:extLst>
              <a:ext uri="{FF2B5EF4-FFF2-40B4-BE49-F238E27FC236}">
                <a16:creationId xmlns:a16="http://schemas.microsoft.com/office/drawing/2014/main" id="{786A5A5F-CE3A-72EC-0A97-30F0BB742FA6}"/>
              </a:ext>
            </a:extLst>
          </p:cNvPr>
          <p:cNvSpPr>
            <a:spLocks noGrp="1"/>
          </p:cNvSpPr>
          <p:nvPr>
            <p:ph sz="quarter" idx="25"/>
          </p:nvPr>
        </p:nvSpPr>
        <p:spPr>
          <a:xfrm>
            <a:off x="6216969" y="381762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6">
            <a:extLst>
              <a:ext uri="{FF2B5EF4-FFF2-40B4-BE49-F238E27FC236}">
                <a16:creationId xmlns:a16="http://schemas.microsoft.com/office/drawing/2014/main" id="{9BB4BBDA-BE65-7D8F-A715-8DA0A204BD21}"/>
              </a:ext>
            </a:extLst>
          </p:cNvPr>
          <p:cNvSpPr>
            <a:spLocks noGrp="1"/>
          </p:cNvSpPr>
          <p:nvPr>
            <p:ph sz="quarter" idx="26"/>
          </p:nvPr>
        </p:nvSpPr>
        <p:spPr>
          <a:xfrm>
            <a:off x="9146859" y="137160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ontent Placeholder 6">
            <a:extLst>
              <a:ext uri="{FF2B5EF4-FFF2-40B4-BE49-F238E27FC236}">
                <a16:creationId xmlns:a16="http://schemas.microsoft.com/office/drawing/2014/main" id="{313AB385-6995-03E8-C4B3-998DFA3855FB}"/>
              </a:ext>
            </a:extLst>
          </p:cNvPr>
          <p:cNvSpPr>
            <a:spLocks noGrp="1"/>
          </p:cNvSpPr>
          <p:nvPr>
            <p:ph sz="quarter" idx="27"/>
          </p:nvPr>
        </p:nvSpPr>
        <p:spPr>
          <a:xfrm>
            <a:off x="9146859" y="3817620"/>
            <a:ext cx="2671762"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3068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75EB-8AA5-0988-3189-86B61D6CAC26}"/>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4" name="Text Placeholder 2">
            <a:extLst>
              <a:ext uri="{FF2B5EF4-FFF2-40B4-BE49-F238E27FC236}">
                <a16:creationId xmlns:a16="http://schemas.microsoft.com/office/drawing/2014/main" id="{7C4B14E7-EA15-F962-CA9B-ACB35C8BEC04}"/>
              </a:ext>
            </a:extLst>
          </p:cNvPr>
          <p:cNvSpPr>
            <a:spLocks noGrp="1"/>
          </p:cNvSpPr>
          <p:nvPr>
            <p:ph type="body" sz="quarter" idx="15"/>
          </p:nvPr>
        </p:nvSpPr>
        <p:spPr>
          <a:xfrm>
            <a:off x="360364" y="2187422"/>
            <a:ext cx="3703636"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5" name="Text Placeholder 5">
            <a:extLst>
              <a:ext uri="{FF2B5EF4-FFF2-40B4-BE49-F238E27FC236}">
                <a16:creationId xmlns:a16="http://schemas.microsoft.com/office/drawing/2014/main" id="{87E74372-E9EE-0AF5-7CF6-4F4523A01F79}"/>
              </a:ext>
            </a:extLst>
          </p:cNvPr>
          <p:cNvSpPr>
            <a:spLocks noGrp="1"/>
          </p:cNvSpPr>
          <p:nvPr>
            <p:ph type="body" sz="quarter" idx="17"/>
          </p:nvPr>
        </p:nvSpPr>
        <p:spPr>
          <a:xfrm>
            <a:off x="4235450" y="2187421"/>
            <a:ext cx="3703636"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719B8047-4B1C-1A10-A416-5E9BEACADFE0}"/>
              </a:ext>
            </a:extLst>
          </p:cNvPr>
          <p:cNvSpPr>
            <a:spLocks noGrp="1"/>
          </p:cNvSpPr>
          <p:nvPr>
            <p:ph type="body" sz="quarter" idx="18"/>
          </p:nvPr>
        </p:nvSpPr>
        <p:spPr>
          <a:xfrm>
            <a:off x="8128000" y="2187421"/>
            <a:ext cx="3703638"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7" name="Footer Placeholder 6">
            <a:extLst>
              <a:ext uri="{FF2B5EF4-FFF2-40B4-BE49-F238E27FC236}">
                <a16:creationId xmlns:a16="http://schemas.microsoft.com/office/drawing/2014/main" id="{7568F661-48EE-C91B-D8A2-3289D7C98281}"/>
              </a:ext>
            </a:extLst>
          </p:cNvPr>
          <p:cNvSpPr>
            <a:spLocks noGrp="1"/>
          </p:cNvSpPr>
          <p:nvPr>
            <p:ph type="ftr" sz="quarter" idx="19"/>
          </p:nvPr>
        </p:nvSpPr>
        <p:spPr/>
        <p:txBody>
          <a:bodyPr/>
          <a:lstStyle/>
          <a:p>
            <a:endParaRPr lang="en-AU"/>
          </a:p>
        </p:txBody>
      </p:sp>
      <p:sp>
        <p:nvSpPr>
          <p:cNvPr id="8" name="Text Placeholder 6">
            <a:extLst>
              <a:ext uri="{FF2B5EF4-FFF2-40B4-BE49-F238E27FC236}">
                <a16:creationId xmlns:a16="http://schemas.microsoft.com/office/drawing/2014/main" id="{551BE20F-3C75-99EF-4009-6783C7950AB6}"/>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9" name="Text Placeholder 2">
            <a:extLst>
              <a:ext uri="{FF2B5EF4-FFF2-40B4-BE49-F238E27FC236}">
                <a16:creationId xmlns:a16="http://schemas.microsoft.com/office/drawing/2014/main" id="{8A6DE32A-7219-7F48-3085-55BC186E808B}"/>
              </a:ext>
            </a:extLst>
          </p:cNvPr>
          <p:cNvSpPr>
            <a:spLocks noGrp="1"/>
          </p:cNvSpPr>
          <p:nvPr>
            <p:ph type="body" sz="quarter" idx="21"/>
          </p:nvPr>
        </p:nvSpPr>
        <p:spPr>
          <a:xfrm>
            <a:off x="360364" y="4667705"/>
            <a:ext cx="3703636"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0" name="Text Placeholder 5">
            <a:extLst>
              <a:ext uri="{FF2B5EF4-FFF2-40B4-BE49-F238E27FC236}">
                <a16:creationId xmlns:a16="http://schemas.microsoft.com/office/drawing/2014/main" id="{82B51360-D778-A35E-C12F-A9DDF25DBC6E}"/>
              </a:ext>
            </a:extLst>
          </p:cNvPr>
          <p:cNvSpPr>
            <a:spLocks noGrp="1"/>
          </p:cNvSpPr>
          <p:nvPr>
            <p:ph type="body" sz="quarter" idx="22"/>
          </p:nvPr>
        </p:nvSpPr>
        <p:spPr>
          <a:xfrm>
            <a:off x="4235450" y="4667704"/>
            <a:ext cx="3703636"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4F05BA74-F821-F946-37C3-5301DA1FB00D}"/>
              </a:ext>
            </a:extLst>
          </p:cNvPr>
          <p:cNvSpPr>
            <a:spLocks noGrp="1"/>
          </p:cNvSpPr>
          <p:nvPr>
            <p:ph type="body" sz="quarter" idx="23"/>
          </p:nvPr>
        </p:nvSpPr>
        <p:spPr>
          <a:xfrm>
            <a:off x="8128000" y="4667704"/>
            <a:ext cx="3703638"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C737DD21-C277-F8D1-2E0C-94A46955BA12}"/>
              </a:ext>
            </a:extLst>
          </p:cNvPr>
          <p:cNvSpPr>
            <a:spLocks noGrp="1"/>
          </p:cNvSpPr>
          <p:nvPr>
            <p:ph type="body" sz="quarter" idx="24" hasCustomPrompt="1"/>
          </p:nvPr>
        </p:nvSpPr>
        <p:spPr>
          <a:xfrm>
            <a:off x="360364" y="1371601"/>
            <a:ext cx="3703636" cy="687460"/>
          </a:xfrm>
        </p:spPr>
        <p:txBody>
          <a:bodyPr anchor="t"/>
          <a:lstStyle>
            <a:lvl1pPr marL="0" indent="0">
              <a:buNone/>
              <a:defRPr sz="5400">
                <a:solidFill>
                  <a:schemeClr val="accent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3" name="Text Placeholder 5">
            <a:extLst>
              <a:ext uri="{FF2B5EF4-FFF2-40B4-BE49-F238E27FC236}">
                <a16:creationId xmlns:a16="http://schemas.microsoft.com/office/drawing/2014/main" id="{7B1610A3-61D5-564D-2EC7-8DAE83C919E2}"/>
              </a:ext>
            </a:extLst>
          </p:cNvPr>
          <p:cNvSpPr>
            <a:spLocks noGrp="1"/>
          </p:cNvSpPr>
          <p:nvPr>
            <p:ph type="body" sz="quarter" idx="25" hasCustomPrompt="1"/>
          </p:nvPr>
        </p:nvSpPr>
        <p:spPr>
          <a:xfrm>
            <a:off x="4235450" y="1371600"/>
            <a:ext cx="3703636" cy="687460"/>
          </a:xfrm>
        </p:spPr>
        <p:txBody>
          <a:bodyPr anchor="t"/>
          <a:lstStyle>
            <a:lvl1pPr marL="0" indent="0">
              <a:buNone/>
              <a:defRPr sz="5400">
                <a:solidFill>
                  <a:schemeClr val="accent2"/>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4" name="Text Placeholder 4">
            <a:extLst>
              <a:ext uri="{FF2B5EF4-FFF2-40B4-BE49-F238E27FC236}">
                <a16:creationId xmlns:a16="http://schemas.microsoft.com/office/drawing/2014/main" id="{B55E1541-6A3F-2EC2-5DC7-60853332BC37}"/>
              </a:ext>
            </a:extLst>
          </p:cNvPr>
          <p:cNvSpPr>
            <a:spLocks noGrp="1"/>
          </p:cNvSpPr>
          <p:nvPr>
            <p:ph type="body" sz="quarter" idx="26" hasCustomPrompt="1"/>
          </p:nvPr>
        </p:nvSpPr>
        <p:spPr>
          <a:xfrm>
            <a:off x="8128000" y="1371600"/>
            <a:ext cx="3703638" cy="687460"/>
          </a:xfrm>
        </p:spPr>
        <p:txBody>
          <a:bodyPr anchor="t"/>
          <a:lstStyle>
            <a:lvl1pPr marL="0" indent="0">
              <a:buNone/>
              <a:defRPr sz="5400">
                <a:solidFill>
                  <a:schemeClr val="accent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5" name="Text Placeholder 2">
            <a:extLst>
              <a:ext uri="{FF2B5EF4-FFF2-40B4-BE49-F238E27FC236}">
                <a16:creationId xmlns:a16="http://schemas.microsoft.com/office/drawing/2014/main" id="{C1A269A4-9E41-4355-04E2-F5C1141267A0}"/>
              </a:ext>
            </a:extLst>
          </p:cNvPr>
          <p:cNvSpPr>
            <a:spLocks noGrp="1"/>
          </p:cNvSpPr>
          <p:nvPr>
            <p:ph type="body" sz="quarter" idx="27" hasCustomPrompt="1"/>
          </p:nvPr>
        </p:nvSpPr>
        <p:spPr>
          <a:xfrm>
            <a:off x="360364" y="3851884"/>
            <a:ext cx="3703636" cy="687460"/>
          </a:xfrm>
        </p:spPr>
        <p:txBody>
          <a:bodyPr anchor="t"/>
          <a:lstStyle>
            <a:lvl1pPr marL="0" indent="0">
              <a:buNone/>
              <a:defRPr sz="5400">
                <a:solidFill>
                  <a:schemeClr val="accent3"/>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6" name="Text Placeholder 5">
            <a:extLst>
              <a:ext uri="{FF2B5EF4-FFF2-40B4-BE49-F238E27FC236}">
                <a16:creationId xmlns:a16="http://schemas.microsoft.com/office/drawing/2014/main" id="{87F768D1-1CD7-1203-52F8-10455F1BB326}"/>
              </a:ext>
            </a:extLst>
          </p:cNvPr>
          <p:cNvSpPr>
            <a:spLocks noGrp="1"/>
          </p:cNvSpPr>
          <p:nvPr>
            <p:ph type="body" sz="quarter" idx="28" hasCustomPrompt="1"/>
          </p:nvPr>
        </p:nvSpPr>
        <p:spPr>
          <a:xfrm>
            <a:off x="4235450" y="3851883"/>
            <a:ext cx="3703636" cy="687460"/>
          </a:xfrm>
        </p:spPr>
        <p:txBody>
          <a:bodyPr anchor="t"/>
          <a:lstStyle>
            <a:lvl1pPr marL="0" indent="0">
              <a:buNone/>
              <a:defRPr sz="5400">
                <a:solidFill>
                  <a:schemeClr val="accent1"/>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7" name="Text Placeholder 4">
            <a:extLst>
              <a:ext uri="{FF2B5EF4-FFF2-40B4-BE49-F238E27FC236}">
                <a16:creationId xmlns:a16="http://schemas.microsoft.com/office/drawing/2014/main" id="{B2EB3930-C2B3-A573-0CC5-2A7AFE6402B8}"/>
              </a:ext>
            </a:extLst>
          </p:cNvPr>
          <p:cNvSpPr>
            <a:spLocks noGrp="1"/>
          </p:cNvSpPr>
          <p:nvPr>
            <p:ph type="body" sz="quarter" idx="29" hasCustomPrompt="1"/>
          </p:nvPr>
        </p:nvSpPr>
        <p:spPr>
          <a:xfrm>
            <a:off x="8128000" y="3851883"/>
            <a:ext cx="3703638" cy="687460"/>
          </a:xfrm>
        </p:spPr>
        <p:txBody>
          <a:bodyPr anchor="t"/>
          <a:lstStyle>
            <a:lvl1pPr marL="0" indent="0">
              <a:buNone/>
              <a:defRPr sz="5400">
                <a:solidFill>
                  <a:srgbClr val="42846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Tree>
    <p:extLst>
      <p:ext uri="{BB962C8B-B14F-4D97-AF65-F5344CB8AC3E}">
        <p14:creationId xmlns:p14="http://schemas.microsoft.com/office/powerpoint/2010/main" val="21156659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 Stat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0" name="Text Placeholder 2">
            <a:extLst>
              <a:ext uri="{FF2B5EF4-FFF2-40B4-BE49-F238E27FC236}">
                <a16:creationId xmlns:a16="http://schemas.microsoft.com/office/drawing/2014/main" id="{F61FAD5D-B9EF-E8F9-CAF0-44D4BBFBEB2E}"/>
              </a:ext>
            </a:extLst>
          </p:cNvPr>
          <p:cNvSpPr>
            <a:spLocks noGrp="1"/>
          </p:cNvSpPr>
          <p:nvPr>
            <p:ph type="body" sz="quarter" idx="15"/>
          </p:nvPr>
        </p:nvSpPr>
        <p:spPr>
          <a:xfrm>
            <a:off x="360364" y="2187422"/>
            <a:ext cx="3703636"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A9D0B712-D240-7E78-73E8-79E25FFCBA32}"/>
              </a:ext>
            </a:extLst>
          </p:cNvPr>
          <p:cNvSpPr>
            <a:spLocks noGrp="1"/>
          </p:cNvSpPr>
          <p:nvPr>
            <p:ph type="body" sz="quarter" idx="18"/>
          </p:nvPr>
        </p:nvSpPr>
        <p:spPr>
          <a:xfrm>
            <a:off x="4235450" y="2187421"/>
            <a:ext cx="3703636"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2" name="Text Placeholder 4">
            <a:extLst>
              <a:ext uri="{FF2B5EF4-FFF2-40B4-BE49-F238E27FC236}">
                <a16:creationId xmlns:a16="http://schemas.microsoft.com/office/drawing/2014/main" id="{A49E46F7-9865-A98C-CBF1-B7EA15631CAC}"/>
              </a:ext>
            </a:extLst>
          </p:cNvPr>
          <p:cNvSpPr>
            <a:spLocks noGrp="1"/>
          </p:cNvSpPr>
          <p:nvPr>
            <p:ph type="body" sz="quarter" idx="19"/>
          </p:nvPr>
        </p:nvSpPr>
        <p:spPr>
          <a:xfrm>
            <a:off x="8128000" y="2187421"/>
            <a:ext cx="3703638" cy="1076025"/>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6072E637-8B56-CCCF-A84D-0243F7E36FE9}"/>
              </a:ext>
            </a:extLst>
          </p:cNvPr>
          <p:cNvSpPr>
            <a:spLocks noGrp="1"/>
          </p:cNvSpPr>
          <p:nvPr>
            <p:ph type="body" sz="quarter" idx="21"/>
          </p:nvPr>
        </p:nvSpPr>
        <p:spPr>
          <a:xfrm>
            <a:off x="360364" y="4667705"/>
            <a:ext cx="3703636"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38F762-5FBC-BD07-5EDD-F9CDD2A46341}"/>
              </a:ext>
            </a:extLst>
          </p:cNvPr>
          <p:cNvSpPr>
            <a:spLocks noGrp="1"/>
          </p:cNvSpPr>
          <p:nvPr>
            <p:ph type="body" sz="quarter" idx="22"/>
          </p:nvPr>
        </p:nvSpPr>
        <p:spPr>
          <a:xfrm>
            <a:off x="4235450" y="4667704"/>
            <a:ext cx="3703636"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CDDC13FB-4139-79B9-43BB-6FBC0B505EEF}"/>
              </a:ext>
            </a:extLst>
          </p:cNvPr>
          <p:cNvSpPr>
            <a:spLocks noGrp="1"/>
          </p:cNvSpPr>
          <p:nvPr>
            <p:ph type="body" sz="quarter" idx="23"/>
          </p:nvPr>
        </p:nvSpPr>
        <p:spPr>
          <a:xfrm>
            <a:off x="8128000" y="4667704"/>
            <a:ext cx="3703638"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6" name="Text Placeholder 2">
            <a:extLst>
              <a:ext uri="{FF2B5EF4-FFF2-40B4-BE49-F238E27FC236}">
                <a16:creationId xmlns:a16="http://schemas.microsoft.com/office/drawing/2014/main" id="{576429CE-8612-6AB7-6DC4-05DE6B0C6832}"/>
              </a:ext>
            </a:extLst>
          </p:cNvPr>
          <p:cNvSpPr>
            <a:spLocks noGrp="1"/>
          </p:cNvSpPr>
          <p:nvPr>
            <p:ph type="body" sz="quarter" idx="24" hasCustomPrompt="1"/>
          </p:nvPr>
        </p:nvSpPr>
        <p:spPr>
          <a:xfrm>
            <a:off x="360364" y="1371601"/>
            <a:ext cx="3703636" cy="687460"/>
          </a:xfrm>
        </p:spPr>
        <p:txBody>
          <a:bodyPr anchor="t"/>
          <a:lstStyle>
            <a:lvl1pPr marL="0" indent="0">
              <a:buNone/>
              <a:defRPr sz="5400">
                <a:solidFill>
                  <a:schemeClr val="accent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7" name="Text Placeholder 5">
            <a:extLst>
              <a:ext uri="{FF2B5EF4-FFF2-40B4-BE49-F238E27FC236}">
                <a16:creationId xmlns:a16="http://schemas.microsoft.com/office/drawing/2014/main" id="{4F322A6B-A268-0197-E0C6-B20C13F7DCDB}"/>
              </a:ext>
            </a:extLst>
          </p:cNvPr>
          <p:cNvSpPr>
            <a:spLocks noGrp="1"/>
          </p:cNvSpPr>
          <p:nvPr>
            <p:ph type="body" sz="quarter" idx="25" hasCustomPrompt="1"/>
          </p:nvPr>
        </p:nvSpPr>
        <p:spPr>
          <a:xfrm>
            <a:off x="4235450" y="1371600"/>
            <a:ext cx="3703636" cy="687460"/>
          </a:xfrm>
        </p:spPr>
        <p:txBody>
          <a:bodyPr anchor="t"/>
          <a:lstStyle>
            <a:lvl1pPr marL="0" indent="0">
              <a:buNone/>
              <a:defRPr sz="5400">
                <a:solidFill>
                  <a:schemeClr val="accent2"/>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8" name="Text Placeholder 4">
            <a:extLst>
              <a:ext uri="{FF2B5EF4-FFF2-40B4-BE49-F238E27FC236}">
                <a16:creationId xmlns:a16="http://schemas.microsoft.com/office/drawing/2014/main" id="{3F2A83A4-C570-6E94-03F6-2275B3936B7A}"/>
              </a:ext>
            </a:extLst>
          </p:cNvPr>
          <p:cNvSpPr>
            <a:spLocks noGrp="1"/>
          </p:cNvSpPr>
          <p:nvPr>
            <p:ph type="body" sz="quarter" idx="26" hasCustomPrompt="1"/>
          </p:nvPr>
        </p:nvSpPr>
        <p:spPr>
          <a:xfrm>
            <a:off x="8128000" y="1371600"/>
            <a:ext cx="3703638" cy="687460"/>
          </a:xfrm>
        </p:spPr>
        <p:txBody>
          <a:bodyPr anchor="t"/>
          <a:lstStyle>
            <a:lvl1pPr marL="0" indent="0">
              <a:buNone/>
              <a:defRPr sz="5400">
                <a:solidFill>
                  <a:schemeClr val="accent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9" name="Text Placeholder 2">
            <a:extLst>
              <a:ext uri="{FF2B5EF4-FFF2-40B4-BE49-F238E27FC236}">
                <a16:creationId xmlns:a16="http://schemas.microsoft.com/office/drawing/2014/main" id="{F215982F-7134-5D43-8AD3-737BFC29E043}"/>
              </a:ext>
            </a:extLst>
          </p:cNvPr>
          <p:cNvSpPr>
            <a:spLocks noGrp="1"/>
          </p:cNvSpPr>
          <p:nvPr>
            <p:ph type="body" sz="quarter" idx="27" hasCustomPrompt="1"/>
          </p:nvPr>
        </p:nvSpPr>
        <p:spPr>
          <a:xfrm>
            <a:off x="360364" y="3851884"/>
            <a:ext cx="3703636" cy="687460"/>
          </a:xfrm>
        </p:spPr>
        <p:txBody>
          <a:bodyPr anchor="t"/>
          <a:lstStyle>
            <a:lvl1pPr marL="0" indent="0">
              <a:buNone/>
              <a:defRPr sz="5400">
                <a:solidFill>
                  <a:schemeClr val="accent3"/>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20" name="Text Placeholder 5">
            <a:extLst>
              <a:ext uri="{FF2B5EF4-FFF2-40B4-BE49-F238E27FC236}">
                <a16:creationId xmlns:a16="http://schemas.microsoft.com/office/drawing/2014/main" id="{CA36F0F6-B958-975F-D30E-5987DFA67C75}"/>
              </a:ext>
            </a:extLst>
          </p:cNvPr>
          <p:cNvSpPr>
            <a:spLocks noGrp="1"/>
          </p:cNvSpPr>
          <p:nvPr>
            <p:ph type="body" sz="quarter" idx="28" hasCustomPrompt="1"/>
          </p:nvPr>
        </p:nvSpPr>
        <p:spPr>
          <a:xfrm>
            <a:off x="4235450" y="3851883"/>
            <a:ext cx="3703636" cy="687460"/>
          </a:xfrm>
        </p:spPr>
        <p:txBody>
          <a:bodyPr anchor="t"/>
          <a:lstStyle>
            <a:lvl1pPr marL="0" indent="0">
              <a:buNone/>
              <a:defRPr sz="5400">
                <a:solidFill>
                  <a:srgbClr val="3255A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21" name="Text Placeholder 4">
            <a:extLst>
              <a:ext uri="{FF2B5EF4-FFF2-40B4-BE49-F238E27FC236}">
                <a16:creationId xmlns:a16="http://schemas.microsoft.com/office/drawing/2014/main" id="{45AFD718-1C19-CD11-506B-63BCDFC94335}"/>
              </a:ext>
            </a:extLst>
          </p:cNvPr>
          <p:cNvSpPr>
            <a:spLocks noGrp="1"/>
          </p:cNvSpPr>
          <p:nvPr>
            <p:ph type="body" sz="quarter" idx="29" hasCustomPrompt="1"/>
          </p:nvPr>
        </p:nvSpPr>
        <p:spPr>
          <a:xfrm>
            <a:off x="8128000" y="3851883"/>
            <a:ext cx="3703638" cy="687460"/>
          </a:xfrm>
        </p:spPr>
        <p:txBody>
          <a:bodyPr anchor="t"/>
          <a:lstStyle>
            <a:lvl1pPr marL="0" indent="0">
              <a:buNone/>
              <a:defRPr sz="5400">
                <a:solidFill>
                  <a:schemeClr val="accent5"/>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grpSp>
        <p:nvGrpSpPr>
          <p:cNvPr id="3" name="Group 2">
            <a:extLst>
              <a:ext uri="{FF2B5EF4-FFF2-40B4-BE49-F238E27FC236}">
                <a16:creationId xmlns:a16="http://schemas.microsoft.com/office/drawing/2014/main" id="{E1E98365-F327-0757-A5E4-2203BE2B9592}"/>
              </a:ext>
            </a:extLst>
          </p:cNvPr>
          <p:cNvGrpSpPr/>
          <p:nvPr userDrawn="1"/>
        </p:nvGrpSpPr>
        <p:grpSpPr>
          <a:xfrm>
            <a:off x="10961686" y="6525600"/>
            <a:ext cx="607219" cy="180000"/>
            <a:chOff x="10961686" y="6525600"/>
            <a:chExt cx="607219" cy="180000"/>
          </a:xfrm>
        </p:grpSpPr>
        <p:sp>
          <p:nvSpPr>
            <p:cNvPr id="22" name="Slide Number Placeholder 5">
              <a:extLst>
                <a:ext uri="{FF2B5EF4-FFF2-40B4-BE49-F238E27FC236}">
                  <a16:creationId xmlns:a16="http://schemas.microsoft.com/office/drawing/2014/main" id="{4E9E72FD-F74B-A3B7-8A4C-A3EF3ED5F3F6}"/>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23" name="Straight Connector 22">
              <a:extLst>
                <a:ext uri="{FF2B5EF4-FFF2-40B4-BE49-F238E27FC236}">
                  <a16:creationId xmlns:a16="http://schemas.microsoft.com/office/drawing/2014/main" id="{E0229E14-4160-7B12-B4C6-E89633EEAB60}"/>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25C98EAF-3023-FF3C-F2BB-77428C60CF89}"/>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67864164"/>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75EB-8AA5-0988-3189-86B61D6CAC26}"/>
              </a:ext>
            </a:extLst>
          </p:cNvPr>
          <p:cNvSpPr>
            <a:spLocks noGrp="1"/>
          </p:cNvSpPr>
          <p:nvPr>
            <p:ph type="title"/>
          </p:nvPr>
        </p:nvSpPr>
        <p:spPr/>
        <p:txBody>
          <a:bodyPr/>
          <a:lstStyle>
            <a:lvl1pPr>
              <a:defRPr sz="2400"/>
            </a:lvl1pPr>
          </a:lstStyle>
          <a:p>
            <a:r>
              <a:rPr lang="en-US"/>
              <a:t>Click to edit Master title style</a:t>
            </a:r>
            <a:endParaRPr lang="en-AU"/>
          </a:p>
        </p:txBody>
      </p:sp>
      <p:sp>
        <p:nvSpPr>
          <p:cNvPr id="4" name="Text Placeholder 2">
            <a:extLst>
              <a:ext uri="{FF2B5EF4-FFF2-40B4-BE49-F238E27FC236}">
                <a16:creationId xmlns:a16="http://schemas.microsoft.com/office/drawing/2014/main" id="{7C4B14E7-EA15-F962-CA9B-ACB35C8BEC04}"/>
              </a:ext>
            </a:extLst>
          </p:cNvPr>
          <p:cNvSpPr>
            <a:spLocks noGrp="1"/>
          </p:cNvSpPr>
          <p:nvPr>
            <p:ph type="body" sz="quarter" idx="15"/>
          </p:nvPr>
        </p:nvSpPr>
        <p:spPr>
          <a:xfrm>
            <a:off x="360364" y="2187422"/>
            <a:ext cx="2621645"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5" name="Text Placeholder 5">
            <a:extLst>
              <a:ext uri="{FF2B5EF4-FFF2-40B4-BE49-F238E27FC236}">
                <a16:creationId xmlns:a16="http://schemas.microsoft.com/office/drawing/2014/main" id="{87E74372-E9EE-0AF5-7CF6-4F4523A01F79}"/>
              </a:ext>
            </a:extLst>
          </p:cNvPr>
          <p:cNvSpPr>
            <a:spLocks noGrp="1"/>
          </p:cNvSpPr>
          <p:nvPr>
            <p:ph type="body" sz="quarter" idx="17"/>
          </p:nvPr>
        </p:nvSpPr>
        <p:spPr>
          <a:xfrm>
            <a:off x="3306988" y="2187421"/>
            <a:ext cx="2621645"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719B8047-4B1C-1A10-A416-5E9BEACADFE0}"/>
              </a:ext>
            </a:extLst>
          </p:cNvPr>
          <p:cNvSpPr>
            <a:spLocks noGrp="1"/>
          </p:cNvSpPr>
          <p:nvPr>
            <p:ph type="body" sz="quarter" idx="18"/>
          </p:nvPr>
        </p:nvSpPr>
        <p:spPr>
          <a:xfrm>
            <a:off x="6253612" y="2187421"/>
            <a:ext cx="2621647"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7" name="Footer Placeholder 6">
            <a:extLst>
              <a:ext uri="{FF2B5EF4-FFF2-40B4-BE49-F238E27FC236}">
                <a16:creationId xmlns:a16="http://schemas.microsoft.com/office/drawing/2014/main" id="{7568F661-48EE-C91B-D8A2-3289D7C98281}"/>
              </a:ext>
            </a:extLst>
          </p:cNvPr>
          <p:cNvSpPr>
            <a:spLocks noGrp="1"/>
          </p:cNvSpPr>
          <p:nvPr>
            <p:ph type="ftr" sz="quarter" idx="19"/>
          </p:nvPr>
        </p:nvSpPr>
        <p:spPr/>
        <p:txBody>
          <a:bodyPr/>
          <a:lstStyle/>
          <a:p>
            <a:endParaRPr lang="en-AU"/>
          </a:p>
        </p:txBody>
      </p:sp>
      <p:sp>
        <p:nvSpPr>
          <p:cNvPr id="8" name="Text Placeholder 6">
            <a:extLst>
              <a:ext uri="{FF2B5EF4-FFF2-40B4-BE49-F238E27FC236}">
                <a16:creationId xmlns:a16="http://schemas.microsoft.com/office/drawing/2014/main" id="{551BE20F-3C75-99EF-4009-6783C7950AB6}"/>
              </a:ext>
            </a:extLst>
          </p:cNvPr>
          <p:cNvSpPr>
            <a:spLocks noGrp="1"/>
          </p:cNvSpPr>
          <p:nvPr>
            <p:ph type="body" sz="quarter" idx="12"/>
          </p:nvPr>
        </p:nvSpPr>
        <p:spPr>
          <a:xfrm>
            <a:off x="358775" y="839335"/>
            <a:ext cx="11472863"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9" name="Text Placeholder 2">
            <a:extLst>
              <a:ext uri="{FF2B5EF4-FFF2-40B4-BE49-F238E27FC236}">
                <a16:creationId xmlns:a16="http://schemas.microsoft.com/office/drawing/2014/main" id="{8A6DE32A-7219-7F48-3085-55BC186E808B}"/>
              </a:ext>
            </a:extLst>
          </p:cNvPr>
          <p:cNvSpPr>
            <a:spLocks noGrp="1"/>
          </p:cNvSpPr>
          <p:nvPr>
            <p:ph type="body" sz="quarter" idx="21"/>
          </p:nvPr>
        </p:nvSpPr>
        <p:spPr>
          <a:xfrm>
            <a:off x="360364" y="4667705"/>
            <a:ext cx="2621645"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0" name="Text Placeholder 5">
            <a:extLst>
              <a:ext uri="{FF2B5EF4-FFF2-40B4-BE49-F238E27FC236}">
                <a16:creationId xmlns:a16="http://schemas.microsoft.com/office/drawing/2014/main" id="{82B51360-D778-A35E-C12F-A9DDF25DBC6E}"/>
              </a:ext>
            </a:extLst>
          </p:cNvPr>
          <p:cNvSpPr>
            <a:spLocks noGrp="1"/>
          </p:cNvSpPr>
          <p:nvPr>
            <p:ph type="body" sz="quarter" idx="22"/>
          </p:nvPr>
        </p:nvSpPr>
        <p:spPr>
          <a:xfrm>
            <a:off x="3306988" y="4667704"/>
            <a:ext cx="2621645"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4F05BA74-F821-F946-37C3-5301DA1FB00D}"/>
              </a:ext>
            </a:extLst>
          </p:cNvPr>
          <p:cNvSpPr>
            <a:spLocks noGrp="1"/>
          </p:cNvSpPr>
          <p:nvPr>
            <p:ph type="body" sz="quarter" idx="23"/>
          </p:nvPr>
        </p:nvSpPr>
        <p:spPr>
          <a:xfrm>
            <a:off x="6253612" y="4667704"/>
            <a:ext cx="2621647"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C737DD21-C277-F8D1-2E0C-94A46955BA12}"/>
              </a:ext>
            </a:extLst>
          </p:cNvPr>
          <p:cNvSpPr>
            <a:spLocks noGrp="1"/>
          </p:cNvSpPr>
          <p:nvPr>
            <p:ph type="body" sz="quarter" idx="24" hasCustomPrompt="1"/>
          </p:nvPr>
        </p:nvSpPr>
        <p:spPr>
          <a:xfrm>
            <a:off x="360364" y="1371601"/>
            <a:ext cx="2621645" cy="687460"/>
          </a:xfrm>
        </p:spPr>
        <p:txBody>
          <a:bodyPr anchor="t"/>
          <a:lstStyle>
            <a:lvl1pPr marL="0" indent="0">
              <a:buNone/>
              <a:defRPr sz="5400">
                <a:solidFill>
                  <a:schemeClr val="accent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3" name="Text Placeholder 5">
            <a:extLst>
              <a:ext uri="{FF2B5EF4-FFF2-40B4-BE49-F238E27FC236}">
                <a16:creationId xmlns:a16="http://schemas.microsoft.com/office/drawing/2014/main" id="{7B1610A3-61D5-564D-2EC7-8DAE83C919E2}"/>
              </a:ext>
            </a:extLst>
          </p:cNvPr>
          <p:cNvSpPr>
            <a:spLocks noGrp="1"/>
          </p:cNvSpPr>
          <p:nvPr>
            <p:ph type="body" sz="quarter" idx="25" hasCustomPrompt="1"/>
          </p:nvPr>
        </p:nvSpPr>
        <p:spPr>
          <a:xfrm>
            <a:off x="3306988" y="1371600"/>
            <a:ext cx="2621645" cy="687460"/>
          </a:xfrm>
        </p:spPr>
        <p:txBody>
          <a:bodyPr anchor="t"/>
          <a:lstStyle>
            <a:lvl1pPr marL="0" indent="0">
              <a:buNone/>
              <a:defRPr sz="5400">
                <a:solidFill>
                  <a:schemeClr val="accent2"/>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4" name="Text Placeholder 4">
            <a:extLst>
              <a:ext uri="{FF2B5EF4-FFF2-40B4-BE49-F238E27FC236}">
                <a16:creationId xmlns:a16="http://schemas.microsoft.com/office/drawing/2014/main" id="{B55E1541-6A3F-2EC2-5DC7-60853332BC37}"/>
              </a:ext>
            </a:extLst>
          </p:cNvPr>
          <p:cNvSpPr>
            <a:spLocks noGrp="1"/>
          </p:cNvSpPr>
          <p:nvPr>
            <p:ph type="body" sz="quarter" idx="26" hasCustomPrompt="1"/>
          </p:nvPr>
        </p:nvSpPr>
        <p:spPr>
          <a:xfrm>
            <a:off x="6253612" y="1371600"/>
            <a:ext cx="2621647" cy="687460"/>
          </a:xfrm>
        </p:spPr>
        <p:txBody>
          <a:bodyPr anchor="t"/>
          <a:lstStyle>
            <a:lvl1pPr marL="0" indent="0">
              <a:buNone/>
              <a:defRPr sz="5400">
                <a:solidFill>
                  <a:schemeClr val="accent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5" name="Text Placeholder 2">
            <a:extLst>
              <a:ext uri="{FF2B5EF4-FFF2-40B4-BE49-F238E27FC236}">
                <a16:creationId xmlns:a16="http://schemas.microsoft.com/office/drawing/2014/main" id="{C1A269A4-9E41-4355-04E2-F5C1141267A0}"/>
              </a:ext>
            </a:extLst>
          </p:cNvPr>
          <p:cNvSpPr>
            <a:spLocks noGrp="1"/>
          </p:cNvSpPr>
          <p:nvPr>
            <p:ph type="body" sz="quarter" idx="27" hasCustomPrompt="1"/>
          </p:nvPr>
        </p:nvSpPr>
        <p:spPr>
          <a:xfrm>
            <a:off x="360364" y="3851884"/>
            <a:ext cx="2621645" cy="687460"/>
          </a:xfrm>
        </p:spPr>
        <p:txBody>
          <a:bodyPr anchor="t"/>
          <a:lstStyle>
            <a:lvl1pPr marL="0" indent="0">
              <a:buNone/>
              <a:defRPr sz="5400">
                <a:solidFill>
                  <a:srgbClr val="3255A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6" name="Text Placeholder 5">
            <a:extLst>
              <a:ext uri="{FF2B5EF4-FFF2-40B4-BE49-F238E27FC236}">
                <a16:creationId xmlns:a16="http://schemas.microsoft.com/office/drawing/2014/main" id="{87F768D1-1CD7-1203-52F8-10455F1BB326}"/>
              </a:ext>
            </a:extLst>
          </p:cNvPr>
          <p:cNvSpPr>
            <a:spLocks noGrp="1"/>
          </p:cNvSpPr>
          <p:nvPr>
            <p:ph type="body" sz="quarter" idx="28" hasCustomPrompt="1"/>
          </p:nvPr>
        </p:nvSpPr>
        <p:spPr>
          <a:xfrm>
            <a:off x="3306988" y="3851883"/>
            <a:ext cx="2621645" cy="687460"/>
          </a:xfrm>
        </p:spPr>
        <p:txBody>
          <a:bodyPr anchor="t"/>
          <a:lstStyle>
            <a:lvl1pPr marL="0" indent="0">
              <a:buNone/>
              <a:defRPr sz="5400">
                <a:solidFill>
                  <a:srgbClr val="42846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7" name="Text Placeholder 4">
            <a:extLst>
              <a:ext uri="{FF2B5EF4-FFF2-40B4-BE49-F238E27FC236}">
                <a16:creationId xmlns:a16="http://schemas.microsoft.com/office/drawing/2014/main" id="{B2EB3930-C2B3-A573-0CC5-2A7AFE6402B8}"/>
              </a:ext>
            </a:extLst>
          </p:cNvPr>
          <p:cNvSpPr>
            <a:spLocks noGrp="1"/>
          </p:cNvSpPr>
          <p:nvPr>
            <p:ph type="body" sz="quarter" idx="29" hasCustomPrompt="1"/>
          </p:nvPr>
        </p:nvSpPr>
        <p:spPr>
          <a:xfrm>
            <a:off x="6253612" y="3851883"/>
            <a:ext cx="2621647" cy="687460"/>
          </a:xfrm>
        </p:spPr>
        <p:txBody>
          <a:bodyPr anchor="t"/>
          <a:lstStyle>
            <a:lvl1pPr marL="0" indent="0">
              <a:buNone/>
              <a:defRPr sz="5400">
                <a:solidFill>
                  <a:schemeClr val="accent1"/>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8" name="Text Placeholder 4">
            <a:extLst>
              <a:ext uri="{FF2B5EF4-FFF2-40B4-BE49-F238E27FC236}">
                <a16:creationId xmlns:a16="http://schemas.microsoft.com/office/drawing/2014/main" id="{D49504A6-4483-1D52-7158-985257C82DE9}"/>
              </a:ext>
            </a:extLst>
          </p:cNvPr>
          <p:cNvSpPr>
            <a:spLocks noGrp="1"/>
          </p:cNvSpPr>
          <p:nvPr>
            <p:ph type="body" sz="quarter" idx="30"/>
          </p:nvPr>
        </p:nvSpPr>
        <p:spPr>
          <a:xfrm>
            <a:off x="9200239" y="2187421"/>
            <a:ext cx="2621647"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19" name="Text Placeholder 4">
            <a:extLst>
              <a:ext uri="{FF2B5EF4-FFF2-40B4-BE49-F238E27FC236}">
                <a16:creationId xmlns:a16="http://schemas.microsoft.com/office/drawing/2014/main" id="{F37DBA3E-DE80-4C5F-24BE-662B274F6190}"/>
              </a:ext>
            </a:extLst>
          </p:cNvPr>
          <p:cNvSpPr>
            <a:spLocks noGrp="1"/>
          </p:cNvSpPr>
          <p:nvPr>
            <p:ph type="body" sz="quarter" idx="31"/>
          </p:nvPr>
        </p:nvSpPr>
        <p:spPr>
          <a:xfrm>
            <a:off x="9200239" y="4667704"/>
            <a:ext cx="2621647" cy="1076025"/>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20" name="Text Placeholder 4">
            <a:extLst>
              <a:ext uri="{FF2B5EF4-FFF2-40B4-BE49-F238E27FC236}">
                <a16:creationId xmlns:a16="http://schemas.microsoft.com/office/drawing/2014/main" id="{3CDBFD00-59D1-A611-FE3C-F9AB93D214EC}"/>
              </a:ext>
            </a:extLst>
          </p:cNvPr>
          <p:cNvSpPr>
            <a:spLocks noGrp="1"/>
          </p:cNvSpPr>
          <p:nvPr>
            <p:ph type="body" sz="quarter" idx="32" hasCustomPrompt="1"/>
          </p:nvPr>
        </p:nvSpPr>
        <p:spPr>
          <a:xfrm>
            <a:off x="9200239" y="1371600"/>
            <a:ext cx="2621647" cy="687460"/>
          </a:xfrm>
        </p:spPr>
        <p:txBody>
          <a:bodyPr anchor="t"/>
          <a:lstStyle>
            <a:lvl1pPr marL="0" indent="0">
              <a:buNone/>
              <a:defRPr sz="5400">
                <a:solidFill>
                  <a:schemeClr val="accent3"/>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21" name="Text Placeholder 4">
            <a:extLst>
              <a:ext uri="{FF2B5EF4-FFF2-40B4-BE49-F238E27FC236}">
                <a16:creationId xmlns:a16="http://schemas.microsoft.com/office/drawing/2014/main" id="{8A65E8AA-6E7A-4622-9FBD-BEB20CD0F64A}"/>
              </a:ext>
            </a:extLst>
          </p:cNvPr>
          <p:cNvSpPr>
            <a:spLocks noGrp="1"/>
          </p:cNvSpPr>
          <p:nvPr>
            <p:ph type="body" sz="quarter" idx="33" hasCustomPrompt="1"/>
          </p:nvPr>
        </p:nvSpPr>
        <p:spPr>
          <a:xfrm>
            <a:off x="9200239" y="3851883"/>
            <a:ext cx="2621647" cy="687460"/>
          </a:xfrm>
        </p:spPr>
        <p:txBody>
          <a:bodyPr anchor="t"/>
          <a:lstStyle>
            <a:lvl1pPr marL="0" indent="0">
              <a:buNone/>
              <a:defRPr sz="5400">
                <a:solidFill>
                  <a:srgbClr val="66666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Tree>
    <p:extLst>
      <p:ext uri="{BB962C8B-B14F-4D97-AF65-F5344CB8AC3E}">
        <p14:creationId xmlns:p14="http://schemas.microsoft.com/office/powerpoint/2010/main" val="36405473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8 Stat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22" name="Text Placeholder 2">
            <a:extLst>
              <a:ext uri="{FF2B5EF4-FFF2-40B4-BE49-F238E27FC236}">
                <a16:creationId xmlns:a16="http://schemas.microsoft.com/office/drawing/2014/main" id="{E74612C0-D021-2D42-1727-BB6DE6248631}"/>
              </a:ext>
            </a:extLst>
          </p:cNvPr>
          <p:cNvSpPr>
            <a:spLocks noGrp="1"/>
          </p:cNvSpPr>
          <p:nvPr>
            <p:ph type="body" sz="quarter" idx="15"/>
          </p:nvPr>
        </p:nvSpPr>
        <p:spPr>
          <a:xfrm>
            <a:off x="360364" y="2187422"/>
            <a:ext cx="2621645"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23" name="Text Placeholder 5">
            <a:extLst>
              <a:ext uri="{FF2B5EF4-FFF2-40B4-BE49-F238E27FC236}">
                <a16:creationId xmlns:a16="http://schemas.microsoft.com/office/drawing/2014/main" id="{0F4118C5-D937-9932-7034-B4D27032980F}"/>
              </a:ext>
            </a:extLst>
          </p:cNvPr>
          <p:cNvSpPr>
            <a:spLocks noGrp="1"/>
          </p:cNvSpPr>
          <p:nvPr>
            <p:ph type="body" sz="quarter" idx="18"/>
          </p:nvPr>
        </p:nvSpPr>
        <p:spPr>
          <a:xfrm>
            <a:off x="3306988" y="2187421"/>
            <a:ext cx="2621645"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24" name="Text Placeholder 4">
            <a:extLst>
              <a:ext uri="{FF2B5EF4-FFF2-40B4-BE49-F238E27FC236}">
                <a16:creationId xmlns:a16="http://schemas.microsoft.com/office/drawing/2014/main" id="{94BC14D9-D75F-02A4-559B-D59BD356FD81}"/>
              </a:ext>
            </a:extLst>
          </p:cNvPr>
          <p:cNvSpPr>
            <a:spLocks noGrp="1"/>
          </p:cNvSpPr>
          <p:nvPr>
            <p:ph type="body" sz="quarter" idx="19"/>
          </p:nvPr>
        </p:nvSpPr>
        <p:spPr>
          <a:xfrm>
            <a:off x="6253612" y="2187421"/>
            <a:ext cx="2621647" cy="1076025"/>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25" name="Text Placeholder 2">
            <a:extLst>
              <a:ext uri="{FF2B5EF4-FFF2-40B4-BE49-F238E27FC236}">
                <a16:creationId xmlns:a16="http://schemas.microsoft.com/office/drawing/2014/main" id="{E348D67A-3B22-B4D0-AF55-AC1566EC1EC9}"/>
              </a:ext>
            </a:extLst>
          </p:cNvPr>
          <p:cNvSpPr>
            <a:spLocks noGrp="1"/>
          </p:cNvSpPr>
          <p:nvPr>
            <p:ph type="body" sz="quarter" idx="21"/>
          </p:nvPr>
        </p:nvSpPr>
        <p:spPr>
          <a:xfrm>
            <a:off x="360364" y="4667705"/>
            <a:ext cx="2621645"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26" name="Text Placeholder 5">
            <a:extLst>
              <a:ext uri="{FF2B5EF4-FFF2-40B4-BE49-F238E27FC236}">
                <a16:creationId xmlns:a16="http://schemas.microsoft.com/office/drawing/2014/main" id="{167610C3-6974-6195-F93A-9CE45BCED46F}"/>
              </a:ext>
            </a:extLst>
          </p:cNvPr>
          <p:cNvSpPr>
            <a:spLocks noGrp="1"/>
          </p:cNvSpPr>
          <p:nvPr>
            <p:ph type="body" sz="quarter" idx="22"/>
          </p:nvPr>
        </p:nvSpPr>
        <p:spPr>
          <a:xfrm>
            <a:off x="3306988" y="4667704"/>
            <a:ext cx="2621645"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27" name="Text Placeholder 4">
            <a:extLst>
              <a:ext uri="{FF2B5EF4-FFF2-40B4-BE49-F238E27FC236}">
                <a16:creationId xmlns:a16="http://schemas.microsoft.com/office/drawing/2014/main" id="{F0CBF36B-5F62-6D4C-43D8-D8757ED598B9}"/>
              </a:ext>
            </a:extLst>
          </p:cNvPr>
          <p:cNvSpPr>
            <a:spLocks noGrp="1"/>
          </p:cNvSpPr>
          <p:nvPr>
            <p:ph type="body" sz="quarter" idx="23"/>
          </p:nvPr>
        </p:nvSpPr>
        <p:spPr>
          <a:xfrm>
            <a:off x="6253612" y="4667704"/>
            <a:ext cx="2621647"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C29F52A6-849B-9EAE-702D-E8780B9C73ED}"/>
              </a:ext>
            </a:extLst>
          </p:cNvPr>
          <p:cNvSpPr>
            <a:spLocks noGrp="1"/>
          </p:cNvSpPr>
          <p:nvPr>
            <p:ph type="body" sz="quarter" idx="30"/>
          </p:nvPr>
        </p:nvSpPr>
        <p:spPr>
          <a:xfrm>
            <a:off x="9200239" y="2187421"/>
            <a:ext cx="2621647" cy="1076025"/>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lvl3pPr>
            <a:lvl4pPr marL="648000" indent="0">
              <a:buNone/>
              <a:defRPr/>
            </a:lvl4pPr>
            <a:lvl5pPr marL="864000" indent="0">
              <a:buNone/>
              <a:defRPr/>
            </a:lvl5pPr>
          </a:lstStyle>
          <a:p>
            <a:pPr lvl="0"/>
            <a:r>
              <a:rPr lang="en-US"/>
              <a:t>Click to edit Master text styles</a:t>
            </a:r>
          </a:p>
          <a:p>
            <a:pPr lvl="1"/>
            <a:r>
              <a:rPr lang="en-US"/>
              <a:t>Second level</a:t>
            </a:r>
          </a:p>
        </p:txBody>
      </p:sp>
      <p:sp>
        <p:nvSpPr>
          <p:cNvPr id="35" name="Text Placeholder 4">
            <a:extLst>
              <a:ext uri="{FF2B5EF4-FFF2-40B4-BE49-F238E27FC236}">
                <a16:creationId xmlns:a16="http://schemas.microsoft.com/office/drawing/2014/main" id="{8F6DAB5A-C99A-3285-02C7-7B4E72C33218}"/>
              </a:ext>
            </a:extLst>
          </p:cNvPr>
          <p:cNvSpPr>
            <a:spLocks noGrp="1"/>
          </p:cNvSpPr>
          <p:nvPr>
            <p:ph type="body" sz="quarter" idx="31"/>
          </p:nvPr>
        </p:nvSpPr>
        <p:spPr>
          <a:xfrm>
            <a:off x="9200239" y="4667704"/>
            <a:ext cx="2621647" cy="1076025"/>
          </a:xfrm>
        </p:spPr>
        <p:txBody>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8C5986A3-3086-6FD8-D3F7-554E405606D4}"/>
              </a:ext>
            </a:extLst>
          </p:cNvPr>
          <p:cNvSpPr>
            <a:spLocks noGrp="1"/>
          </p:cNvSpPr>
          <p:nvPr>
            <p:ph type="body" sz="quarter" idx="24" hasCustomPrompt="1"/>
          </p:nvPr>
        </p:nvSpPr>
        <p:spPr>
          <a:xfrm>
            <a:off x="360364" y="1371601"/>
            <a:ext cx="2621645" cy="687460"/>
          </a:xfrm>
        </p:spPr>
        <p:txBody>
          <a:bodyPr anchor="t"/>
          <a:lstStyle>
            <a:lvl1pPr marL="0" indent="0">
              <a:buNone/>
              <a:defRPr sz="5400">
                <a:solidFill>
                  <a:schemeClr val="accent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1" name="Text Placeholder 5">
            <a:extLst>
              <a:ext uri="{FF2B5EF4-FFF2-40B4-BE49-F238E27FC236}">
                <a16:creationId xmlns:a16="http://schemas.microsoft.com/office/drawing/2014/main" id="{23902D11-A985-CDB8-4E2E-60629D03B7E2}"/>
              </a:ext>
            </a:extLst>
          </p:cNvPr>
          <p:cNvSpPr>
            <a:spLocks noGrp="1"/>
          </p:cNvSpPr>
          <p:nvPr>
            <p:ph type="body" sz="quarter" idx="25" hasCustomPrompt="1"/>
          </p:nvPr>
        </p:nvSpPr>
        <p:spPr>
          <a:xfrm>
            <a:off x="3306988" y="1371600"/>
            <a:ext cx="2621645" cy="687460"/>
          </a:xfrm>
        </p:spPr>
        <p:txBody>
          <a:bodyPr anchor="t"/>
          <a:lstStyle>
            <a:lvl1pPr marL="0" indent="0">
              <a:buNone/>
              <a:defRPr sz="5400">
                <a:solidFill>
                  <a:schemeClr val="accent2"/>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2" name="Text Placeholder 4">
            <a:extLst>
              <a:ext uri="{FF2B5EF4-FFF2-40B4-BE49-F238E27FC236}">
                <a16:creationId xmlns:a16="http://schemas.microsoft.com/office/drawing/2014/main" id="{B8D54086-2220-71D4-8755-2562FD466D9C}"/>
              </a:ext>
            </a:extLst>
          </p:cNvPr>
          <p:cNvSpPr>
            <a:spLocks noGrp="1"/>
          </p:cNvSpPr>
          <p:nvPr>
            <p:ph type="body" sz="quarter" idx="26" hasCustomPrompt="1"/>
          </p:nvPr>
        </p:nvSpPr>
        <p:spPr>
          <a:xfrm>
            <a:off x="6253612" y="1371600"/>
            <a:ext cx="2621647" cy="687460"/>
          </a:xfrm>
        </p:spPr>
        <p:txBody>
          <a:bodyPr anchor="t"/>
          <a:lstStyle>
            <a:lvl1pPr marL="0" indent="0">
              <a:buNone/>
              <a:defRPr sz="5400">
                <a:solidFill>
                  <a:schemeClr val="accent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3" name="Text Placeholder 2">
            <a:extLst>
              <a:ext uri="{FF2B5EF4-FFF2-40B4-BE49-F238E27FC236}">
                <a16:creationId xmlns:a16="http://schemas.microsoft.com/office/drawing/2014/main" id="{D4A34F08-5C7B-D888-0A8C-548C80004FD0}"/>
              </a:ext>
            </a:extLst>
          </p:cNvPr>
          <p:cNvSpPr>
            <a:spLocks noGrp="1"/>
          </p:cNvSpPr>
          <p:nvPr>
            <p:ph type="body" sz="quarter" idx="27" hasCustomPrompt="1"/>
          </p:nvPr>
        </p:nvSpPr>
        <p:spPr>
          <a:xfrm>
            <a:off x="360364" y="3851884"/>
            <a:ext cx="2621645" cy="687460"/>
          </a:xfrm>
        </p:spPr>
        <p:txBody>
          <a:bodyPr anchor="t"/>
          <a:lstStyle>
            <a:lvl1pPr marL="0" indent="0">
              <a:buNone/>
              <a:defRPr sz="5400">
                <a:solidFill>
                  <a:srgbClr val="3255A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4" name="Text Placeholder 5">
            <a:extLst>
              <a:ext uri="{FF2B5EF4-FFF2-40B4-BE49-F238E27FC236}">
                <a16:creationId xmlns:a16="http://schemas.microsoft.com/office/drawing/2014/main" id="{9CF81597-400C-6B4A-8DF3-E9DF54B53FE0}"/>
              </a:ext>
            </a:extLst>
          </p:cNvPr>
          <p:cNvSpPr>
            <a:spLocks noGrp="1"/>
          </p:cNvSpPr>
          <p:nvPr>
            <p:ph type="body" sz="quarter" idx="28" hasCustomPrompt="1"/>
          </p:nvPr>
        </p:nvSpPr>
        <p:spPr>
          <a:xfrm>
            <a:off x="3306988" y="3851883"/>
            <a:ext cx="2621645" cy="687460"/>
          </a:xfrm>
        </p:spPr>
        <p:txBody>
          <a:bodyPr anchor="t"/>
          <a:lstStyle>
            <a:lvl1pPr marL="0" indent="0">
              <a:buNone/>
              <a:defRPr sz="5400">
                <a:solidFill>
                  <a:srgbClr val="428466"/>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5" name="Text Placeholder 4">
            <a:extLst>
              <a:ext uri="{FF2B5EF4-FFF2-40B4-BE49-F238E27FC236}">
                <a16:creationId xmlns:a16="http://schemas.microsoft.com/office/drawing/2014/main" id="{E10BD750-9D75-9E89-FE25-611A83E3C98C}"/>
              </a:ext>
            </a:extLst>
          </p:cNvPr>
          <p:cNvSpPr>
            <a:spLocks noGrp="1"/>
          </p:cNvSpPr>
          <p:nvPr>
            <p:ph type="body" sz="quarter" idx="29" hasCustomPrompt="1"/>
          </p:nvPr>
        </p:nvSpPr>
        <p:spPr>
          <a:xfrm>
            <a:off x="6253612" y="3851883"/>
            <a:ext cx="2621647" cy="687460"/>
          </a:xfrm>
        </p:spPr>
        <p:txBody>
          <a:bodyPr anchor="t"/>
          <a:lstStyle>
            <a:lvl1pPr marL="0" indent="0">
              <a:buNone/>
              <a:defRPr sz="5400">
                <a:solidFill>
                  <a:schemeClr val="accent5"/>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6" name="Text Placeholder 4">
            <a:extLst>
              <a:ext uri="{FF2B5EF4-FFF2-40B4-BE49-F238E27FC236}">
                <a16:creationId xmlns:a16="http://schemas.microsoft.com/office/drawing/2014/main" id="{10374ACC-5090-5FA0-1653-A6D411FACB43}"/>
              </a:ext>
            </a:extLst>
          </p:cNvPr>
          <p:cNvSpPr>
            <a:spLocks noGrp="1"/>
          </p:cNvSpPr>
          <p:nvPr>
            <p:ph type="body" sz="quarter" idx="32" hasCustomPrompt="1"/>
          </p:nvPr>
        </p:nvSpPr>
        <p:spPr>
          <a:xfrm>
            <a:off x="9200239" y="1371600"/>
            <a:ext cx="2621647" cy="687460"/>
          </a:xfrm>
        </p:spPr>
        <p:txBody>
          <a:bodyPr anchor="t"/>
          <a:lstStyle>
            <a:lvl1pPr marL="0" indent="0">
              <a:buNone/>
              <a:defRPr sz="5400">
                <a:solidFill>
                  <a:schemeClr val="accent3"/>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7" name="Text Placeholder 4">
            <a:extLst>
              <a:ext uri="{FF2B5EF4-FFF2-40B4-BE49-F238E27FC236}">
                <a16:creationId xmlns:a16="http://schemas.microsoft.com/office/drawing/2014/main" id="{3ADF7BCE-19CD-6090-3973-FE222A379545}"/>
              </a:ext>
            </a:extLst>
          </p:cNvPr>
          <p:cNvSpPr>
            <a:spLocks noGrp="1"/>
          </p:cNvSpPr>
          <p:nvPr>
            <p:ph type="body" sz="quarter" idx="33" hasCustomPrompt="1"/>
          </p:nvPr>
        </p:nvSpPr>
        <p:spPr>
          <a:xfrm>
            <a:off x="9200239" y="3851883"/>
            <a:ext cx="2621647" cy="687460"/>
          </a:xfrm>
        </p:spPr>
        <p:txBody>
          <a:bodyPr anchor="t"/>
          <a:lstStyle>
            <a:lvl1pPr marL="0" indent="0">
              <a:buNone/>
              <a:defRPr sz="5400">
                <a:solidFill>
                  <a:srgbClr val="C1CBD4"/>
                </a:solidFill>
              </a:defRPr>
            </a:lvl1pPr>
            <a:lvl2pPr marL="216000" indent="0">
              <a:buNone/>
              <a:defRPr sz="2000">
                <a:solidFill>
                  <a:schemeClr val="tx2"/>
                </a:solidFill>
              </a:defRPr>
            </a:lvl2pPr>
            <a:lvl3pPr marL="432000" indent="0">
              <a:buNone/>
              <a:defRPr sz="2000">
                <a:solidFill>
                  <a:schemeClr val="tx2"/>
                </a:solidFill>
              </a:defRPr>
            </a:lvl3pPr>
            <a:lvl4pPr marL="648000" indent="0">
              <a:buNone/>
              <a:defRPr sz="2000">
                <a:solidFill>
                  <a:schemeClr val="tx2"/>
                </a:solidFill>
              </a:defRPr>
            </a:lvl4pPr>
            <a:lvl5pPr marL="864000" indent="0">
              <a:buNone/>
              <a:defRPr sz="2000">
                <a:solidFill>
                  <a:schemeClr val="tx2"/>
                </a:solidFill>
              </a:defRPr>
            </a:lvl5pPr>
          </a:lstStyle>
          <a:p>
            <a:pPr lvl="0"/>
            <a:r>
              <a:rPr lang="en-GB"/>
              <a:t>00%</a:t>
            </a:r>
          </a:p>
        </p:txBody>
      </p:sp>
      <p:sp>
        <p:nvSpPr>
          <p:cNvPr id="18" name="Slide Number Placeholder 5">
            <a:extLst>
              <a:ext uri="{FF2B5EF4-FFF2-40B4-BE49-F238E27FC236}">
                <a16:creationId xmlns:a16="http://schemas.microsoft.com/office/drawing/2014/main" id="{8BAA9855-0ADA-C020-BB27-160CB4F4D59D}"/>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9" name="Straight Connector 18">
            <a:extLst>
              <a:ext uri="{FF2B5EF4-FFF2-40B4-BE49-F238E27FC236}">
                <a16:creationId xmlns:a16="http://schemas.microsoft.com/office/drawing/2014/main" id="{FFB051BC-81AE-BDBB-C74D-A0D4B703DAA4}"/>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B5A6550-A05C-7012-C170-824AE561AB8E}"/>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99199249"/>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6C99FE2D-C358-1D1C-60EE-28B853F8BD9E}"/>
              </a:ext>
            </a:extLst>
          </p:cNvPr>
          <p:cNvSpPr>
            <a:spLocks noGrp="1"/>
          </p:cNvSpPr>
          <p:nvPr>
            <p:ph type="body" sz="quarter" idx="15" hasCustomPrompt="1"/>
          </p:nvPr>
        </p:nvSpPr>
        <p:spPr>
          <a:xfrm>
            <a:off x="1262743" y="1371600"/>
            <a:ext cx="2451814" cy="1440000"/>
          </a:xfrm>
          <a:prstGeom prst="rect">
            <a:avLst/>
          </a:prstGeom>
          <a:noFill/>
          <a:ln w="12700">
            <a:noFill/>
          </a:ln>
        </p:spPr>
        <p:txBody>
          <a:bodyPr lIns="0" tIns="0" rIns="0" bIns="0" anchor="ctr"/>
          <a:lstStyle>
            <a:lvl1pPr marL="0" indent="0">
              <a:buNone/>
              <a:defRPr sz="1600" b="1">
                <a:solidFill>
                  <a:schemeClr val="tx1"/>
                </a:solidFill>
              </a:defRPr>
            </a:lvl1pPr>
          </a:lstStyle>
          <a:p>
            <a:pPr lvl="0"/>
            <a:r>
              <a:rPr lang="en-US"/>
              <a:t>Heading</a:t>
            </a:r>
          </a:p>
        </p:txBody>
      </p:sp>
      <p:sp>
        <p:nvSpPr>
          <p:cNvPr id="2" name="Title 1">
            <a:extLst>
              <a:ext uri="{FF2B5EF4-FFF2-40B4-BE49-F238E27FC236}">
                <a16:creationId xmlns:a16="http://schemas.microsoft.com/office/drawing/2014/main" id="{E722192A-855A-74DA-8406-BA6FB223DED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EE016200-FD4B-8639-2EFC-828BAE553D7F}"/>
              </a:ext>
            </a:extLst>
          </p:cNvPr>
          <p:cNvSpPr>
            <a:spLocks noGrp="1"/>
          </p:cNvSpPr>
          <p:nvPr>
            <p:ph type="ftr" sz="quarter" idx="11"/>
          </p:nvPr>
        </p:nvSpPr>
        <p:spPr/>
        <p:txBody>
          <a:bodyPr/>
          <a:lstStyle/>
          <a:p>
            <a:endParaRPr lang="en-AU"/>
          </a:p>
        </p:txBody>
      </p:sp>
      <p:sp>
        <p:nvSpPr>
          <p:cNvPr id="5" name="Text Placeholder 4">
            <a:extLst>
              <a:ext uri="{FF2B5EF4-FFF2-40B4-BE49-F238E27FC236}">
                <a16:creationId xmlns:a16="http://schemas.microsoft.com/office/drawing/2014/main" id="{630AA707-76E1-DF3A-1311-B68687A124CE}"/>
              </a:ext>
            </a:extLst>
          </p:cNvPr>
          <p:cNvSpPr>
            <a:spLocks noGrp="1"/>
          </p:cNvSpPr>
          <p:nvPr>
            <p:ph type="body" sz="quarter" idx="12" hasCustomPrompt="1"/>
          </p:nvPr>
        </p:nvSpPr>
        <p:spPr>
          <a:xfrm>
            <a:off x="363541" y="1371600"/>
            <a:ext cx="719370" cy="1440000"/>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14" name="Text Placeholder 6">
            <a:extLst>
              <a:ext uri="{FF2B5EF4-FFF2-40B4-BE49-F238E27FC236}">
                <a16:creationId xmlns:a16="http://schemas.microsoft.com/office/drawing/2014/main" id="{50A55B17-D8BA-45A4-C529-94325383402B}"/>
              </a:ext>
            </a:extLst>
          </p:cNvPr>
          <p:cNvSpPr>
            <a:spLocks noGrp="1"/>
          </p:cNvSpPr>
          <p:nvPr>
            <p:ph type="body" sz="quarter" idx="22"/>
          </p:nvPr>
        </p:nvSpPr>
        <p:spPr>
          <a:xfrm>
            <a:off x="358773" y="839335"/>
            <a:ext cx="11469686" cy="285708"/>
          </a:xfrm>
          <a:ln>
            <a:noFill/>
          </a:ln>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44" name="Text Placeholder 11">
            <a:extLst>
              <a:ext uri="{FF2B5EF4-FFF2-40B4-BE49-F238E27FC236}">
                <a16:creationId xmlns:a16="http://schemas.microsoft.com/office/drawing/2014/main" id="{4E3E5D57-6A7E-B63B-0E0F-A63900EC6E40}"/>
              </a:ext>
            </a:extLst>
          </p:cNvPr>
          <p:cNvSpPr>
            <a:spLocks noGrp="1"/>
          </p:cNvSpPr>
          <p:nvPr>
            <p:ph type="body" sz="quarter" idx="25" hasCustomPrompt="1"/>
          </p:nvPr>
        </p:nvSpPr>
        <p:spPr>
          <a:xfrm>
            <a:off x="1262742" y="3093978"/>
            <a:ext cx="2451814" cy="1440000"/>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5" name="Text Placeholder 4">
            <a:extLst>
              <a:ext uri="{FF2B5EF4-FFF2-40B4-BE49-F238E27FC236}">
                <a16:creationId xmlns:a16="http://schemas.microsoft.com/office/drawing/2014/main" id="{B3933397-B97C-90FD-C4CA-37F19FCB7FBF}"/>
              </a:ext>
            </a:extLst>
          </p:cNvPr>
          <p:cNvSpPr>
            <a:spLocks noGrp="1"/>
          </p:cNvSpPr>
          <p:nvPr>
            <p:ph type="body" sz="quarter" idx="26" hasCustomPrompt="1"/>
          </p:nvPr>
        </p:nvSpPr>
        <p:spPr>
          <a:xfrm>
            <a:off x="363540" y="3093978"/>
            <a:ext cx="719370" cy="1440000"/>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47" name="Text Placeholder 11">
            <a:extLst>
              <a:ext uri="{FF2B5EF4-FFF2-40B4-BE49-F238E27FC236}">
                <a16:creationId xmlns:a16="http://schemas.microsoft.com/office/drawing/2014/main" id="{65664CC6-E03C-A79A-1280-6D978D398E83}"/>
              </a:ext>
            </a:extLst>
          </p:cNvPr>
          <p:cNvSpPr>
            <a:spLocks noGrp="1"/>
          </p:cNvSpPr>
          <p:nvPr>
            <p:ph type="body" sz="quarter" idx="28" hasCustomPrompt="1"/>
          </p:nvPr>
        </p:nvSpPr>
        <p:spPr>
          <a:xfrm>
            <a:off x="1262742" y="4810376"/>
            <a:ext cx="2451814" cy="1440000"/>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8" name="Text Placeholder 4">
            <a:extLst>
              <a:ext uri="{FF2B5EF4-FFF2-40B4-BE49-F238E27FC236}">
                <a16:creationId xmlns:a16="http://schemas.microsoft.com/office/drawing/2014/main" id="{5E836E8A-79E6-6927-004A-6DAECBDBDBF6}"/>
              </a:ext>
            </a:extLst>
          </p:cNvPr>
          <p:cNvSpPr>
            <a:spLocks noGrp="1"/>
          </p:cNvSpPr>
          <p:nvPr>
            <p:ph type="body" sz="quarter" idx="29" hasCustomPrompt="1"/>
          </p:nvPr>
        </p:nvSpPr>
        <p:spPr>
          <a:xfrm>
            <a:off x="363540" y="4810376"/>
            <a:ext cx="719370" cy="1440000"/>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6" name="Chevron 5">
            <a:extLst>
              <a:ext uri="{FF2B5EF4-FFF2-40B4-BE49-F238E27FC236}">
                <a16:creationId xmlns:a16="http://schemas.microsoft.com/office/drawing/2014/main" id="{45EFA0B1-1DBC-E75D-F381-75C58C0FC73C}"/>
              </a:ext>
            </a:extLst>
          </p:cNvPr>
          <p:cNvSpPr/>
          <p:nvPr userDrawn="1"/>
        </p:nvSpPr>
        <p:spPr>
          <a:xfrm>
            <a:off x="3714556" y="1490511"/>
            <a:ext cx="349444" cy="122109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7" name="Chevron 6">
            <a:extLst>
              <a:ext uri="{FF2B5EF4-FFF2-40B4-BE49-F238E27FC236}">
                <a16:creationId xmlns:a16="http://schemas.microsoft.com/office/drawing/2014/main" id="{6393DE37-55EB-CD79-2D27-308AFFB56CFD}"/>
              </a:ext>
            </a:extLst>
          </p:cNvPr>
          <p:cNvSpPr/>
          <p:nvPr userDrawn="1"/>
        </p:nvSpPr>
        <p:spPr>
          <a:xfrm>
            <a:off x="3714556" y="3203433"/>
            <a:ext cx="349444" cy="122109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8" name="Chevron 7">
            <a:extLst>
              <a:ext uri="{FF2B5EF4-FFF2-40B4-BE49-F238E27FC236}">
                <a16:creationId xmlns:a16="http://schemas.microsoft.com/office/drawing/2014/main" id="{FBA9A902-C0E6-FC74-4C1B-6A6A12A37555}"/>
              </a:ext>
            </a:extLst>
          </p:cNvPr>
          <p:cNvSpPr/>
          <p:nvPr userDrawn="1"/>
        </p:nvSpPr>
        <p:spPr>
          <a:xfrm>
            <a:off x="3714556" y="4919831"/>
            <a:ext cx="349444" cy="122109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1" name="Text Placeholder 10">
            <a:extLst>
              <a:ext uri="{FF2B5EF4-FFF2-40B4-BE49-F238E27FC236}">
                <a16:creationId xmlns:a16="http://schemas.microsoft.com/office/drawing/2014/main" id="{C2B273F9-8687-6A6E-2C2C-79033770F341}"/>
              </a:ext>
            </a:extLst>
          </p:cNvPr>
          <p:cNvSpPr>
            <a:spLocks noGrp="1"/>
          </p:cNvSpPr>
          <p:nvPr>
            <p:ph type="body" sz="quarter" idx="30"/>
          </p:nvPr>
        </p:nvSpPr>
        <p:spPr>
          <a:xfrm>
            <a:off x="4235450" y="1371600"/>
            <a:ext cx="7608888" cy="1440000"/>
          </a:xfrm>
        </p:spPr>
        <p:txBody>
          <a:bodyPr tIns="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284BC63C-1B71-B957-5159-C26199872854}"/>
              </a:ext>
            </a:extLst>
          </p:cNvPr>
          <p:cNvSpPr>
            <a:spLocks noGrp="1"/>
          </p:cNvSpPr>
          <p:nvPr>
            <p:ph type="body" sz="quarter" idx="31"/>
          </p:nvPr>
        </p:nvSpPr>
        <p:spPr>
          <a:xfrm>
            <a:off x="4235450" y="3093978"/>
            <a:ext cx="7608888" cy="1440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10">
            <a:extLst>
              <a:ext uri="{FF2B5EF4-FFF2-40B4-BE49-F238E27FC236}">
                <a16:creationId xmlns:a16="http://schemas.microsoft.com/office/drawing/2014/main" id="{838B5287-9ADB-F56A-9C5B-D299541907F5}"/>
              </a:ext>
            </a:extLst>
          </p:cNvPr>
          <p:cNvSpPr>
            <a:spLocks noGrp="1"/>
          </p:cNvSpPr>
          <p:nvPr>
            <p:ph type="body" sz="quarter" idx="32"/>
          </p:nvPr>
        </p:nvSpPr>
        <p:spPr>
          <a:xfrm>
            <a:off x="4235450" y="4810376"/>
            <a:ext cx="7608888" cy="1440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537264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 points - black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0" name="Text Placeholder 11">
            <a:extLst>
              <a:ext uri="{FF2B5EF4-FFF2-40B4-BE49-F238E27FC236}">
                <a16:creationId xmlns:a16="http://schemas.microsoft.com/office/drawing/2014/main" id="{04E6CB28-6B48-4367-436A-0D360D1EBAAA}"/>
              </a:ext>
            </a:extLst>
          </p:cNvPr>
          <p:cNvSpPr>
            <a:spLocks noGrp="1"/>
          </p:cNvSpPr>
          <p:nvPr>
            <p:ph type="body" sz="quarter" idx="15" hasCustomPrompt="1"/>
          </p:nvPr>
        </p:nvSpPr>
        <p:spPr>
          <a:xfrm>
            <a:off x="1262743" y="1371600"/>
            <a:ext cx="2451814" cy="1440000"/>
          </a:xfrm>
          <a:prstGeom prst="rect">
            <a:avLst/>
          </a:prstGeom>
          <a:noFill/>
          <a:ln w="12700">
            <a:noFill/>
          </a:ln>
        </p:spPr>
        <p:txBody>
          <a:bodyPr lIns="0" tIns="0" rIns="0" bIns="0" anchor="ctr"/>
          <a:lstStyle>
            <a:lvl1pPr marL="0" indent="0">
              <a:buNone/>
              <a:defRPr sz="1600" b="1">
                <a:solidFill>
                  <a:schemeClr val="bg1"/>
                </a:solidFill>
              </a:defRPr>
            </a:lvl1pPr>
          </a:lstStyle>
          <a:p>
            <a:pPr lvl="0"/>
            <a:r>
              <a:rPr lang="en-US"/>
              <a:t>Heading</a:t>
            </a:r>
          </a:p>
        </p:txBody>
      </p:sp>
      <p:sp>
        <p:nvSpPr>
          <p:cNvPr id="11" name="Text Placeholder 4">
            <a:extLst>
              <a:ext uri="{FF2B5EF4-FFF2-40B4-BE49-F238E27FC236}">
                <a16:creationId xmlns:a16="http://schemas.microsoft.com/office/drawing/2014/main" id="{E1CCEB60-EB91-1DE6-C34F-F9016EEA48D7}"/>
              </a:ext>
            </a:extLst>
          </p:cNvPr>
          <p:cNvSpPr>
            <a:spLocks noGrp="1"/>
          </p:cNvSpPr>
          <p:nvPr>
            <p:ph type="body" sz="quarter" idx="18" hasCustomPrompt="1"/>
          </p:nvPr>
        </p:nvSpPr>
        <p:spPr>
          <a:xfrm>
            <a:off x="363541" y="1371600"/>
            <a:ext cx="719370" cy="1440000"/>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12" name="Text Placeholder 11">
            <a:extLst>
              <a:ext uri="{FF2B5EF4-FFF2-40B4-BE49-F238E27FC236}">
                <a16:creationId xmlns:a16="http://schemas.microsoft.com/office/drawing/2014/main" id="{F198CAA7-F109-5F84-E809-0025DB14356B}"/>
              </a:ext>
            </a:extLst>
          </p:cNvPr>
          <p:cNvSpPr>
            <a:spLocks noGrp="1"/>
          </p:cNvSpPr>
          <p:nvPr>
            <p:ph type="body" sz="quarter" idx="25" hasCustomPrompt="1"/>
          </p:nvPr>
        </p:nvSpPr>
        <p:spPr>
          <a:xfrm>
            <a:off x="1262742" y="3093978"/>
            <a:ext cx="2451814" cy="1440000"/>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13" name="Text Placeholder 4">
            <a:extLst>
              <a:ext uri="{FF2B5EF4-FFF2-40B4-BE49-F238E27FC236}">
                <a16:creationId xmlns:a16="http://schemas.microsoft.com/office/drawing/2014/main" id="{E5057883-F877-451D-6CBC-64CC891D2271}"/>
              </a:ext>
            </a:extLst>
          </p:cNvPr>
          <p:cNvSpPr>
            <a:spLocks noGrp="1"/>
          </p:cNvSpPr>
          <p:nvPr>
            <p:ph type="body" sz="quarter" idx="26" hasCustomPrompt="1"/>
          </p:nvPr>
        </p:nvSpPr>
        <p:spPr>
          <a:xfrm>
            <a:off x="363540" y="3093978"/>
            <a:ext cx="719370" cy="1440000"/>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14" name="Text Placeholder 11">
            <a:extLst>
              <a:ext uri="{FF2B5EF4-FFF2-40B4-BE49-F238E27FC236}">
                <a16:creationId xmlns:a16="http://schemas.microsoft.com/office/drawing/2014/main" id="{3A878D7B-1E6A-E270-21C6-42F254DB58AD}"/>
              </a:ext>
            </a:extLst>
          </p:cNvPr>
          <p:cNvSpPr>
            <a:spLocks noGrp="1"/>
          </p:cNvSpPr>
          <p:nvPr>
            <p:ph type="body" sz="quarter" idx="28" hasCustomPrompt="1"/>
          </p:nvPr>
        </p:nvSpPr>
        <p:spPr>
          <a:xfrm>
            <a:off x="1262742" y="4810376"/>
            <a:ext cx="2451814" cy="1440000"/>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15" name="Text Placeholder 4">
            <a:extLst>
              <a:ext uri="{FF2B5EF4-FFF2-40B4-BE49-F238E27FC236}">
                <a16:creationId xmlns:a16="http://schemas.microsoft.com/office/drawing/2014/main" id="{75A3763C-EBDD-BEFE-9D98-4247E9FD6758}"/>
              </a:ext>
            </a:extLst>
          </p:cNvPr>
          <p:cNvSpPr>
            <a:spLocks noGrp="1"/>
          </p:cNvSpPr>
          <p:nvPr>
            <p:ph type="body" sz="quarter" idx="29" hasCustomPrompt="1"/>
          </p:nvPr>
        </p:nvSpPr>
        <p:spPr>
          <a:xfrm>
            <a:off x="363540" y="4810376"/>
            <a:ext cx="719370" cy="1440000"/>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16" name="Chevron 15">
            <a:extLst>
              <a:ext uri="{FF2B5EF4-FFF2-40B4-BE49-F238E27FC236}">
                <a16:creationId xmlns:a16="http://schemas.microsoft.com/office/drawing/2014/main" id="{3B112907-D348-DC64-988A-36537C4DC74D}"/>
              </a:ext>
            </a:extLst>
          </p:cNvPr>
          <p:cNvSpPr/>
          <p:nvPr userDrawn="1"/>
        </p:nvSpPr>
        <p:spPr>
          <a:xfrm>
            <a:off x="3714556" y="1490511"/>
            <a:ext cx="349444" cy="122109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7" name="Chevron 16">
            <a:extLst>
              <a:ext uri="{FF2B5EF4-FFF2-40B4-BE49-F238E27FC236}">
                <a16:creationId xmlns:a16="http://schemas.microsoft.com/office/drawing/2014/main" id="{A6BCA873-E5CE-2264-6DF6-95BB837C97B1}"/>
              </a:ext>
            </a:extLst>
          </p:cNvPr>
          <p:cNvSpPr/>
          <p:nvPr userDrawn="1"/>
        </p:nvSpPr>
        <p:spPr>
          <a:xfrm>
            <a:off x="3714556" y="3203433"/>
            <a:ext cx="349444" cy="122109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8" name="Chevron 17">
            <a:extLst>
              <a:ext uri="{FF2B5EF4-FFF2-40B4-BE49-F238E27FC236}">
                <a16:creationId xmlns:a16="http://schemas.microsoft.com/office/drawing/2014/main" id="{E29F8495-3749-90F4-FBC3-BD698929306D}"/>
              </a:ext>
            </a:extLst>
          </p:cNvPr>
          <p:cNvSpPr/>
          <p:nvPr userDrawn="1"/>
        </p:nvSpPr>
        <p:spPr>
          <a:xfrm>
            <a:off x="3714556" y="4919831"/>
            <a:ext cx="349444" cy="122109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9" name="Text Placeholder 10">
            <a:extLst>
              <a:ext uri="{FF2B5EF4-FFF2-40B4-BE49-F238E27FC236}">
                <a16:creationId xmlns:a16="http://schemas.microsoft.com/office/drawing/2014/main" id="{B1CB1AF2-3574-265E-6DEE-7F8B39CAD29A}"/>
              </a:ext>
            </a:extLst>
          </p:cNvPr>
          <p:cNvSpPr>
            <a:spLocks noGrp="1"/>
          </p:cNvSpPr>
          <p:nvPr>
            <p:ph type="body" sz="quarter" idx="30"/>
          </p:nvPr>
        </p:nvSpPr>
        <p:spPr>
          <a:xfrm>
            <a:off x="4235450" y="1371600"/>
            <a:ext cx="7608888" cy="1440000"/>
          </a:xfrm>
        </p:spPr>
        <p:txBody>
          <a:bodyPr tIns="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10">
            <a:extLst>
              <a:ext uri="{FF2B5EF4-FFF2-40B4-BE49-F238E27FC236}">
                <a16:creationId xmlns:a16="http://schemas.microsoft.com/office/drawing/2014/main" id="{C3101F40-C105-8038-E213-FD75F6E64BC3}"/>
              </a:ext>
            </a:extLst>
          </p:cNvPr>
          <p:cNvSpPr>
            <a:spLocks noGrp="1"/>
          </p:cNvSpPr>
          <p:nvPr>
            <p:ph type="body" sz="quarter" idx="31"/>
          </p:nvPr>
        </p:nvSpPr>
        <p:spPr>
          <a:xfrm>
            <a:off x="4235450" y="3093978"/>
            <a:ext cx="7608888" cy="1440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ext Placeholder 10">
            <a:extLst>
              <a:ext uri="{FF2B5EF4-FFF2-40B4-BE49-F238E27FC236}">
                <a16:creationId xmlns:a16="http://schemas.microsoft.com/office/drawing/2014/main" id="{411E7E5C-648A-317C-11D1-48F96FBCBE56}"/>
              </a:ext>
            </a:extLst>
          </p:cNvPr>
          <p:cNvSpPr>
            <a:spLocks noGrp="1"/>
          </p:cNvSpPr>
          <p:nvPr>
            <p:ph type="body" sz="quarter" idx="32"/>
          </p:nvPr>
        </p:nvSpPr>
        <p:spPr>
          <a:xfrm>
            <a:off x="4235450" y="4810376"/>
            <a:ext cx="7608888" cy="14400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a:extLst>
              <a:ext uri="{FF2B5EF4-FFF2-40B4-BE49-F238E27FC236}">
                <a16:creationId xmlns:a16="http://schemas.microsoft.com/office/drawing/2014/main" id="{40B53D1C-568B-380E-BC93-46C3A2A266C4}"/>
              </a:ext>
            </a:extLst>
          </p:cNvPr>
          <p:cNvGrpSpPr/>
          <p:nvPr userDrawn="1"/>
        </p:nvGrpSpPr>
        <p:grpSpPr>
          <a:xfrm>
            <a:off x="10961686" y="6525600"/>
            <a:ext cx="607219" cy="180000"/>
            <a:chOff x="10961686" y="6525600"/>
            <a:chExt cx="607219" cy="180000"/>
          </a:xfrm>
        </p:grpSpPr>
        <p:sp>
          <p:nvSpPr>
            <p:cNvPr id="22" name="Slide Number Placeholder 5">
              <a:extLst>
                <a:ext uri="{FF2B5EF4-FFF2-40B4-BE49-F238E27FC236}">
                  <a16:creationId xmlns:a16="http://schemas.microsoft.com/office/drawing/2014/main" id="{E13AD828-50DA-6616-949F-CC3152329B79}"/>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23" name="Straight Connector 22">
              <a:extLst>
                <a:ext uri="{FF2B5EF4-FFF2-40B4-BE49-F238E27FC236}">
                  <a16:creationId xmlns:a16="http://schemas.microsoft.com/office/drawing/2014/main" id="{F52C34F5-DB22-47F7-1311-67BE6E11CC08}"/>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C98CEF5F-3ACA-3C2D-C7F6-24A21B8DEE2E}"/>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129495437"/>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6C99FE2D-C358-1D1C-60EE-28B853F8BD9E}"/>
              </a:ext>
            </a:extLst>
          </p:cNvPr>
          <p:cNvSpPr>
            <a:spLocks noGrp="1"/>
          </p:cNvSpPr>
          <p:nvPr>
            <p:ph type="body" sz="quarter" idx="15" hasCustomPrompt="1"/>
          </p:nvPr>
        </p:nvSpPr>
        <p:spPr>
          <a:xfrm>
            <a:off x="1262743" y="1371600"/>
            <a:ext cx="2451814" cy="1046138"/>
          </a:xfrm>
          <a:prstGeom prst="rect">
            <a:avLst/>
          </a:prstGeom>
          <a:noFill/>
          <a:ln w="12700">
            <a:noFill/>
          </a:ln>
        </p:spPr>
        <p:txBody>
          <a:bodyPr lIns="0" tIns="0" rIns="0" bIns="0" anchor="ctr"/>
          <a:lstStyle>
            <a:lvl1pPr marL="0" indent="0">
              <a:buNone/>
              <a:defRPr sz="1600" b="1">
                <a:solidFill>
                  <a:schemeClr val="tx1"/>
                </a:solidFill>
              </a:defRPr>
            </a:lvl1pPr>
          </a:lstStyle>
          <a:p>
            <a:pPr lvl="0"/>
            <a:r>
              <a:rPr lang="en-US"/>
              <a:t>Heading</a:t>
            </a:r>
          </a:p>
        </p:txBody>
      </p:sp>
      <p:sp>
        <p:nvSpPr>
          <p:cNvPr id="2" name="Title 1">
            <a:extLst>
              <a:ext uri="{FF2B5EF4-FFF2-40B4-BE49-F238E27FC236}">
                <a16:creationId xmlns:a16="http://schemas.microsoft.com/office/drawing/2014/main" id="{E722192A-855A-74DA-8406-BA6FB223DED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EE016200-FD4B-8639-2EFC-828BAE553D7F}"/>
              </a:ext>
            </a:extLst>
          </p:cNvPr>
          <p:cNvSpPr>
            <a:spLocks noGrp="1"/>
          </p:cNvSpPr>
          <p:nvPr>
            <p:ph type="ftr" sz="quarter" idx="11"/>
          </p:nvPr>
        </p:nvSpPr>
        <p:spPr/>
        <p:txBody>
          <a:bodyPr/>
          <a:lstStyle/>
          <a:p>
            <a:endParaRPr lang="en-AU"/>
          </a:p>
        </p:txBody>
      </p:sp>
      <p:sp>
        <p:nvSpPr>
          <p:cNvPr id="5" name="Text Placeholder 4">
            <a:extLst>
              <a:ext uri="{FF2B5EF4-FFF2-40B4-BE49-F238E27FC236}">
                <a16:creationId xmlns:a16="http://schemas.microsoft.com/office/drawing/2014/main" id="{630AA707-76E1-DF3A-1311-B68687A124CE}"/>
              </a:ext>
            </a:extLst>
          </p:cNvPr>
          <p:cNvSpPr>
            <a:spLocks noGrp="1"/>
          </p:cNvSpPr>
          <p:nvPr>
            <p:ph type="body" sz="quarter" idx="12" hasCustomPrompt="1"/>
          </p:nvPr>
        </p:nvSpPr>
        <p:spPr>
          <a:xfrm>
            <a:off x="363541" y="1371600"/>
            <a:ext cx="719370" cy="1046138"/>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14" name="Text Placeholder 6">
            <a:extLst>
              <a:ext uri="{FF2B5EF4-FFF2-40B4-BE49-F238E27FC236}">
                <a16:creationId xmlns:a16="http://schemas.microsoft.com/office/drawing/2014/main" id="{50A55B17-D8BA-45A4-C529-94325383402B}"/>
              </a:ext>
            </a:extLst>
          </p:cNvPr>
          <p:cNvSpPr>
            <a:spLocks noGrp="1"/>
          </p:cNvSpPr>
          <p:nvPr>
            <p:ph type="body" sz="quarter" idx="22"/>
          </p:nvPr>
        </p:nvSpPr>
        <p:spPr>
          <a:xfrm>
            <a:off x="358773" y="839335"/>
            <a:ext cx="11469686" cy="285708"/>
          </a:xfrm>
          <a:ln>
            <a:noFill/>
          </a:ln>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44" name="Text Placeholder 11">
            <a:extLst>
              <a:ext uri="{FF2B5EF4-FFF2-40B4-BE49-F238E27FC236}">
                <a16:creationId xmlns:a16="http://schemas.microsoft.com/office/drawing/2014/main" id="{4E3E5D57-6A7E-B63B-0E0F-A63900EC6E40}"/>
              </a:ext>
            </a:extLst>
          </p:cNvPr>
          <p:cNvSpPr>
            <a:spLocks noGrp="1"/>
          </p:cNvSpPr>
          <p:nvPr>
            <p:ph type="body" sz="quarter" idx="25" hasCustomPrompt="1"/>
          </p:nvPr>
        </p:nvSpPr>
        <p:spPr>
          <a:xfrm>
            <a:off x="1262742" y="2656127"/>
            <a:ext cx="2451814" cy="1046138"/>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5" name="Text Placeholder 4">
            <a:extLst>
              <a:ext uri="{FF2B5EF4-FFF2-40B4-BE49-F238E27FC236}">
                <a16:creationId xmlns:a16="http://schemas.microsoft.com/office/drawing/2014/main" id="{B3933397-B97C-90FD-C4CA-37F19FCB7FBF}"/>
              </a:ext>
            </a:extLst>
          </p:cNvPr>
          <p:cNvSpPr>
            <a:spLocks noGrp="1"/>
          </p:cNvSpPr>
          <p:nvPr>
            <p:ph type="body" sz="quarter" idx="26" hasCustomPrompt="1"/>
          </p:nvPr>
        </p:nvSpPr>
        <p:spPr>
          <a:xfrm>
            <a:off x="363540" y="2656127"/>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47" name="Text Placeholder 11">
            <a:extLst>
              <a:ext uri="{FF2B5EF4-FFF2-40B4-BE49-F238E27FC236}">
                <a16:creationId xmlns:a16="http://schemas.microsoft.com/office/drawing/2014/main" id="{65664CC6-E03C-A79A-1280-6D978D398E83}"/>
              </a:ext>
            </a:extLst>
          </p:cNvPr>
          <p:cNvSpPr>
            <a:spLocks noGrp="1"/>
          </p:cNvSpPr>
          <p:nvPr>
            <p:ph type="body" sz="quarter" idx="28" hasCustomPrompt="1"/>
          </p:nvPr>
        </p:nvSpPr>
        <p:spPr>
          <a:xfrm>
            <a:off x="1262742" y="3940654"/>
            <a:ext cx="2451814" cy="1046138"/>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8" name="Text Placeholder 4">
            <a:extLst>
              <a:ext uri="{FF2B5EF4-FFF2-40B4-BE49-F238E27FC236}">
                <a16:creationId xmlns:a16="http://schemas.microsoft.com/office/drawing/2014/main" id="{5E836E8A-79E6-6927-004A-6DAECBDBDBF6}"/>
              </a:ext>
            </a:extLst>
          </p:cNvPr>
          <p:cNvSpPr>
            <a:spLocks noGrp="1"/>
          </p:cNvSpPr>
          <p:nvPr>
            <p:ph type="body" sz="quarter" idx="29" hasCustomPrompt="1"/>
          </p:nvPr>
        </p:nvSpPr>
        <p:spPr>
          <a:xfrm>
            <a:off x="363540" y="3940654"/>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6" name="Chevron 5">
            <a:extLst>
              <a:ext uri="{FF2B5EF4-FFF2-40B4-BE49-F238E27FC236}">
                <a16:creationId xmlns:a16="http://schemas.microsoft.com/office/drawing/2014/main" id="{45EFA0B1-1DBC-E75D-F381-75C58C0FC73C}"/>
              </a:ext>
            </a:extLst>
          </p:cNvPr>
          <p:cNvSpPr/>
          <p:nvPr userDrawn="1"/>
        </p:nvSpPr>
        <p:spPr>
          <a:xfrm>
            <a:off x="3714556" y="1451117"/>
            <a:ext cx="349444" cy="887104"/>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7" name="Chevron 6">
            <a:extLst>
              <a:ext uri="{FF2B5EF4-FFF2-40B4-BE49-F238E27FC236}">
                <a16:creationId xmlns:a16="http://schemas.microsoft.com/office/drawing/2014/main" id="{6393DE37-55EB-CD79-2D27-308AFFB56CFD}"/>
              </a:ext>
            </a:extLst>
          </p:cNvPr>
          <p:cNvSpPr/>
          <p:nvPr userDrawn="1"/>
        </p:nvSpPr>
        <p:spPr>
          <a:xfrm>
            <a:off x="3714556" y="2736160"/>
            <a:ext cx="349444" cy="887104"/>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8" name="Chevron 7">
            <a:extLst>
              <a:ext uri="{FF2B5EF4-FFF2-40B4-BE49-F238E27FC236}">
                <a16:creationId xmlns:a16="http://schemas.microsoft.com/office/drawing/2014/main" id="{FBA9A902-C0E6-FC74-4C1B-6A6A12A37555}"/>
              </a:ext>
            </a:extLst>
          </p:cNvPr>
          <p:cNvSpPr/>
          <p:nvPr userDrawn="1"/>
        </p:nvSpPr>
        <p:spPr>
          <a:xfrm>
            <a:off x="3714556" y="4021203"/>
            <a:ext cx="349444" cy="887104"/>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1" name="Text Placeholder 10">
            <a:extLst>
              <a:ext uri="{FF2B5EF4-FFF2-40B4-BE49-F238E27FC236}">
                <a16:creationId xmlns:a16="http://schemas.microsoft.com/office/drawing/2014/main" id="{C2B273F9-8687-6A6E-2C2C-79033770F341}"/>
              </a:ext>
            </a:extLst>
          </p:cNvPr>
          <p:cNvSpPr>
            <a:spLocks noGrp="1"/>
          </p:cNvSpPr>
          <p:nvPr>
            <p:ph type="body" sz="quarter" idx="30"/>
          </p:nvPr>
        </p:nvSpPr>
        <p:spPr>
          <a:xfrm>
            <a:off x="4235450" y="1371600"/>
            <a:ext cx="7608888" cy="1046138"/>
          </a:xfrm>
        </p:spPr>
        <p:txBody>
          <a:bodyPr tIns="0" anchor="ctr"/>
          <a:lstStyle/>
          <a:p>
            <a:pPr lvl="0"/>
            <a:r>
              <a:rPr lang="en-US"/>
              <a:t>Click to edit Master text styles</a:t>
            </a:r>
          </a:p>
          <a:p>
            <a:pPr lvl="1"/>
            <a:r>
              <a:rPr lang="en-US"/>
              <a:t>Second level</a:t>
            </a:r>
          </a:p>
          <a:p>
            <a:pPr lvl="2"/>
            <a:r>
              <a:rPr lang="en-US"/>
              <a:t>Third level</a:t>
            </a:r>
          </a:p>
        </p:txBody>
      </p:sp>
      <p:sp>
        <p:nvSpPr>
          <p:cNvPr id="13" name="Text Placeholder 10">
            <a:extLst>
              <a:ext uri="{FF2B5EF4-FFF2-40B4-BE49-F238E27FC236}">
                <a16:creationId xmlns:a16="http://schemas.microsoft.com/office/drawing/2014/main" id="{284BC63C-1B71-B957-5159-C26199872854}"/>
              </a:ext>
            </a:extLst>
          </p:cNvPr>
          <p:cNvSpPr>
            <a:spLocks noGrp="1"/>
          </p:cNvSpPr>
          <p:nvPr>
            <p:ph type="body" sz="quarter" idx="31"/>
          </p:nvPr>
        </p:nvSpPr>
        <p:spPr>
          <a:xfrm>
            <a:off x="4235450" y="2656127"/>
            <a:ext cx="7608888" cy="1046138"/>
          </a:xfrm>
        </p:spPr>
        <p:txBody>
          <a:bodyPr anchor="ctr"/>
          <a:lstStyle/>
          <a:p>
            <a:pPr lvl="0"/>
            <a:r>
              <a:rPr lang="en-US"/>
              <a:t>Click to edit Master text styles</a:t>
            </a:r>
          </a:p>
          <a:p>
            <a:pPr lvl="1"/>
            <a:r>
              <a:rPr lang="en-US"/>
              <a:t>Second level</a:t>
            </a:r>
          </a:p>
          <a:p>
            <a:pPr lvl="2"/>
            <a:r>
              <a:rPr lang="en-US"/>
              <a:t>Third level</a:t>
            </a:r>
          </a:p>
        </p:txBody>
      </p:sp>
      <p:sp>
        <p:nvSpPr>
          <p:cNvPr id="15" name="Text Placeholder 10">
            <a:extLst>
              <a:ext uri="{FF2B5EF4-FFF2-40B4-BE49-F238E27FC236}">
                <a16:creationId xmlns:a16="http://schemas.microsoft.com/office/drawing/2014/main" id="{838B5287-9ADB-F56A-9C5B-D299541907F5}"/>
              </a:ext>
            </a:extLst>
          </p:cNvPr>
          <p:cNvSpPr>
            <a:spLocks noGrp="1"/>
          </p:cNvSpPr>
          <p:nvPr>
            <p:ph type="body" sz="quarter" idx="32"/>
          </p:nvPr>
        </p:nvSpPr>
        <p:spPr>
          <a:xfrm>
            <a:off x="4235450" y="3940654"/>
            <a:ext cx="7608888" cy="1046138"/>
          </a:xfrm>
        </p:spPr>
        <p:txBody>
          <a:bodyPr anchor="ctr"/>
          <a:lstStyle/>
          <a:p>
            <a:pPr lvl="0"/>
            <a:r>
              <a:rPr lang="en-US"/>
              <a:t>Click to edit Master text styles</a:t>
            </a:r>
          </a:p>
          <a:p>
            <a:pPr lvl="1"/>
            <a:r>
              <a:rPr lang="en-US"/>
              <a:t>Second level</a:t>
            </a:r>
          </a:p>
          <a:p>
            <a:pPr lvl="2"/>
            <a:r>
              <a:rPr lang="en-US"/>
              <a:t>Third level</a:t>
            </a:r>
          </a:p>
        </p:txBody>
      </p:sp>
      <p:sp>
        <p:nvSpPr>
          <p:cNvPr id="10" name="Text Placeholder 11">
            <a:extLst>
              <a:ext uri="{FF2B5EF4-FFF2-40B4-BE49-F238E27FC236}">
                <a16:creationId xmlns:a16="http://schemas.microsoft.com/office/drawing/2014/main" id="{91358CEE-CF73-0FA2-92B7-DB8B87C846E1}"/>
              </a:ext>
            </a:extLst>
          </p:cNvPr>
          <p:cNvSpPr>
            <a:spLocks noGrp="1"/>
          </p:cNvSpPr>
          <p:nvPr>
            <p:ph type="body" sz="quarter" idx="33" hasCustomPrompt="1"/>
          </p:nvPr>
        </p:nvSpPr>
        <p:spPr>
          <a:xfrm>
            <a:off x="1262742" y="5225182"/>
            <a:ext cx="2451814" cy="1046138"/>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12" name="Text Placeholder 4">
            <a:extLst>
              <a:ext uri="{FF2B5EF4-FFF2-40B4-BE49-F238E27FC236}">
                <a16:creationId xmlns:a16="http://schemas.microsoft.com/office/drawing/2014/main" id="{231D87AE-B875-155C-F8A4-14B5470D2FA4}"/>
              </a:ext>
            </a:extLst>
          </p:cNvPr>
          <p:cNvSpPr>
            <a:spLocks noGrp="1"/>
          </p:cNvSpPr>
          <p:nvPr>
            <p:ph type="body" sz="quarter" idx="34" hasCustomPrompt="1"/>
          </p:nvPr>
        </p:nvSpPr>
        <p:spPr>
          <a:xfrm>
            <a:off x="363540" y="5225182"/>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16" name="Chevron 15">
            <a:extLst>
              <a:ext uri="{FF2B5EF4-FFF2-40B4-BE49-F238E27FC236}">
                <a16:creationId xmlns:a16="http://schemas.microsoft.com/office/drawing/2014/main" id="{2AC37CFE-CAF6-3A7C-BA20-3CE72F0543E9}"/>
              </a:ext>
            </a:extLst>
          </p:cNvPr>
          <p:cNvSpPr/>
          <p:nvPr userDrawn="1"/>
        </p:nvSpPr>
        <p:spPr>
          <a:xfrm>
            <a:off x="3714556" y="5306245"/>
            <a:ext cx="349444" cy="887104"/>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7" name="Text Placeholder 10">
            <a:extLst>
              <a:ext uri="{FF2B5EF4-FFF2-40B4-BE49-F238E27FC236}">
                <a16:creationId xmlns:a16="http://schemas.microsoft.com/office/drawing/2014/main" id="{05F9FC92-57BA-1D5A-7C26-413C38937161}"/>
              </a:ext>
            </a:extLst>
          </p:cNvPr>
          <p:cNvSpPr>
            <a:spLocks noGrp="1"/>
          </p:cNvSpPr>
          <p:nvPr>
            <p:ph type="body" sz="quarter" idx="35"/>
          </p:nvPr>
        </p:nvSpPr>
        <p:spPr>
          <a:xfrm>
            <a:off x="4235450" y="5225182"/>
            <a:ext cx="7608888" cy="1046138"/>
          </a:xfrm>
        </p:spPr>
        <p:txBody>
          <a:bodyPr anchor="ct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695734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 point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22" name="Text Placeholder 11">
            <a:extLst>
              <a:ext uri="{FF2B5EF4-FFF2-40B4-BE49-F238E27FC236}">
                <a16:creationId xmlns:a16="http://schemas.microsoft.com/office/drawing/2014/main" id="{CD3BF871-F9DE-6343-2FBD-366D91BDA9EC}"/>
              </a:ext>
            </a:extLst>
          </p:cNvPr>
          <p:cNvSpPr>
            <a:spLocks noGrp="1"/>
          </p:cNvSpPr>
          <p:nvPr>
            <p:ph type="body" sz="quarter" idx="15" hasCustomPrompt="1"/>
          </p:nvPr>
        </p:nvSpPr>
        <p:spPr>
          <a:xfrm>
            <a:off x="1262743" y="1371600"/>
            <a:ext cx="2451814" cy="1046138"/>
          </a:xfrm>
          <a:prstGeom prst="rect">
            <a:avLst/>
          </a:prstGeom>
          <a:noFill/>
          <a:ln w="12700">
            <a:noFill/>
          </a:ln>
        </p:spPr>
        <p:txBody>
          <a:bodyPr lIns="0" tIns="0" rIns="0" bIns="0" anchor="ctr"/>
          <a:lstStyle>
            <a:lvl1pPr marL="0" indent="0">
              <a:buNone/>
              <a:defRPr sz="1600" b="1">
                <a:solidFill>
                  <a:schemeClr val="bg1"/>
                </a:solidFill>
              </a:defRPr>
            </a:lvl1pPr>
          </a:lstStyle>
          <a:p>
            <a:pPr lvl="0"/>
            <a:r>
              <a:rPr lang="en-US"/>
              <a:t>Heading</a:t>
            </a:r>
          </a:p>
        </p:txBody>
      </p:sp>
      <p:sp>
        <p:nvSpPr>
          <p:cNvPr id="23" name="Text Placeholder 4">
            <a:extLst>
              <a:ext uri="{FF2B5EF4-FFF2-40B4-BE49-F238E27FC236}">
                <a16:creationId xmlns:a16="http://schemas.microsoft.com/office/drawing/2014/main" id="{BE50CEE5-0ECC-9F2E-DB3E-07D071BDBE32}"/>
              </a:ext>
            </a:extLst>
          </p:cNvPr>
          <p:cNvSpPr>
            <a:spLocks noGrp="1"/>
          </p:cNvSpPr>
          <p:nvPr>
            <p:ph type="body" sz="quarter" idx="18" hasCustomPrompt="1"/>
          </p:nvPr>
        </p:nvSpPr>
        <p:spPr>
          <a:xfrm>
            <a:off x="363541" y="1371600"/>
            <a:ext cx="719370" cy="1046138"/>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24" name="Text Placeholder 11">
            <a:extLst>
              <a:ext uri="{FF2B5EF4-FFF2-40B4-BE49-F238E27FC236}">
                <a16:creationId xmlns:a16="http://schemas.microsoft.com/office/drawing/2014/main" id="{274CF00B-9DCF-A33D-5F62-1EF5EBC6869F}"/>
              </a:ext>
            </a:extLst>
          </p:cNvPr>
          <p:cNvSpPr>
            <a:spLocks noGrp="1"/>
          </p:cNvSpPr>
          <p:nvPr>
            <p:ph type="body" sz="quarter" idx="25" hasCustomPrompt="1"/>
          </p:nvPr>
        </p:nvSpPr>
        <p:spPr>
          <a:xfrm>
            <a:off x="1262742" y="2656127"/>
            <a:ext cx="2451814" cy="1046138"/>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25" name="Text Placeholder 4">
            <a:extLst>
              <a:ext uri="{FF2B5EF4-FFF2-40B4-BE49-F238E27FC236}">
                <a16:creationId xmlns:a16="http://schemas.microsoft.com/office/drawing/2014/main" id="{C385E39A-7E81-0E7F-CD17-883F9C373ED6}"/>
              </a:ext>
            </a:extLst>
          </p:cNvPr>
          <p:cNvSpPr>
            <a:spLocks noGrp="1"/>
          </p:cNvSpPr>
          <p:nvPr>
            <p:ph type="body" sz="quarter" idx="26" hasCustomPrompt="1"/>
          </p:nvPr>
        </p:nvSpPr>
        <p:spPr>
          <a:xfrm>
            <a:off x="363540" y="2656127"/>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26" name="Text Placeholder 11">
            <a:extLst>
              <a:ext uri="{FF2B5EF4-FFF2-40B4-BE49-F238E27FC236}">
                <a16:creationId xmlns:a16="http://schemas.microsoft.com/office/drawing/2014/main" id="{8491BCD1-67CC-7A3A-A2BB-32824810890C}"/>
              </a:ext>
            </a:extLst>
          </p:cNvPr>
          <p:cNvSpPr>
            <a:spLocks noGrp="1"/>
          </p:cNvSpPr>
          <p:nvPr>
            <p:ph type="body" sz="quarter" idx="28" hasCustomPrompt="1"/>
          </p:nvPr>
        </p:nvSpPr>
        <p:spPr>
          <a:xfrm>
            <a:off x="1262742" y="3940654"/>
            <a:ext cx="2451814" cy="1046138"/>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27" name="Text Placeholder 4">
            <a:extLst>
              <a:ext uri="{FF2B5EF4-FFF2-40B4-BE49-F238E27FC236}">
                <a16:creationId xmlns:a16="http://schemas.microsoft.com/office/drawing/2014/main" id="{F511ACA4-27A3-00AB-1839-7AA1EE18B4E5}"/>
              </a:ext>
            </a:extLst>
          </p:cNvPr>
          <p:cNvSpPr>
            <a:spLocks noGrp="1"/>
          </p:cNvSpPr>
          <p:nvPr>
            <p:ph type="body" sz="quarter" idx="29" hasCustomPrompt="1"/>
          </p:nvPr>
        </p:nvSpPr>
        <p:spPr>
          <a:xfrm>
            <a:off x="363540" y="3940654"/>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28" name="Chevron 27">
            <a:extLst>
              <a:ext uri="{FF2B5EF4-FFF2-40B4-BE49-F238E27FC236}">
                <a16:creationId xmlns:a16="http://schemas.microsoft.com/office/drawing/2014/main" id="{B1B2E6D7-0283-07AD-D65E-1B3635B6CBB8}"/>
              </a:ext>
            </a:extLst>
          </p:cNvPr>
          <p:cNvSpPr/>
          <p:nvPr userDrawn="1"/>
        </p:nvSpPr>
        <p:spPr>
          <a:xfrm>
            <a:off x="3714556" y="1451117"/>
            <a:ext cx="349444" cy="887104"/>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29" name="Chevron 28">
            <a:extLst>
              <a:ext uri="{FF2B5EF4-FFF2-40B4-BE49-F238E27FC236}">
                <a16:creationId xmlns:a16="http://schemas.microsoft.com/office/drawing/2014/main" id="{FC209B76-F08A-2F0E-98DD-FD0FB76AC65B}"/>
              </a:ext>
            </a:extLst>
          </p:cNvPr>
          <p:cNvSpPr/>
          <p:nvPr userDrawn="1"/>
        </p:nvSpPr>
        <p:spPr>
          <a:xfrm>
            <a:off x="3714556" y="2736160"/>
            <a:ext cx="349444" cy="887104"/>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30" name="Chevron 29">
            <a:extLst>
              <a:ext uri="{FF2B5EF4-FFF2-40B4-BE49-F238E27FC236}">
                <a16:creationId xmlns:a16="http://schemas.microsoft.com/office/drawing/2014/main" id="{A706560A-63D0-25CA-5A3A-1B9282BDEE8C}"/>
              </a:ext>
            </a:extLst>
          </p:cNvPr>
          <p:cNvSpPr/>
          <p:nvPr userDrawn="1"/>
        </p:nvSpPr>
        <p:spPr>
          <a:xfrm>
            <a:off x="3714556" y="4021203"/>
            <a:ext cx="349444" cy="887104"/>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31" name="Text Placeholder 10">
            <a:extLst>
              <a:ext uri="{FF2B5EF4-FFF2-40B4-BE49-F238E27FC236}">
                <a16:creationId xmlns:a16="http://schemas.microsoft.com/office/drawing/2014/main" id="{88BE3E6B-9923-61F7-D528-6FF8F1D5CE10}"/>
              </a:ext>
            </a:extLst>
          </p:cNvPr>
          <p:cNvSpPr>
            <a:spLocks noGrp="1"/>
          </p:cNvSpPr>
          <p:nvPr>
            <p:ph type="body" sz="quarter" idx="30"/>
          </p:nvPr>
        </p:nvSpPr>
        <p:spPr>
          <a:xfrm>
            <a:off x="4235450" y="1371600"/>
            <a:ext cx="7608888" cy="1046138"/>
          </a:xfrm>
        </p:spPr>
        <p:txBody>
          <a:bodyPr tIns="0"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2" name="Text Placeholder 10">
            <a:extLst>
              <a:ext uri="{FF2B5EF4-FFF2-40B4-BE49-F238E27FC236}">
                <a16:creationId xmlns:a16="http://schemas.microsoft.com/office/drawing/2014/main" id="{ADDC0A84-CA00-C88E-7186-6CD8285B2C4A}"/>
              </a:ext>
            </a:extLst>
          </p:cNvPr>
          <p:cNvSpPr>
            <a:spLocks noGrp="1"/>
          </p:cNvSpPr>
          <p:nvPr>
            <p:ph type="body" sz="quarter" idx="31"/>
          </p:nvPr>
        </p:nvSpPr>
        <p:spPr>
          <a:xfrm>
            <a:off x="4235450" y="2656127"/>
            <a:ext cx="7608888" cy="1046138"/>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3" name="Text Placeholder 10">
            <a:extLst>
              <a:ext uri="{FF2B5EF4-FFF2-40B4-BE49-F238E27FC236}">
                <a16:creationId xmlns:a16="http://schemas.microsoft.com/office/drawing/2014/main" id="{7ADF2F38-9E07-6E6C-9C6E-E7E7C6081532}"/>
              </a:ext>
            </a:extLst>
          </p:cNvPr>
          <p:cNvSpPr>
            <a:spLocks noGrp="1"/>
          </p:cNvSpPr>
          <p:nvPr>
            <p:ph type="body" sz="quarter" idx="32"/>
          </p:nvPr>
        </p:nvSpPr>
        <p:spPr>
          <a:xfrm>
            <a:off x="4235450" y="3940654"/>
            <a:ext cx="7608888" cy="1046138"/>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4" name="Text Placeholder 11">
            <a:extLst>
              <a:ext uri="{FF2B5EF4-FFF2-40B4-BE49-F238E27FC236}">
                <a16:creationId xmlns:a16="http://schemas.microsoft.com/office/drawing/2014/main" id="{C956D523-AA78-058E-DF78-5AF8C77A7CC8}"/>
              </a:ext>
            </a:extLst>
          </p:cNvPr>
          <p:cNvSpPr>
            <a:spLocks noGrp="1"/>
          </p:cNvSpPr>
          <p:nvPr>
            <p:ph type="body" sz="quarter" idx="33" hasCustomPrompt="1"/>
          </p:nvPr>
        </p:nvSpPr>
        <p:spPr>
          <a:xfrm>
            <a:off x="1262742" y="5225182"/>
            <a:ext cx="2451814" cy="1046138"/>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35" name="Text Placeholder 4">
            <a:extLst>
              <a:ext uri="{FF2B5EF4-FFF2-40B4-BE49-F238E27FC236}">
                <a16:creationId xmlns:a16="http://schemas.microsoft.com/office/drawing/2014/main" id="{87A3A736-7934-6FCE-CAE5-E93BF37CB90A}"/>
              </a:ext>
            </a:extLst>
          </p:cNvPr>
          <p:cNvSpPr>
            <a:spLocks noGrp="1"/>
          </p:cNvSpPr>
          <p:nvPr>
            <p:ph type="body" sz="quarter" idx="34" hasCustomPrompt="1"/>
          </p:nvPr>
        </p:nvSpPr>
        <p:spPr>
          <a:xfrm>
            <a:off x="363540" y="5225182"/>
            <a:ext cx="719370" cy="1046138"/>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36" name="Chevron 35">
            <a:extLst>
              <a:ext uri="{FF2B5EF4-FFF2-40B4-BE49-F238E27FC236}">
                <a16:creationId xmlns:a16="http://schemas.microsoft.com/office/drawing/2014/main" id="{A2692B44-6146-6BB0-B066-590D31633051}"/>
              </a:ext>
            </a:extLst>
          </p:cNvPr>
          <p:cNvSpPr/>
          <p:nvPr userDrawn="1"/>
        </p:nvSpPr>
        <p:spPr>
          <a:xfrm>
            <a:off x="3714556" y="5306245"/>
            <a:ext cx="349444" cy="887104"/>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37" name="Text Placeholder 10">
            <a:extLst>
              <a:ext uri="{FF2B5EF4-FFF2-40B4-BE49-F238E27FC236}">
                <a16:creationId xmlns:a16="http://schemas.microsoft.com/office/drawing/2014/main" id="{593B92F9-4D5A-37D4-8A94-A59A4EBEEDFF}"/>
              </a:ext>
            </a:extLst>
          </p:cNvPr>
          <p:cNvSpPr>
            <a:spLocks noGrp="1"/>
          </p:cNvSpPr>
          <p:nvPr>
            <p:ph type="body" sz="quarter" idx="35"/>
          </p:nvPr>
        </p:nvSpPr>
        <p:spPr>
          <a:xfrm>
            <a:off x="4235450" y="5225182"/>
            <a:ext cx="7608888" cy="1046138"/>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325CA40F-997F-3F65-408F-BBC4F9ADD867}"/>
              </a:ext>
            </a:extLst>
          </p:cNvPr>
          <p:cNvGrpSpPr/>
          <p:nvPr userDrawn="1"/>
        </p:nvGrpSpPr>
        <p:grpSpPr>
          <a:xfrm>
            <a:off x="10961686" y="6525600"/>
            <a:ext cx="607219" cy="180000"/>
            <a:chOff x="10961686" y="6525600"/>
            <a:chExt cx="607219" cy="180000"/>
          </a:xfrm>
        </p:grpSpPr>
        <p:sp>
          <p:nvSpPr>
            <p:cNvPr id="10" name="Slide Number Placeholder 5">
              <a:extLst>
                <a:ext uri="{FF2B5EF4-FFF2-40B4-BE49-F238E27FC236}">
                  <a16:creationId xmlns:a16="http://schemas.microsoft.com/office/drawing/2014/main" id="{0F44726E-0F67-EB1E-4C4A-1BE9F35E114E}"/>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11" name="Straight Connector 10">
              <a:extLst>
                <a:ext uri="{FF2B5EF4-FFF2-40B4-BE49-F238E27FC236}">
                  <a16:creationId xmlns:a16="http://schemas.microsoft.com/office/drawing/2014/main" id="{8C5876DE-5C07-4E45-0D93-A4496D31881B}"/>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23E508CE-20F9-927D-4FD4-F44375AD0C74}"/>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4891196"/>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points white">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6C99FE2D-C358-1D1C-60EE-28B853F8BD9E}"/>
              </a:ext>
            </a:extLst>
          </p:cNvPr>
          <p:cNvSpPr>
            <a:spLocks noGrp="1"/>
          </p:cNvSpPr>
          <p:nvPr>
            <p:ph type="body" sz="quarter" idx="15" hasCustomPrompt="1"/>
          </p:nvPr>
        </p:nvSpPr>
        <p:spPr>
          <a:xfrm>
            <a:off x="1262743" y="1371600"/>
            <a:ext cx="2451814" cy="726669"/>
          </a:xfrm>
          <a:prstGeom prst="rect">
            <a:avLst/>
          </a:prstGeom>
          <a:noFill/>
          <a:ln w="12700">
            <a:noFill/>
          </a:ln>
        </p:spPr>
        <p:txBody>
          <a:bodyPr lIns="0" tIns="0" rIns="0" bIns="0" anchor="ctr"/>
          <a:lstStyle>
            <a:lvl1pPr marL="0" indent="0">
              <a:buNone/>
              <a:defRPr sz="1600" b="1">
                <a:solidFill>
                  <a:schemeClr val="tx1"/>
                </a:solidFill>
              </a:defRPr>
            </a:lvl1pPr>
          </a:lstStyle>
          <a:p>
            <a:pPr lvl="0"/>
            <a:r>
              <a:rPr lang="en-US"/>
              <a:t>Heading</a:t>
            </a:r>
          </a:p>
        </p:txBody>
      </p:sp>
      <p:sp>
        <p:nvSpPr>
          <p:cNvPr id="2" name="Title 1">
            <a:extLst>
              <a:ext uri="{FF2B5EF4-FFF2-40B4-BE49-F238E27FC236}">
                <a16:creationId xmlns:a16="http://schemas.microsoft.com/office/drawing/2014/main" id="{E722192A-855A-74DA-8406-BA6FB223DED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EE016200-FD4B-8639-2EFC-828BAE553D7F}"/>
              </a:ext>
            </a:extLst>
          </p:cNvPr>
          <p:cNvSpPr>
            <a:spLocks noGrp="1"/>
          </p:cNvSpPr>
          <p:nvPr>
            <p:ph type="ftr" sz="quarter" idx="11"/>
          </p:nvPr>
        </p:nvSpPr>
        <p:spPr/>
        <p:txBody>
          <a:bodyPr/>
          <a:lstStyle/>
          <a:p>
            <a:endParaRPr lang="en-AU"/>
          </a:p>
        </p:txBody>
      </p:sp>
      <p:sp>
        <p:nvSpPr>
          <p:cNvPr id="5" name="Text Placeholder 4">
            <a:extLst>
              <a:ext uri="{FF2B5EF4-FFF2-40B4-BE49-F238E27FC236}">
                <a16:creationId xmlns:a16="http://schemas.microsoft.com/office/drawing/2014/main" id="{630AA707-76E1-DF3A-1311-B68687A124CE}"/>
              </a:ext>
            </a:extLst>
          </p:cNvPr>
          <p:cNvSpPr>
            <a:spLocks noGrp="1"/>
          </p:cNvSpPr>
          <p:nvPr>
            <p:ph type="body" sz="quarter" idx="12" hasCustomPrompt="1"/>
          </p:nvPr>
        </p:nvSpPr>
        <p:spPr>
          <a:xfrm>
            <a:off x="363541" y="1371600"/>
            <a:ext cx="719370" cy="726669"/>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14" name="Text Placeholder 6">
            <a:extLst>
              <a:ext uri="{FF2B5EF4-FFF2-40B4-BE49-F238E27FC236}">
                <a16:creationId xmlns:a16="http://schemas.microsoft.com/office/drawing/2014/main" id="{50A55B17-D8BA-45A4-C529-94325383402B}"/>
              </a:ext>
            </a:extLst>
          </p:cNvPr>
          <p:cNvSpPr>
            <a:spLocks noGrp="1"/>
          </p:cNvSpPr>
          <p:nvPr>
            <p:ph type="body" sz="quarter" idx="22"/>
          </p:nvPr>
        </p:nvSpPr>
        <p:spPr>
          <a:xfrm>
            <a:off x="358773" y="839335"/>
            <a:ext cx="11469686" cy="285708"/>
          </a:xfrm>
          <a:ln>
            <a:noFill/>
          </a:ln>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44" name="Text Placeholder 11">
            <a:extLst>
              <a:ext uri="{FF2B5EF4-FFF2-40B4-BE49-F238E27FC236}">
                <a16:creationId xmlns:a16="http://schemas.microsoft.com/office/drawing/2014/main" id="{4E3E5D57-6A7E-B63B-0E0F-A63900EC6E40}"/>
              </a:ext>
            </a:extLst>
          </p:cNvPr>
          <p:cNvSpPr>
            <a:spLocks noGrp="1"/>
          </p:cNvSpPr>
          <p:nvPr>
            <p:ph type="body" sz="quarter" idx="25" hasCustomPrompt="1"/>
          </p:nvPr>
        </p:nvSpPr>
        <p:spPr>
          <a:xfrm>
            <a:off x="1262742" y="2406839"/>
            <a:ext cx="2451814" cy="726669"/>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5" name="Text Placeholder 4">
            <a:extLst>
              <a:ext uri="{FF2B5EF4-FFF2-40B4-BE49-F238E27FC236}">
                <a16:creationId xmlns:a16="http://schemas.microsoft.com/office/drawing/2014/main" id="{B3933397-B97C-90FD-C4CA-37F19FCB7FBF}"/>
              </a:ext>
            </a:extLst>
          </p:cNvPr>
          <p:cNvSpPr>
            <a:spLocks noGrp="1"/>
          </p:cNvSpPr>
          <p:nvPr>
            <p:ph type="body" sz="quarter" idx="26" hasCustomPrompt="1"/>
          </p:nvPr>
        </p:nvSpPr>
        <p:spPr>
          <a:xfrm>
            <a:off x="363540" y="2406839"/>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47" name="Text Placeholder 11">
            <a:extLst>
              <a:ext uri="{FF2B5EF4-FFF2-40B4-BE49-F238E27FC236}">
                <a16:creationId xmlns:a16="http://schemas.microsoft.com/office/drawing/2014/main" id="{65664CC6-E03C-A79A-1280-6D978D398E83}"/>
              </a:ext>
            </a:extLst>
          </p:cNvPr>
          <p:cNvSpPr>
            <a:spLocks noGrp="1"/>
          </p:cNvSpPr>
          <p:nvPr>
            <p:ph type="body" sz="quarter" idx="28" hasCustomPrompt="1"/>
          </p:nvPr>
        </p:nvSpPr>
        <p:spPr>
          <a:xfrm>
            <a:off x="1262742" y="3442078"/>
            <a:ext cx="2451814" cy="726669"/>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48" name="Text Placeholder 4">
            <a:extLst>
              <a:ext uri="{FF2B5EF4-FFF2-40B4-BE49-F238E27FC236}">
                <a16:creationId xmlns:a16="http://schemas.microsoft.com/office/drawing/2014/main" id="{5E836E8A-79E6-6927-004A-6DAECBDBDBF6}"/>
              </a:ext>
            </a:extLst>
          </p:cNvPr>
          <p:cNvSpPr>
            <a:spLocks noGrp="1"/>
          </p:cNvSpPr>
          <p:nvPr>
            <p:ph type="body" sz="quarter" idx="29" hasCustomPrompt="1"/>
          </p:nvPr>
        </p:nvSpPr>
        <p:spPr>
          <a:xfrm>
            <a:off x="363540" y="3442078"/>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6" name="Chevron 5">
            <a:extLst>
              <a:ext uri="{FF2B5EF4-FFF2-40B4-BE49-F238E27FC236}">
                <a16:creationId xmlns:a16="http://schemas.microsoft.com/office/drawing/2014/main" id="{45EFA0B1-1DBC-E75D-F381-75C58C0FC73C}"/>
              </a:ext>
            </a:extLst>
          </p:cNvPr>
          <p:cNvSpPr/>
          <p:nvPr userDrawn="1"/>
        </p:nvSpPr>
        <p:spPr>
          <a:xfrm>
            <a:off x="3714556" y="1451117"/>
            <a:ext cx="349444" cy="61620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7" name="Chevron 6">
            <a:extLst>
              <a:ext uri="{FF2B5EF4-FFF2-40B4-BE49-F238E27FC236}">
                <a16:creationId xmlns:a16="http://schemas.microsoft.com/office/drawing/2014/main" id="{6393DE37-55EB-CD79-2D27-308AFFB56CFD}"/>
              </a:ext>
            </a:extLst>
          </p:cNvPr>
          <p:cNvSpPr/>
          <p:nvPr userDrawn="1"/>
        </p:nvSpPr>
        <p:spPr>
          <a:xfrm>
            <a:off x="3714556" y="2486742"/>
            <a:ext cx="349444" cy="61620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8" name="Chevron 7">
            <a:extLst>
              <a:ext uri="{FF2B5EF4-FFF2-40B4-BE49-F238E27FC236}">
                <a16:creationId xmlns:a16="http://schemas.microsoft.com/office/drawing/2014/main" id="{FBA9A902-C0E6-FC74-4C1B-6A6A12A37555}"/>
              </a:ext>
            </a:extLst>
          </p:cNvPr>
          <p:cNvSpPr/>
          <p:nvPr userDrawn="1"/>
        </p:nvSpPr>
        <p:spPr>
          <a:xfrm>
            <a:off x="3714556" y="3522367"/>
            <a:ext cx="349444" cy="61620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1" name="Text Placeholder 10">
            <a:extLst>
              <a:ext uri="{FF2B5EF4-FFF2-40B4-BE49-F238E27FC236}">
                <a16:creationId xmlns:a16="http://schemas.microsoft.com/office/drawing/2014/main" id="{C2B273F9-8687-6A6E-2C2C-79033770F341}"/>
              </a:ext>
            </a:extLst>
          </p:cNvPr>
          <p:cNvSpPr>
            <a:spLocks noGrp="1"/>
          </p:cNvSpPr>
          <p:nvPr>
            <p:ph type="body" sz="quarter" idx="30"/>
          </p:nvPr>
        </p:nvSpPr>
        <p:spPr>
          <a:xfrm>
            <a:off x="4235450" y="1371600"/>
            <a:ext cx="7608888" cy="726669"/>
          </a:xfrm>
        </p:spPr>
        <p:txBody>
          <a:bodyPr tIns="0" anchor="ctr"/>
          <a:lstStyle/>
          <a:p>
            <a:pPr lvl="0"/>
            <a:r>
              <a:rPr lang="en-US"/>
              <a:t>Click to edit Master text styles</a:t>
            </a:r>
          </a:p>
          <a:p>
            <a:pPr lvl="1"/>
            <a:r>
              <a:rPr lang="en-US"/>
              <a:t>Second level</a:t>
            </a:r>
          </a:p>
          <a:p>
            <a:pPr lvl="2"/>
            <a:r>
              <a:rPr lang="en-US"/>
              <a:t>Third level</a:t>
            </a:r>
          </a:p>
        </p:txBody>
      </p:sp>
      <p:sp>
        <p:nvSpPr>
          <p:cNvPr id="13" name="Text Placeholder 10">
            <a:extLst>
              <a:ext uri="{FF2B5EF4-FFF2-40B4-BE49-F238E27FC236}">
                <a16:creationId xmlns:a16="http://schemas.microsoft.com/office/drawing/2014/main" id="{284BC63C-1B71-B957-5159-C26199872854}"/>
              </a:ext>
            </a:extLst>
          </p:cNvPr>
          <p:cNvSpPr>
            <a:spLocks noGrp="1"/>
          </p:cNvSpPr>
          <p:nvPr>
            <p:ph type="body" sz="quarter" idx="31"/>
          </p:nvPr>
        </p:nvSpPr>
        <p:spPr>
          <a:xfrm>
            <a:off x="4235450" y="2406839"/>
            <a:ext cx="7608888" cy="726669"/>
          </a:xfrm>
        </p:spPr>
        <p:txBody>
          <a:bodyPr anchor="ctr"/>
          <a:lstStyle/>
          <a:p>
            <a:pPr lvl="0"/>
            <a:r>
              <a:rPr lang="en-US"/>
              <a:t>Click to edit Master text styles</a:t>
            </a:r>
          </a:p>
          <a:p>
            <a:pPr lvl="1"/>
            <a:r>
              <a:rPr lang="en-US"/>
              <a:t>Second level</a:t>
            </a:r>
          </a:p>
          <a:p>
            <a:pPr lvl="2"/>
            <a:r>
              <a:rPr lang="en-US"/>
              <a:t>Third level</a:t>
            </a:r>
          </a:p>
        </p:txBody>
      </p:sp>
      <p:sp>
        <p:nvSpPr>
          <p:cNvPr id="15" name="Text Placeholder 10">
            <a:extLst>
              <a:ext uri="{FF2B5EF4-FFF2-40B4-BE49-F238E27FC236}">
                <a16:creationId xmlns:a16="http://schemas.microsoft.com/office/drawing/2014/main" id="{838B5287-9ADB-F56A-9C5B-D299541907F5}"/>
              </a:ext>
            </a:extLst>
          </p:cNvPr>
          <p:cNvSpPr>
            <a:spLocks noGrp="1"/>
          </p:cNvSpPr>
          <p:nvPr>
            <p:ph type="body" sz="quarter" idx="32"/>
          </p:nvPr>
        </p:nvSpPr>
        <p:spPr>
          <a:xfrm>
            <a:off x="4235450" y="3442078"/>
            <a:ext cx="7608888" cy="726669"/>
          </a:xfrm>
        </p:spPr>
        <p:txBody>
          <a:bodyPr anchor="ctr"/>
          <a:lstStyle/>
          <a:p>
            <a:pPr lvl="0"/>
            <a:r>
              <a:rPr lang="en-US"/>
              <a:t>Click to edit Master text styles</a:t>
            </a:r>
          </a:p>
          <a:p>
            <a:pPr lvl="1"/>
            <a:r>
              <a:rPr lang="en-US"/>
              <a:t>Second level</a:t>
            </a:r>
          </a:p>
          <a:p>
            <a:pPr lvl="2"/>
            <a:r>
              <a:rPr lang="en-US"/>
              <a:t>Third level</a:t>
            </a:r>
          </a:p>
        </p:txBody>
      </p:sp>
      <p:sp>
        <p:nvSpPr>
          <p:cNvPr id="10" name="Text Placeholder 11">
            <a:extLst>
              <a:ext uri="{FF2B5EF4-FFF2-40B4-BE49-F238E27FC236}">
                <a16:creationId xmlns:a16="http://schemas.microsoft.com/office/drawing/2014/main" id="{91358CEE-CF73-0FA2-92B7-DB8B87C846E1}"/>
              </a:ext>
            </a:extLst>
          </p:cNvPr>
          <p:cNvSpPr>
            <a:spLocks noGrp="1"/>
          </p:cNvSpPr>
          <p:nvPr>
            <p:ph type="body" sz="quarter" idx="33" hasCustomPrompt="1"/>
          </p:nvPr>
        </p:nvSpPr>
        <p:spPr>
          <a:xfrm>
            <a:off x="1262742" y="4477317"/>
            <a:ext cx="2451814" cy="726669"/>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12" name="Text Placeholder 4">
            <a:extLst>
              <a:ext uri="{FF2B5EF4-FFF2-40B4-BE49-F238E27FC236}">
                <a16:creationId xmlns:a16="http://schemas.microsoft.com/office/drawing/2014/main" id="{231D87AE-B875-155C-F8A4-14B5470D2FA4}"/>
              </a:ext>
            </a:extLst>
          </p:cNvPr>
          <p:cNvSpPr>
            <a:spLocks noGrp="1"/>
          </p:cNvSpPr>
          <p:nvPr>
            <p:ph type="body" sz="quarter" idx="34" hasCustomPrompt="1"/>
          </p:nvPr>
        </p:nvSpPr>
        <p:spPr>
          <a:xfrm>
            <a:off x="363540" y="4477317"/>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16" name="Chevron 15">
            <a:extLst>
              <a:ext uri="{FF2B5EF4-FFF2-40B4-BE49-F238E27FC236}">
                <a16:creationId xmlns:a16="http://schemas.microsoft.com/office/drawing/2014/main" id="{2AC37CFE-CAF6-3A7C-BA20-3CE72F0543E9}"/>
              </a:ext>
            </a:extLst>
          </p:cNvPr>
          <p:cNvSpPr/>
          <p:nvPr userDrawn="1"/>
        </p:nvSpPr>
        <p:spPr>
          <a:xfrm>
            <a:off x="3714556" y="4557992"/>
            <a:ext cx="349444" cy="616201"/>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7" name="Text Placeholder 10">
            <a:extLst>
              <a:ext uri="{FF2B5EF4-FFF2-40B4-BE49-F238E27FC236}">
                <a16:creationId xmlns:a16="http://schemas.microsoft.com/office/drawing/2014/main" id="{05F9FC92-57BA-1D5A-7C26-413C38937161}"/>
              </a:ext>
            </a:extLst>
          </p:cNvPr>
          <p:cNvSpPr>
            <a:spLocks noGrp="1"/>
          </p:cNvSpPr>
          <p:nvPr>
            <p:ph type="body" sz="quarter" idx="35"/>
          </p:nvPr>
        </p:nvSpPr>
        <p:spPr>
          <a:xfrm>
            <a:off x="4235450" y="4477317"/>
            <a:ext cx="7608888" cy="726669"/>
          </a:xfrm>
        </p:spPr>
        <p:txBody>
          <a:bodyPr anchor="ct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3FB70428-6DBC-85F0-1CB3-D78D6F116E62}"/>
              </a:ext>
            </a:extLst>
          </p:cNvPr>
          <p:cNvSpPr>
            <a:spLocks noGrp="1"/>
          </p:cNvSpPr>
          <p:nvPr>
            <p:ph type="body" sz="quarter" idx="36" hasCustomPrompt="1"/>
          </p:nvPr>
        </p:nvSpPr>
        <p:spPr>
          <a:xfrm>
            <a:off x="1262742" y="5512555"/>
            <a:ext cx="2451814" cy="726669"/>
          </a:xfrm>
          <a:prstGeom prst="rect">
            <a:avLst/>
          </a:prstGeom>
          <a:noFill/>
          <a:ln>
            <a:noFill/>
          </a:ln>
        </p:spPr>
        <p:txBody>
          <a:bodyPr lIns="0" tIns="0" rIns="0" bIns="0" anchor="ctr"/>
          <a:lstStyle>
            <a:lvl1pPr marL="0" indent="0">
              <a:buNone/>
              <a:defRPr sz="1600" b="1">
                <a:solidFill>
                  <a:schemeClr val="tx1"/>
                </a:solidFill>
              </a:defRPr>
            </a:lvl1pPr>
          </a:lstStyle>
          <a:p>
            <a:pPr lvl="0"/>
            <a:r>
              <a:rPr lang="en-US"/>
              <a:t>Heading</a:t>
            </a:r>
          </a:p>
        </p:txBody>
      </p:sp>
      <p:sp>
        <p:nvSpPr>
          <p:cNvPr id="20" name="Text Placeholder 4">
            <a:extLst>
              <a:ext uri="{FF2B5EF4-FFF2-40B4-BE49-F238E27FC236}">
                <a16:creationId xmlns:a16="http://schemas.microsoft.com/office/drawing/2014/main" id="{DFB42AD4-64FB-D679-7D2A-D115AB5C1008}"/>
              </a:ext>
            </a:extLst>
          </p:cNvPr>
          <p:cNvSpPr>
            <a:spLocks noGrp="1"/>
          </p:cNvSpPr>
          <p:nvPr>
            <p:ph type="body" sz="quarter" idx="37" hasCustomPrompt="1"/>
          </p:nvPr>
        </p:nvSpPr>
        <p:spPr>
          <a:xfrm>
            <a:off x="363540" y="5512555"/>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3255A4"/>
                </a:solidFill>
              </a:defRPr>
            </a:lvl1pPr>
          </a:lstStyle>
          <a:p>
            <a:pPr lvl="0"/>
            <a:r>
              <a:rPr lang="en-US"/>
              <a:t>05</a:t>
            </a:r>
          </a:p>
        </p:txBody>
      </p:sp>
      <p:sp>
        <p:nvSpPr>
          <p:cNvPr id="21" name="Chevron 20">
            <a:extLst>
              <a:ext uri="{FF2B5EF4-FFF2-40B4-BE49-F238E27FC236}">
                <a16:creationId xmlns:a16="http://schemas.microsoft.com/office/drawing/2014/main" id="{CA425944-5201-3FDF-4B5D-3B4163B7A894}"/>
              </a:ext>
            </a:extLst>
          </p:cNvPr>
          <p:cNvSpPr/>
          <p:nvPr userDrawn="1"/>
        </p:nvSpPr>
        <p:spPr>
          <a:xfrm>
            <a:off x="3714556" y="5593618"/>
            <a:ext cx="349444" cy="616201"/>
          </a:xfrm>
          <a:prstGeom prst="chevron">
            <a:avLst>
              <a:gd name="adj" fmla="val 73029"/>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22" name="Text Placeholder 10">
            <a:extLst>
              <a:ext uri="{FF2B5EF4-FFF2-40B4-BE49-F238E27FC236}">
                <a16:creationId xmlns:a16="http://schemas.microsoft.com/office/drawing/2014/main" id="{FB01E1BD-1D53-91FB-6227-DAAF765501EC}"/>
              </a:ext>
            </a:extLst>
          </p:cNvPr>
          <p:cNvSpPr>
            <a:spLocks noGrp="1"/>
          </p:cNvSpPr>
          <p:nvPr>
            <p:ph type="body" sz="quarter" idx="38"/>
          </p:nvPr>
        </p:nvSpPr>
        <p:spPr>
          <a:xfrm>
            <a:off x="4235450" y="5512555"/>
            <a:ext cx="7608888" cy="726669"/>
          </a:xfrm>
        </p:spPr>
        <p:txBody>
          <a:bodyPr anchor="ct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7681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5 point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68E1-97BC-08B7-DF7D-7B1C236CE231}"/>
              </a:ext>
            </a:extLst>
          </p:cNvPr>
          <p:cNvSpPr>
            <a:spLocks noGrp="1"/>
          </p:cNvSpPr>
          <p:nvPr>
            <p:ph type="title"/>
          </p:nvPr>
        </p:nvSpPr>
        <p:spPr>
          <a:xfrm>
            <a:off x="360364" y="360001"/>
            <a:ext cx="11469686" cy="438286"/>
          </a:xfrm>
        </p:spPr>
        <p:txBody>
          <a:bodyPr/>
          <a:lstStyle>
            <a:lvl1pPr>
              <a:defRPr>
                <a:solidFill>
                  <a:schemeClr val="bg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B1501FDD-9142-D53F-DE6D-B17B0D9170E7}"/>
              </a:ext>
            </a:extLst>
          </p:cNvPr>
          <p:cNvSpPr>
            <a:spLocks noGrp="1"/>
          </p:cNvSpPr>
          <p:nvPr>
            <p:ph type="ftr" sz="quarter" idx="11"/>
          </p:nvPr>
        </p:nvSpPr>
        <p:spPr/>
        <p:txBody>
          <a:bodyPr/>
          <a:lstStyle>
            <a:lvl1pPr>
              <a:defRPr>
                <a:solidFill>
                  <a:schemeClr val="bg1"/>
                </a:solidFill>
              </a:defRPr>
            </a:lvl1pPr>
          </a:lstStyle>
          <a:p>
            <a:endParaRPr lang="en-AU"/>
          </a:p>
        </p:txBody>
      </p:sp>
      <p:sp>
        <p:nvSpPr>
          <p:cNvPr id="7" name="Text Placeholder 6">
            <a:extLst>
              <a:ext uri="{FF2B5EF4-FFF2-40B4-BE49-F238E27FC236}">
                <a16:creationId xmlns:a16="http://schemas.microsoft.com/office/drawing/2014/main" id="{1D3A48AB-44A2-1F15-1ECA-E87B484DF022}"/>
              </a:ext>
            </a:extLst>
          </p:cNvPr>
          <p:cNvSpPr>
            <a:spLocks noGrp="1"/>
          </p:cNvSpPr>
          <p:nvPr>
            <p:ph type="body" sz="quarter" idx="12"/>
          </p:nvPr>
        </p:nvSpPr>
        <p:spPr>
          <a:xfrm>
            <a:off x="358773" y="839335"/>
            <a:ext cx="11469686" cy="285708"/>
          </a:xfrm>
        </p:spPr>
        <p:txBody>
          <a:bodyPr vert="horz" lIns="0" tIns="0" rIns="0" bIns="0" rtlCol="0" anchor="t" anchorCtr="0">
            <a:noAutofit/>
          </a:bodyPr>
          <a:lstStyle>
            <a:lvl1pPr marL="0" indent="0">
              <a:buNone/>
              <a:defRPr lang="en-US" sz="1600" b="1" smtClean="0">
                <a:solidFill>
                  <a:schemeClr val="tx2"/>
                </a:solidFill>
                <a:latin typeface="+mj-lt"/>
                <a:ea typeface="+mj-ea"/>
                <a:cs typeface="+mj-cs"/>
              </a:defRPr>
            </a:lvl1pPr>
            <a:lvl2pPr>
              <a:defRPr lang="en-US" smtClean="0"/>
            </a:lvl2pPr>
            <a:lvl3pPr>
              <a:defRPr lang="en-US" smtClean="0"/>
            </a:lvl3pPr>
            <a:lvl4pPr>
              <a:defRPr lang="en-US" smtClean="0"/>
            </a:lvl4pPr>
            <a:lvl5pPr>
              <a:defRPr lang="en-AU"/>
            </a:lvl5pPr>
          </a:lstStyle>
          <a:p>
            <a:pPr marL="216000" lvl="0" indent="-216000">
              <a:spcBef>
                <a:spcPct val="0"/>
              </a:spcBef>
            </a:pPr>
            <a:r>
              <a:rPr lang="en-US"/>
              <a:t>Click to edit Master text styles</a:t>
            </a:r>
          </a:p>
        </p:txBody>
      </p:sp>
      <p:sp>
        <p:nvSpPr>
          <p:cNvPr id="10" name="Text Placeholder 11">
            <a:extLst>
              <a:ext uri="{FF2B5EF4-FFF2-40B4-BE49-F238E27FC236}">
                <a16:creationId xmlns:a16="http://schemas.microsoft.com/office/drawing/2014/main" id="{46A80ECF-47D2-86FC-E05D-BEAFCACF59F2}"/>
              </a:ext>
            </a:extLst>
          </p:cNvPr>
          <p:cNvSpPr>
            <a:spLocks noGrp="1"/>
          </p:cNvSpPr>
          <p:nvPr>
            <p:ph type="body" sz="quarter" idx="15" hasCustomPrompt="1"/>
          </p:nvPr>
        </p:nvSpPr>
        <p:spPr>
          <a:xfrm>
            <a:off x="1262743" y="1371600"/>
            <a:ext cx="2451814" cy="726669"/>
          </a:xfrm>
          <a:prstGeom prst="rect">
            <a:avLst/>
          </a:prstGeom>
          <a:noFill/>
          <a:ln w="12700">
            <a:noFill/>
          </a:ln>
        </p:spPr>
        <p:txBody>
          <a:bodyPr lIns="0" tIns="0" rIns="0" bIns="0" anchor="ctr"/>
          <a:lstStyle>
            <a:lvl1pPr marL="0" indent="0">
              <a:buNone/>
              <a:defRPr sz="1600" b="1">
                <a:solidFill>
                  <a:schemeClr val="bg1"/>
                </a:solidFill>
              </a:defRPr>
            </a:lvl1pPr>
          </a:lstStyle>
          <a:p>
            <a:pPr lvl="0"/>
            <a:r>
              <a:rPr lang="en-US"/>
              <a:t>Heading</a:t>
            </a:r>
          </a:p>
        </p:txBody>
      </p:sp>
      <p:sp>
        <p:nvSpPr>
          <p:cNvPr id="11" name="Text Placeholder 4">
            <a:extLst>
              <a:ext uri="{FF2B5EF4-FFF2-40B4-BE49-F238E27FC236}">
                <a16:creationId xmlns:a16="http://schemas.microsoft.com/office/drawing/2014/main" id="{580B5D52-3BA5-0FCB-B6A0-D8E6B7F7C816}"/>
              </a:ext>
            </a:extLst>
          </p:cNvPr>
          <p:cNvSpPr>
            <a:spLocks noGrp="1"/>
          </p:cNvSpPr>
          <p:nvPr>
            <p:ph type="body" sz="quarter" idx="18" hasCustomPrompt="1"/>
          </p:nvPr>
        </p:nvSpPr>
        <p:spPr>
          <a:xfrm>
            <a:off x="363541" y="1371600"/>
            <a:ext cx="719370" cy="726669"/>
          </a:xfrm>
          <a:noFill/>
          <a:ln>
            <a:noFill/>
          </a:ln>
        </p:spPr>
        <p:txBody>
          <a:bodyPr tIns="0" anchor="ctr"/>
          <a:lstStyle>
            <a:lvl1pPr marL="0" indent="0" algn="l">
              <a:lnSpc>
                <a:spcPct val="100000"/>
              </a:lnSpc>
              <a:spcBef>
                <a:spcPts val="0"/>
              </a:spcBef>
              <a:buFont typeface="Arial" panose="020B0604020202020204" pitchFamily="34" charset="0"/>
              <a:buNone/>
              <a:defRPr sz="4400" b="0">
                <a:solidFill>
                  <a:srgbClr val="40AAB8"/>
                </a:solidFill>
              </a:defRPr>
            </a:lvl1pPr>
          </a:lstStyle>
          <a:p>
            <a:pPr lvl="0"/>
            <a:r>
              <a:rPr lang="en-US"/>
              <a:t>01</a:t>
            </a:r>
          </a:p>
        </p:txBody>
      </p:sp>
      <p:sp>
        <p:nvSpPr>
          <p:cNvPr id="12" name="Text Placeholder 11">
            <a:extLst>
              <a:ext uri="{FF2B5EF4-FFF2-40B4-BE49-F238E27FC236}">
                <a16:creationId xmlns:a16="http://schemas.microsoft.com/office/drawing/2014/main" id="{116A6A38-4157-02DF-1AB9-78B4A7FDC4F0}"/>
              </a:ext>
            </a:extLst>
          </p:cNvPr>
          <p:cNvSpPr>
            <a:spLocks noGrp="1"/>
          </p:cNvSpPr>
          <p:nvPr>
            <p:ph type="body" sz="quarter" idx="25" hasCustomPrompt="1"/>
          </p:nvPr>
        </p:nvSpPr>
        <p:spPr>
          <a:xfrm>
            <a:off x="1262742" y="2406839"/>
            <a:ext cx="2451814" cy="726669"/>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13" name="Text Placeholder 4">
            <a:extLst>
              <a:ext uri="{FF2B5EF4-FFF2-40B4-BE49-F238E27FC236}">
                <a16:creationId xmlns:a16="http://schemas.microsoft.com/office/drawing/2014/main" id="{2BF22AF3-375E-3CC3-76C5-2BF6D601E8FA}"/>
              </a:ext>
            </a:extLst>
          </p:cNvPr>
          <p:cNvSpPr>
            <a:spLocks noGrp="1"/>
          </p:cNvSpPr>
          <p:nvPr>
            <p:ph type="body" sz="quarter" idx="26" hasCustomPrompt="1"/>
          </p:nvPr>
        </p:nvSpPr>
        <p:spPr>
          <a:xfrm>
            <a:off x="363540" y="2406839"/>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3"/>
                </a:solidFill>
              </a:defRPr>
            </a:lvl1pPr>
          </a:lstStyle>
          <a:p>
            <a:pPr lvl="0"/>
            <a:r>
              <a:rPr lang="en-US"/>
              <a:t>02</a:t>
            </a:r>
          </a:p>
        </p:txBody>
      </p:sp>
      <p:sp>
        <p:nvSpPr>
          <p:cNvPr id="14" name="Text Placeholder 11">
            <a:extLst>
              <a:ext uri="{FF2B5EF4-FFF2-40B4-BE49-F238E27FC236}">
                <a16:creationId xmlns:a16="http://schemas.microsoft.com/office/drawing/2014/main" id="{A20A598A-F37C-8AB2-3AEB-DC62EDD5A998}"/>
              </a:ext>
            </a:extLst>
          </p:cNvPr>
          <p:cNvSpPr>
            <a:spLocks noGrp="1"/>
          </p:cNvSpPr>
          <p:nvPr>
            <p:ph type="body" sz="quarter" idx="28" hasCustomPrompt="1"/>
          </p:nvPr>
        </p:nvSpPr>
        <p:spPr>
          <a:xfrm>
            <a:off x="1262742" y="3442078"/>
            <a:ext cx="2451814" cy="726669"/>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15" name="Text Placeholder 4">
            <a:extLst>
              <a:ext uri="{FF2B5EF4-FFF2-40B4-BE49-F238E27FC236}">
                <a16:creationId xmlns:a16="http://schemas.microsoft.com/office/drawing/2014/main" id="{9785EFE3-2525-8922-B97F-EFF139FAC521}"/>
              </a:ext>
            </a:extLst>
          </p:cNvPr>
          <p:cNvSpPr>
            <a:spLocks noGrp="1"/>
          </p:cNvSpPr>
          <p:nvPr>
            <p:ph type="body" sz="quarter" idx="29" hasCustomPrompt="1"/>
          </p:nvPr>
        </p:nvSpPr>
        <p:spPr>
          <a:xfrm>
            <a:off x="363540" y="3442078"/>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85457B"/>
                </a:solidFill>
              </a:defRPr>
            </a:lvl1pPr>
          </a:lstStyle>
          <a:p>
            <a:pPr lvl="0"/>
            <a:r>
              <a:rPr lang="en-US"/>
              <a:t>03</a:t>
            </a:r>
          </a:p>
        </p:txBody>
      </p:sp>
      <p:sp>
        <p:nvSpPr>
          <p:cNvPr id="16" name="Chevron 15">
            <a:extLst>
              <a:ext uri="{FF2B5EF4-FFF2-40B4-BE49-F238E27FC236}">
                <a16:creationId xmlns:a16="http://schemas.microsoft.com/office/drawing/2014/main" id="{30E5965C-79A1-B385-0BD3-C6335BFD491D}"/>
              </a:ext>
            </a:extLst>
          </p:cNvPr>
          <p:cNvSpPr/>
          <p:nvPr userDrawn="1"/>
        </p:nvSpPr>
        <p:spPr>
          <a:xfrm>
            <a:off x="3714556" y="1451117"/>
            <a:ext cx="349444" cy="616201"/>
          </a:xfrm>
          <a:prstGeom prst="chevron">
            <a:avLst>
              <a:gd name="adj" fmla="val 7302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7" name="Chevron 16">
            <a:extLst>
              <a:ext uri="{FF2B5EF4-FFF2-40B4-BE49-F238E27FC236}">
                <a16:creationId xmlns:a16="http://schemas.microsoft.com/office/drawing/2014/main" id="{592A746A-1897-6B67-C18F-6038BA1931AB}"/>
              </a:ext>
            </a:extLst>
          </p:cNvPr>
          <p:cNvSpPr/>
          <p:nvPr userDrawn="1"/>
        </p:nvSpPr>
        <p:spPr>
          <a:xfrm>
            <a:off x="3714556" y="2486742"/>
            <a:ext cx="349444" cy="616201"/>
          </a:xfrm>
          <a:prstGeom prst="chevron">
            <a:avLst>
              <a:gd name="adj" fmla="val 730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endParaRPr lang="en-US">
              <a:solidFill>
                <a:schemeClr val="tx1"/>
              </a:solidFill>
            </a:endParaRPr>
          </a:p>
        </p:txBody>
      </p:sp>
      <p:sp>
        <p:nvSpPr>
          <p:cNvPr id="18" name="Chevron 17">
            <a:extLst>
              <a:ext uri="{FF2B5EF4-FFF2-40B4-BE49-F238E27FC236}">
                <a16:creationId xmlns:a16="http://schemas.microsoft.com/office/drawing/2014/main" id="{C2F883BC-78AE-D703-F6CA-876DAA22B5BD}"/>
              </a:ext>
            </a:extLst>
          </p:cNvPr>
          <p:cNvSpPr/>
          <p:nvPr userDrawn="1"/>
        </p:nvSpPr>
        <p:spPr>
          <a:xfrm>
            <a:off x="3714556" y="3522367"/>
            <a:ext cx="349444" cy="616201"/>
          </a:xfrm>
          <a:prstGeom prst="chevron">
            <a:avLst>
              <a:gd name="adj" fmla="val 730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19" name="Text Placeholder 10">
            <a:extLst>
              <a:ext uri="{FF2B5EF4-FFF2-40B4-BE49-F238E27FC236}">
                <a16:creationId xmlns:a16="http://schemas.microsoft.com/office/drawing/2014/main" id="{5F473EC1-4883-C606-020C-597BB3647155}"/>
              </a:ext>
            </a:extLst>
          </p:cNvPr>
          <p:cNvSpPr>
            <a:spLocks noGrp="1"/>
          </p:cNvSpPr>
          <p:nvPr>
            <p:ph type="body" sz="quarter" idx="30"/>
          </p:nvPr>
        </p:nvSpPr>
        <p:spPr>
          <a:xfrm>
            <a:off x="4235450" y="1371600"/>
            <a:ext cx="7608888" cy="726669"/>
          </a:xfrm>
        </p:spPr>
        <p:txBody>
          <a:bodyPr tIns="0"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0" name="Text Placeholder 10">
            <a:extLst>
              <a:ext uri="{FF2B5EF4-FFF2-40B4-BE49-F238E27FC236}">
                <a16:creationId xmlns:a16="http://schemas.microsoft.com/office/drawing/2014/main" id="{81DFD4C1-66B3-5835-9307-AD972DE8DFE9}"/>
              </a:ext>
            </a:extLst>
          </p:cNvPr>
          <p:cNvSpPr>
            <a:spLocks noGrp="1"/>
          </p:cNvSpPr>
          <p:nvPr>
            <p:ph type="body" sz="quarter" idx="31"/>
          </p:nvPr>
        </p:nvSpPr>
        <p:spPr>
          <a:xfrm>
            <a:off x="4235450" y="2406839"/>
            <a:ext cx="7608888" cy="726669"/>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1" name="Text Placeholder 10">
            <a:extLst>
              <a:ext uri="{FF2B5EF4-FFF2-40B4-BE49-F238E27FC236}">
                <a16:creationId xmlns:a16="http://schemas.microsoft.com/office/drawing/2014/main" id="{04443DDB-4D57-73F6-083C-DE6E2680564E}"/>
              </a:ext>
            </a:extLst>
          </p:cNvPr>
          <p:cNvSpPr>
            <a:spLocks noGrp="1"/>
          </p:cNvSpPr>
          <p:nvPr>
            <p:ph type="body" sz="quarter" idx="32"/>
          </p:nvPr>
        </p:nvSpPr>
        <p:spPr>
          <a:xfrm>
            <a:off x="4235450" y="3442078"/>
            <a:ext cx="7608888" cy="726669"/>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8" name="Text Placeholder 11">
            <a:extLst>
              <a:ext uri="{FF2B5EF4-FFF2-40B4-BE49-F238E27FC236}">
                <a16:creationId xmlns:a16="http://schemas.microsoft.com/office/drawing/2014/main" id="{70499463-5BE3-56D5-9770-A5845EFD2FE8}"/>
              </a:ext>
            </a:extLst>
          </p:cNvPr>
          <p:cNvSpPr>
            <a:spLocks noGrp="1"/>
          </p:cNvSpPr>
          <p:nvPr>
            <p:ph type="body" sz="quarter" idx="33" hasCustomPrompt="1"/>
          </p:nvPr>
        </p:nvSpPr>
        <p:spPr>
          <a:xfrm>
            <a:off x="1262742" y="4477317"/>
            <a:ext cx="2451814" cy="726669"/>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39" name="Text Placeholder 4">
            <a:extLst>
              <a:ext uri="{FF2B5EF4-FFF2-40B4-BE49-F238E27FC236}">
                <a16:creationId xmlns:a16="http://schemas.microsoft.com/office/drawing/2014/main" id="{1FC54C6D-478C-7EE4-20C9-DA37C007FEDA}"/>
              </a:ext>
            </a:extLst>
          </p:cNvPr>
          <p:cNvSpPr>
            <a:spLocks noGrp="1"/>
          </p:cNvSpPr>
          <p:nvPr>
            <p:ph type="body" sz="quarter" idx="34" hasCustomPrompt="1"/>
          </p:nvPr>
        </p:nvSpPr>
        <p:spPr>
          <a:xfrm>
            <a:off x="363540" y="4477317"/>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chemeClr val="accent2"/>
                </a:solidFill>
              </a:defRPr>
            </a:lvl1pPr>
          </a:lstStyle>
          <a:p>
            <a:pPr lvl="0"/>
            <a:r>
              <a:rPr lang="en-US"/>
              <a:t>04</a:t>
            </a:r>
          </a:p>
        </p:txBody>
      </p:sp>
      <p:sp>
        <p:nvSpPr>
          <p:cNvPr id="40" name="Chevron 39">
            <a:extLst>
              <a:ext uri="{FF2B5EF4-FFF2-40B4-BE49-F238E27FC236}">
                <a16:creationId xmlns:a16="http://schemas.microsoft.com/office/drawing/2014/main" id="{3565155D-958D-F13E-C888-72D03904022D}"/>
              </a:ext>
            </a:extLst>
          </p:cNvPr>
          <p:cNvSpPr/>
          <p:nvPr userDrawn="1"/>
        </p:nvSpPr>
        <p:spPr>
          <a:xfrm>
            <a:off x="3714556" y="4557992"/>
            <a:ext cx="349444" cy="616201"/>
          </a:xfrm>
          <a:prstGeom prst="chevron">
            <a:avLst>
              <a:gd name="adj" fmla="val 730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41" name="Text Placeholder 10">
            <a:extLst>
              <a:ext uri="{FF2B5EF4-FFF2-40B4-BE49-F238E27FC236}">
                <a16:creationId xmlns:a16="http://schemas.microsoft.com/office/drawing/2014/main" id="{73E9A3EF-80DA-0B5A-DB06-DCE3595A98A3}"/>
              </a:ext>
            </a:extLst>
          </p:cNvPr>
          <p:cNvSpPr>
            <a:spLocks noGrp="1"/>
          </p:cNvSpPr>
          <p:nvPr>
            <p:ph type="body" sz="quarter" idx="35"/>
          </p:nvPr>
        </p:nvSpPr>
        <p:spPr>
          <a:xfrm>
            <a:off x="4235450" y="4477317"/>
            <a:ext cx="7608888" cy="726669"/>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2" name="Text Placeholder 11">
            <a:extLst>
              <a:ext uri="{FF2B5EF4-FFF2-40B4-BE49-F238E27FC236}">
                <a16:creationId xmlns:a16="http://schemas.microsoft.com/office/drawing/2014/main" id="{63A4AA42-92B2-C2B5-CE85-7F0CD48CE2F9}"/>
              </a:ext>
            </a:extLst>
          </p:cNvPr>
          <p:cNvSpPr>
            <a:spLocks noGrp="1"/>
          </p:cNvSpPr>
          <p:nvPr>
            <p:ph type="body" sz="quarter" idx="36" hasCustomPrompt="1"/>
          </p:nvPr>
        </p:nvSpPr>
        <p:spPr>
          <a:xfrm>
            <a:off x="1262742" y="5512555"/>
            <a:ext cx="2451814" cy="726669"/>
          </a:xfrm>
          <a:prstGeom prst="rect">
            <a:avLst/>
          </a:prstGeom>
          <a:noFill/>
          <a:ln>
            <a:noFill/>
          </a:ln>
        </p:spPr>
        <p:txBody>
          <a:bodyPr lIns="0" tIns="0" rIns="0" bIns="0" anchor="ctr"/>
          <a:lstStyle>
            <a:lvl1pPr marL="0" indent="0">
              <a:buNone/>
              <a:defRPr sz="1600" b="1">
                <a:solidFill>
                  <a:schemeClr val="bg1"/>
                </a:solidFill>
              </a:defRPr>
            </a:lvl1pPr>
          </a:lstStyle>
          <a:p>
            <a:pPr lvl="0"/>
            <a:r>
              <a:rPr lang="en-US"/>
              <a:t>Heading</a:t>
            </a:r>
          </a:p>
        </p:txBody>
      </p:sp>
      <p:sp>
        <p:nvSpPr>
          <p:cNvPr id="43" name="Text Placeholder 4">
            <a:extLst>
              <a:ext uri="{FF2B5EF4-FFF2-40B4-BE49-F238E27FC236}">
                <a16:creationId xmlns:a16="http://schemas.microsoft.com/office/drawing/2014/main" id="{9228F840-E7F1-DB61-4F51-71DB2835970F}"/>
              </a:ext>
            </a:extLst>
          </p:cNvPr>
          <p:cNvSpPr>
            <a:spLocks noGrp="1"/>
          </p:cNvSpPr>
          <p:nvPr>
            <p:ph type="body" sz="quarter" idx="37" hasCustomPrompt="1"/>
          </p:nvPr>
        </p:nvSpPr>
        <p:spPr>
          <a:xfrm>
            <a:off x="363540" y="5512555"/>
            <a:ext cx="719370" cy="726669"/>
          </a:xfrm>
          <a:noFill/>
          <a:ln>
            <a:noFill/>
          </a:ln>
        </p:spPr>
        <p:txBody>
          <a:bodyPr anchor="ctr"/>
          <a:lstStyle>
            <a:lvl1pPr marL="0" indent="0" algn="l">
              <a:lnSpc>
                <a:spcPct val="100000"/>
              </a:lnSpc>
              <a:spcBef>
                <a:spcPts val="0"/>
              </a:spcBef>
              <a:buFont typeface="Arial" panose="020B0604020202020204" pitchFamily="34" charset="0"/>
              <a:buNone/>
              <a:defRPr sz="4400" b="0">
                <a:solidFill>
                  <a:srgbClr val="3255A4"/>
                </a:solidFill>
              </a:defRPr>
            </a:lvl1pPr>
          </a:lstStyle>
          <a:p>
            <a:pPr lvl="0"/>
            <a:r>
              <a:rPr lang="en-US"/>
              <a:t>05</a:t>
            </a:r>
          </a:p>
        </p:txBody>
      </p:sp>
      <p:sp>
        <p:nvSpPr>
          <p:cNvPr id="44" name="Chevron 43">
            <a:extLst>
              <a:ext uri="{FF2B5EF4-FFF2-40B4-BE49-F238E27FC236}">
                <a16:creationId xmlns:a16="http://schemas.microsoft.com/office/drawing/2014/main" id="{41734184-1644-9112-2E52-769BA8940626}"/>
              </a:ext>
            </a:extLst>
          </p:cNvPr>
          <p:cNvSpPr/>
          <p:nvPr userDrawn="1"/>
        </p:nvSpPr>
        <p:spPr>
          <a:xfrm>
            <a:off x="3714556" y="5593618"/>
            <a:ext cx="349444" cy="616201"/>
          </a:xfrm>
          <a:prstGeom prst="chevron">
            <a:avLst>
              <a:gd name="adj" fmla="val 73029"/>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US">
              <a:solidFill>
                <a:schemeClr val="tx1"/>
              </a:solidFill>
            </a:endParaRPr>
          </a:p>
        </p:txBody>
      </p:sp>
      <p:sp>
        <p:nvSpPr>
          <p:cNvPr id="45" name="Text Placeholder 10">
            <a:extLst>
              <a:ext uri="{FF2B5EF4-FFF2-40B4-BE49-F238E27FC236}">
                <a16:creationId xmlns:a16="http://schemas.microsoft.com/office/drawing/2014/main" id="{D32AB762-52D4-AACC-C24D-B5057DBD8BB3}"/>
              </a:ext>
            </a:extLst>
          </p:cNvPr>
          <p:cNvSpPr>
            <a:spLocks noGrp="1"/>
          </p:cNvSpPr>
          <p:nvPr>
            <p:ph type="body" sz="quarter" idx="38"/>
          </p:nvPr>
        </p:nvSpPr>
        <p:spPr>
          <a:xfrm>
            <a:off x="4235450" y="5512555"/>
            <a:ext cx="7608888" cy="726669"/>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FBAA8CAB-3BBD-7A72-122A-573FE712CA76}"/>
              </a:ext>
            </a:extLst>
          </p:cNvPr>
          <p:cNvGrpSpPr/>
          <p:nvPr userDrawn="1"/>
        </p:nvGrpSpPr>
        <p:grpSpPr>
          <a:xfrm>
            <a:off x="10961686" y="6525600"/>
            <a:ext cx="607219" cy="180000"/>
            <a:chOff x="10961686" y="6525600"/>
            <a:chExt cx="607219" cy="180000"/>
          </a:xfrm>
        </p:grpSpPr>
        <p:sp>
          <p:nvSpPr>
            <p:cNvPr id="22" name="Slide Number Placeholder 5">
              <a:extLst>
                <a:ext uri="{FF2B5EF4-FFF2-40B4-BE49-F238E27FC236}">
                  <a16:creationId xmlns:a16="http://schemas.microsoft.com/office/drawing/2014/main" id="{F66FE62C-2DA2-A43B-A1F7-4FD098E28B0C}"/>
                </a:ext>
              </a:extLst>
            </p:cNvPr>
            <p:cNvSpPr txBox="1">
              <a:spLocks/>
            </p:cNvSpPr>
            <p:nvPr userDrawn="1"/>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rPr>
                <a:t>Centuria</a:t>
              </a:r>
              <a:endParaRPr lang="en-US" b="0">
                <a:solidFill>
                  <a:schemeClr val="bg1"/>
                </a:solidFill>
              </a:endParaRPr>
            </a:p>
          </p:txBody>
        </p:sp>
        <p:cxnSp>
          <p:nvCxnSpPr>
            <p:cNvPr id="23" name="Straight Connector 22">
              <a:extLst>
                <a:ext uri="{FF2B5EF4-FFF2-40B4-BE49-F238E27FC236}">
                  <a16:creationId xmlns:a16="http://schemas.microsoft.com/office/drawing/2014/main" id="{21D5EFBF-0CF1-1198-3863-43AC216F3543}"/>
                </a:ext>
              </a:extLst>
            </p:cNvPr>
            <p:cNvCxnSpPr>
              <a:cxnSpLocks/>
            </p:cNvCxnSpPr>
            <p:nvPr userDrawn="1"/>
          </p:nvCxnSpPr>
          <p:spPr>
            <a:xfrm>
              <a:off x="11568905" y="6561600"/>
              <a:ext cx="0" cy="14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6B152A65-15AF-53A8-2BF4-D7F700604F2D}"/>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03090554"/>
      </p:ext>
    </p:extLst>
  </p:cSld>
  <p:clrMapOvr>
    <a:masterClrMapping/>
  </p:clrMapOvr>
  <p:extLst>
    <p:ext uri="{DCECCB84-F9BA-43D5-87BE-67443E8EF086}">
      <p15:sldGuideLst xmlns:p15="http://schemas.microsoft.com/office/powerpoint/2012/main">
        <p15:guide id="7" pos="3782">
          <p15:clr>
            <a:srgbClr val="FBAE40"/>
          </p15:clr>
        </p15:guide>
        <p15:guide id="8" pos="3896">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3F290-DC87-3248-8650-4355B2A4D878}"/>
              </a:ext>
            </a:extLst>
          </p:cNvPr>
          <p:cNvSpPr>
            <a:spLocks noGrp="1"/>
          </p:cNvSpPr>
          <p:nvPr>
            <p:ph type="title"/>
          </p:nvPr>
        </p:nvSpPr>
        <p:spPr>
          <a:xfrm>
            <a:off x="360364" y="360001"/>
            <a:ext cx="11471274" cy="411896"/>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161D2DF-299F-AB48-B8BC-066A6652321D}"/>
              </a:ext>
            </a:extLst>
          </p:cNvPr>
          <p:cNvSpPr>
            <a:spLocks noGrp="1"/>
          </p:cNvSpPr>
          <p:nvPr>
            <p:ph type="body" idx="1"/>
          </p:nvPr>
        </p:nvSpPr>
        <p:spPr>
          <a:xfrm>
            <a:off x="360000" y="1371600"/>
            <a:ext cx="11471637" cy="487918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79D5ABD-39CD-E776-FBE1-388AF204744F}"/>
              </a:ext>
            </a:extLst>
          </p:cNvPr>
          <p:cNvSpPr>
            <a:spLocks noGrp="1"/>
          </p:cNvSpPr>
          <p:nvPr>
            <p:ph type="ftr" sz="quarter" idx="3"/>
          </p:nvPr>
        </p:nvSpPr>
        <p:spPr>
          <a:xfrm>
            <a:off x="358774" y="6512801"/>
            <a:ext cx="9718674" cy="179999"/>
          </a:xfrm>
          <a:prstGeom prst="rect">
            <a:avLst/>
          </a:prstGeom>
        </p:spPr>
        <p:txBody>
          <a:bodyPr vert="horz" lIns="0" tIns="0" rIns="0" bIns="0" rtlCol="0" anchor="b" anchorCtr="0">
            <a:noAutofit/>
          </a:bodyPr>
          <a:lstStyle>
            <a:lvl1pPr marL="144000" indent="-144000" algn="l">
              <a:buFont typeface="+mj-lt"/>
              <a:buAutoNum type="arabicPeriod"/>
              <a:defRPr lang="en-AU" sz="700" dirty="0"/>
            </a:lvl1pPr>
          </a:lstStyle>
          <a:p>
            <a:endParaRPr lang="en-AU"/>
          </a:p>
        </p:txBody>
      </p:sp>
      <p:sp>
        <p:nvSpPr>
          <p:cNvPr id="23" name="Slide Number Placeholder 5">
            <a:extLst>
              <a:ext uri="{FF2B5EF4-FFF2-40B4-BE49-F238E27FC236}">
                <a16:creationId xmlns:a16="http://schemas.microsoft.com/office/drawing/2014/main" id="{0BE193C8-F2AD-B7A1-74A2-601E0F9930A4}"/>
              </a:ext>
            </a:extLst>
          </p:cNvPr>
          <p:cNvSpPr txBox="1">
            <a:spLocks/>
          </p:cNvSpPr>
          <p:nvPr/>
        </p:nvSpPr>
        <p:spPr>
          <a:xfrm>
            <a:off x="10961686" y="6525600"/>
            <a:ext cx="569119"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tx1"/>
                </a:solidFill>
              </a:rPr>
              <a:t>Centuria</a:t>
            </a:r>
            <a:endParaRPr lang="en-US" b="0">
              <a:solidFill>
                <a:srgbClr val="C1CBD4"/>
              </a:solidFill>
            </a:endParaRPr>
          </a:p>
        </p:txBody>
      </p:sp>
      <p:cxnSp>
        <p:nvCxnSpPr>
          <p:cNvPr id="24" name="Straight Connector 23">
            <a:extLst>
              <a:ext uri="{FF2B5EF4-FFF2-40B4-BE49-F238E27FC236}">
                <a16:creationId xmlns:a16="http://schemas.microsoft.com/office/drawing/2014/main" id="{58009983-D81C-823E-912A-FAF3338A698C}"/>
              </a:ext>
            </a:extLst>
          </p:cNvPr>
          <p:cNvCxnSpPr>
            <a:cxnSpLocks/>
          </p:cNvCxnSpPr>
          <p:nvPr/>
        </p:nvCxnSpPr>
        <p:spPr>
          <a:xfrm>
            <a:off x="11568905" y="6561600"/>
            <a:ext cx="0" cy="144000"/>
          </a:xfrm>
          <a:prstGeom prst="line">
            <a:avLst/>
          </a:prstGeom>
          <a:ln w="12700">
            <a:solidFill>
              <a:srgbClr val="C1CBD4"/>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7873BF5-872C-1E52-39CB-FA8C09C133F9}"/>
              </a:ext>
            </a:extLst>
          </p:cNvPr>
          <p:cNvSpPr txBox="1">
            <a:spLocks/>
          </p:cNvSpPr>
          <p:nvPr userDrawn="1"/>
        </p:nvSpPr>
        <p:spPr>
          <a:xfrm>
            <a:off x="11530805" y="6525600"/>
            <a:ext cx="300832" cy="180000"/>
          </a:xfrm>
          <a:prstGeom prst="rect">
            <a:avLst/>
          </a:prstGeom>
        </p:spPr>
        <p:txBody>
          <a:bodyPr vert="horz" lIns="0" tIns="0" rIns="0" bIns="0" rtlCol="0" anchor="b" anchorCtr="0">
            <a:noAutofit/>
          </a:bodyP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171192-C841-EA44-A21D-036E111FDD3E}"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72847902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3" r:id="rId4"/>
    <p:sldLayoutId id="2147483991" r:id="rId5"/>
    <p:sldLayoutId id="2147483992" r:id="rId6"/>
    <p:sldLayoutId id="2147484155" r:id="rId7"/>
    <p:sldLayoutId id="2147484145" r:id="rId8"/>
    <p:sldLayoutId id="2147484146" r:id="rId9"/>
    <p:sldLayoutId id="2147484066" r:id="rId10"/>
    <p:sldLayoutId id="2147483994" r:id="rId11"/>
    <p:sldLayoutId id="2147483995" r:id="rId12"/>
    <p:sldLayoutId id="2147483996" r:id="rId13"/>
    <p:sldLayoutId id="2147483997" r:id="rId14"/>
    <p:sldLayoutId id="2147483998" r:id="rId15"/>
    <p:sldLayoutId id="2147484060" r:id="rId16"/>
    <p:sldLayoutId id="2147483999" r:id="rId17"/>
    <p:sldLayoutId id="2147484000" r:id="rId18"/>
    <p:sldLayoutId id="2147484001" r:id="rId19"/>
    <p:sldLayoutId id="2147484002" r:id="rId20"/>
    <p:sldLayoutId id="2147484003" r:id="rId21"/>
    <p:sldLayoutId id="2147484004" r:id="rId22"/>
    <p:sldLayoutId id="2147484005" r:id="rId23"/>
    <p:sldLayoutId id="2147484090" r:id="rId24"/>
    <p:sldLayoutId id="2147484006" r:id="rId25"/>
    <p:sldLayoutId id="2147484067" r:id="rId26"/>
    <p:sldLayoutId id="2147484043" r:id="rId27"/>
    <p:sldLayoutId id="2147484089" r:id="rId28"/>
    <p:sldLayoutId id="2147484108" r:id="rId29"/>
    <p:sldLayoutId id="2147484109" r:id="rId30"/>
    <p:sldLayoutId id="2147484071" r:id="rId31"/>
    <p:sldLayoutId id="2147484042" r:id="rId32"/>
    <p:sldLayoutId id="2147484076" r:id="rId33"/>
    <p:sldLayoutId id="2147484072" r:id="rId34"/>
    <p:sldLayoutId id="2147484068" r:id="rId35"/>
    <p:sldLayoutId id="2147484080" r:id="rId36"/>
    <p:sldLayoutId id="2147484129" r:id="rId37"/>
    <p:sldLayoutId id="2147484100" r:id="rId38"/>
    <p:sldLayoutId id="2147484101" r:id="rId39"/>
    <p:sldLayoutId id="2147484102" r:id="rId40"/>
    <p:sldLayoutId id="2147484110" r:id="rId41"/>
    <p:sldLayoutId id="2147484111" r:id="rId42"/>
    <p:sldLayoutId id="2147484084" r:id="rId43"/>
    <p:sldLayoutId id="2147484057" r:id="rId44"/>
    <p:sldLayoutId id="2147484058" r:id="rId45"/>
    <p:sldLayoutId id="2147484059" r:id="rId46"/>
    <p:sldLayoutId id="2147484065" r:id="rId47"/>
    <p:sldLayoutId id="2147484007" r:id="rId48"/>
    <p:sldLayoutId id="2147484008" r:id="rId49"/>
    <p:sldLayoutId id="2147484009" r:id="rId50"/>
    <p:sldLayoutId id="2147484010" r:id="rId51"/>
    <p:sldLayoutId id="2147484091" r:id="rId52"/>
    <p:sldLayoutId id="2147484011" r:id="rId53"/>
    <p:sldLayoutId id="2147484092" r:id="rId54"/>
    <p:sldLayoutId id="2147484012" r:id="rId55"/>
    <p:sldLayoutId id="2147484093" r:id="rId56"/>
    <p:sldLayoutId id="2147484113" r:id="rId57"/>
    <p:sldLayoutId id="2147484114" r:id="rId58"/>
    <p:sldLayoutId id="2147484125" r:id="rId59"/>
    <p:sldLayoutId id="2147484126" r:id="rId60"/>
    <p:sldLayoutId id="2147484013" r:id="rId61"/>
    <p:sldLayoutId id="2147484130" r:id="rId62"/>
    <p:sldLayoutId id="2147484014" r:id="rId63"/>
    <p:sldLayoutId id="2147484015" r:id="rId64"/>
    <p:sldLayoutId id="2147484016" r:id="rId65"/>
    <p:sldLayoutId id="2147484017" r:id="rId66"/>
    <p:sldLayoutId id="2147484094" r:id="rId67"/>
    <p:sldLayoutId id="2147484018" r:id="rId68"/>
    <p:sldLayoutId id="2147484019" r:id="rId69"/>
    <p:sldLayoutId id="2147484112" r:id="rId70"/>
    <p:sldLayoutId id="2147484020" r:id="rId71"/>
    <p:sldLayoutId id="2147484021" r:id="rId72"/>
    <p:sldLayoutId id="2147484022" r:id="rId73"/>
    <p:sldLayoutId id="2147484023" r:id="rId74"/>
    <p:sldLayoutId id="2147484133" r:id="rId75"/>
    <p:sldLayoutId id="2147484151" r:id="rId76"/>
    <p:sldLayoutId id="2147484134" r:id="rId77"/>
    <p:sldLayoutId id="2147484153" r:id="rId78"/>
    <p:sldLayoutId id="2147484154" r:id="rId79"/>
    <p:sldLayoutId id="2147484152" r:id="rId80"/>
    <p:sldLayoutId id="2147484135" r:id="rId81"/>
    <p:sldLayoutId id="2147484132" r:id="rId82"/>
    <p:sldLayoutId id="2147484137" r:id="rId83"/>
    <p:sldLayoutId id="2147484024" r:id="rId84"/>
    <p:sldLayoutId id="2147484138" r:id="rId85"/>
    <p:sldLayoutId id="2147484136" r:id="rId86"/>
    <p:sldLayoutId id="2147484025" r:id="rId87"/>
    <p:sldLayoutId id="2147484026" r:id="rId88"/>
    <p:sldLayoutId id="2147484027" r:id="rId89"/>
    <p:sldLayoutId id="2147484147" r:id="rId90"/>
    <p:sldLayoutId id="2147484148" r:id="rId91"/>
    <p:sldLayoutId id="2147484149" r:id="rId92"/>
    <p:sldLayoutId id="2147484150" r:id="rId93"/>
    <p:sldLayoutId id="2147484139" r:id="rId94"/>
    <p:sldLayoutId id="2147484140" r:id="rId95"/>
    <p:sldLayoutId id="2147484141" r:id="rId96"/>
    <p:sldLayoutId id="2147484142" r:id="rId97"/>
    <p:sldLayoutId id="2147484143" r:id="rId98"/>
    <p:sldLayoutId id="2147484144" r:id="rId99"/>
    <p:sldLayoutId id="2147484156" r:id="rId100"/>
    <p:sldLayoutId id="2147484157" r:id="rId101"/>
    <p:sldLayoutId id="2147484031" r:id="rId102"/>
    <p:sldLayoutId id="2147484032" r:id="rId103"/>
    <p:sldLayoutId id="2147484160" r:id="rId104"/>
    <p:sldLayoutId id="2147484161" r:id="rId105"/>
    <p:sldLayoutId id="2147484162" r:id="rId106"/>
    <p:sldLayoutId id="2147484163" r:id="rId107"/>
    <p:sldLayoutId id="2147484164" r:id="rId108"/>
    <p:sldLayoutId id="2147484166" r:id="rId109"/>
    <p:sldLayoutId id="2147484171" r:id="rId110"/>
    <p:sldLayoutId id="2147484172" r:id="rId111"/>
    <p:sldLayoutId id="2147484173" r:id="rId112"/>
  </p:sldLayoutIdLst>
  <p:hf sldNum="0" hdr="0"/>
  <p:txStyles>
    <p:titleStyle>
      <a:lvl1pPr algn="l" defTabSz="914400" rtl="0" eaLnBrk="1" latinLnBrk="0" hangingPunct="1">
        <a:lnSpc>
          <a:spcPct val="80000"/>
        </a:lnSpc>
        <a:spcBef>
          <a:spcPct val="0"/>
        </a:spcBef>
        <a:buNone/>
        <a:defRPr sz="2400" b="1" kern="1200">
          <a:solidFill>
            <a:schemeClr val="tx1"/>
          </a:solidFill>
          <a:latin typeface="+mj-lt"/>
          <a:ea typeface="+mj-ea"/>
          <a:cs typeface="+mj-cs"/>
        </a:defRPr>
      </a:lvl1pPr>
    </p:titleStyle>
    <p:body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4" pos="2560" userDrawn="1">
          <p15:clr>
            <a:srgbClr val="F26B43"/>
          </p15:clr>
        </p15:guide>
        <p15:guide id="55" pos="5116" userDrawn="1">
          <p15:clr>
            <a:srgbClr val="F26B43"/>
          </p15:clr>
        </p15:guide>
        <p15:guide id="56" pos="5008" userDrawn="1">
          <p15:clr>
            <a:srgbClr val="F26B43"/>
          </p15:clr>
        </p15:guide>
        <p15:guide id="57" pos="2668" userDrawn="1">
          <p15:clr>
            <a:srgbClr val="F26B43"/>
          </p15:clr>
        </p15:guide>
        <p15:guide id="58" pos="3840" userDrawn="1">
          <p15:clr>
            <a:srgbClr val="F26B43"/>
          </p15:clr>
        </p15:guide>
        <p15:guide id="59" orient="horz" pos="226" userDrawn="1">
          <p15:clr>
            <a:srgbClr val="F26B43"/>
          </p15:clr>
        </p15:guide>
        <p15:guide id="60" orient="horz" pos="864" userDrawn="1">
          <p15:clr>
            <a:srgbClr val="F26B43"/>
          </p15:clr>
        </p15:guide>
        <p15:guide id="61" pos="226" userDrawn="1">
          <p15:clr>
            <a:srgbClr val="F26B43"/>
          </p15:clr>
        </p15:guide>
        <p15:guide id="62" pos="7452" userDrawn="1">
          <p15:clr>
            <a:srgbClr val="F26B43"/>
          </p15:clr>
        </p15:guide>
        <p15:guide id="63" orient="horz" pos="3942" userDrawn="1">
          <p15:clr>
            <a:srgbClr val="F26B43"/>
          </p15:clr>
        </p15:guide>
        <p15:guide id="64" orient="horz" pos="527" userDrawn="1">
          <p15:clr>
            <a:srgbClr val="F26B43"/>
          </p15:clr>
        </p15:guide>
        <p15:guide id="65" pos="3783" userDrawn="1">
          <p15:clr>
            <a:srgbClr val="FBAE40"/>
          </p15:clr>
        </p15:guide>
        <p15:guide id="66" pos="3896" userDrawn="1">
          <p15:clr>
            <a:srgbClr val="FBAE40"/>
          </p15:clr>
        </p15:guide>
        <p15:guide id="67"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07.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0.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F16248-405A-46BB-CBB7-EDBE9DD5131D}"/>
              </a:ext>
            </a:extLst>
          </p:cNvPr>
          <p:cNvSpPr>
            <a:spLocks noGrp="1"/>
          </p:cNvSpPr>
          <p:nvPr>
            <p:ph type="body" sz="quarter" idx="15"/>
          </p:nvPr>
        </p:nvSpPr>
        <p:spPr/>
        <p:txBody>
          <a:bodyPr/>
          <a:lstStyle/>
          <a:p>
            <a:r>
              <a:rPr lang="en-AU"/>
              <a:t>De-risking and diversifying</a:t>
            </a:r>
          </a:p>
          <a:p>
            <a:endParaRPr lang="en-AU"/>
          </a:p>
        </p:txBody>
      </p:sp>
      <p:sp>
        <p:nvSpPr>
          <p:cNvPr id="6" name="Text Placeholder 5">
            <a:extLst>
              <a:ext uri="{FF2B5EF4-FFF2-40B4-BE49-F238E27FC236}">
                <a16:creationId xmlns:a16="http://schemas.microsoft.com/office/drawing/2014/main" id="{CCE45218-67C7-F32C-FAF1-EE42A1D99201}"/>
              </a:ext>
            </a:extLst>
          </p:cNvPr>
          <p:cNvSpPr>
            <a:spLocks noGrp="1"/>
          </p:cNvSpPr>
          <p:nvPr>
            <p:ph type="body" sz="quarter" idx="19"/>
          </p:nvPr>
        </p:nvSpPr>
        <p:spPr>
          <a:xfrm>
            <a:off x="1080000" y="3520237"/>
            <a:ext cx="3658256" cy="298800"/>
          </a:xfrm>
        </p:spPr>
        <p:txBody>
          <a:bodyPr/>
          <a:lstStyle/>
          <a:p>
            <a:r>
              <a:rPr lang="en-US" sz="2400" dirty="0"/>
              <a:t>Agriculture real estate</a:t>
            </a:r>
            <a:endParaRPr lang="en-AU" sz="2400" dirty="0"/>
          </a:p>
          <a:p>
            <a:endParaRPr lang="en-AU"/>
          </a:p>
        </p:txBody>
      </p:sp>
    </p:spTree>
    <p:extLst>
      <p:ext uri="{BB962C8B-B14F-4D97-AF65-F5344CB8AC3E}">
        <p14:creationId xmlns:p14="http://schemas.microsoft.com/office/powerpoint/2010/main" val="105991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E4BB-F091-516D-96E8-44FE94531A8B}"/>
              </a:ext>
            </a:extLst>
          </p:cNvPr>
          <p:cNvSpPr>
            <a:spLocks noGrp="1"/>
          </p:cNvSpPr>
          <p:nvPr>
            <p:ph type="title"/>
          </p:nvPr>
        </p:nvSpPr>
        <p:spPr/>
        <p:txBody>
          <a:bodyPr/>
          <a:lstStyle/>
          <a:p>
            <a:r>
              <a:rPr lang="en-AU"/>
              <a:t>Examples of a good glasshouse - Tomatoes</a:t>
            </a:r>
            <a:endParaRPr lang="en-US"/>
          </a:p>
        </p:txBody>
      </p:sp>
      <p:pic>
        <p:nvPicPr>
          <p:cNvPr id="9" name="Picture Placeholder 8" descr="A group of tomatoes growing on a plant&#10;&#10;Description automatically generated with medium confidence">
            <a:extLst>
              <a:ext uri="{FF2B5EF4-FFF2-40B4-BE49-F238E27FC236}">
                <a16:creationId xmlns:a16="http://schemas.microsoft.com/office/drawing/2014/main" id="{92839F2B-5AC7-6022-E9CF-939F5C0A1356}"/>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rot="5400000">
            <a:off x="-1393825" y="1393825"/>
            <a:ext cx="6858000" cy="4070350"/>
          </a:xfrm>
        </p:spPr>
      </p:pic>
      <p:sp>
        <p:nvSpPr>
          <p:cNvPr id="26" name="Text Placeholder 1">
            <a:extLst>
              <a:ext uri="{FF2B5EF4-FFF2-40B4-BE49-F238E27FC236}">
                <a16:creationId xmlns:a16="http://schemas.microsoft.com/office/drawing/2014/main" id="{D709B275-D255-5243-A1FB-FB9617D2EA37}"/>
              </a:ext>
            </a:extLst>
          </p:cNvPr>
          <p:cNvSpPr txBox="1">
            <a:spLocks/>
          </p:cNvSpPr>
          <p:nvPr/>
        </p:nvSpPr>
        <p:spPr>
          <a:xfrm>
            <a:off x="399599" y="1165055"/>
            <a:ext cx="11517280" cy="70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b="1"/>
          </a:p>
        </p:txBody>
      </p:sp>
      <p:graphicFrame>
        <p:nvGraphicFramePr>
          <p:cNvPr id="8" name="Table 9">
            <a:extLst>
              <a:ext uri="{FF2B5EF4-FFF2-40B4-BE49-F238E27FC236}">
                <a16:creationId xmlns:a16="http://schemas.microsoft.com/office/drawing/2014/main" id="{5AF896D7-1B48-8A27-B7C9-B0DBC5FAF5A7}"/>
              </a:ext>
            </a:extLst>
          </p:cNvPr>
          <p:cNvGraphicFramePr>
            <a:graphicFrameLocks noGrp="1"/>
          </p:cNvGraphicFramePr>
          <p:nvPr>
            <p:extLst>
              <p:ext uri="{D42A27DB-BD31-4B8C-83A1-F6EECF244321}">
                <p14:modId xmlns:p14="http://schemas.microsoft.com/office/powerpoint/2010/main" val="3058745245"/>
              </p:ext>
            </p:extLst>
          </p:nvPr>
        </p:nvGraphicFramePr>
        <p:xfrm>
          <a:off x="4238622" y="1108559"/>
          <a:ext cx="7678257" cy="5131114"/>
        </p:xfrm>
        <a:graphic>
          <a:graphicData uri="http://schemas.openxmlformats.org/drawingml/2006/table">
            <a:tbl>
              <a:tblPr firstRow="1" bandRow="1">
                <a:tableStyleId>{5C22544A-7EE6-4342-B048-85BDC9FD1C3A}</a:tableStyleId>
              </a:tblPr>
              <a:tblGrid>
                <a:gridCol w="634318">
                  <a:extLst>
                    <a:ext uri="{9D8B030D-6E8A-4147-A177-3AD203B41FA5}">
                      <a16:colId xmlns:a16="http://schemas.microsoft.com/office/drawing/2014/main" val="3613838356"/>
                    </a:ext>
                  </a:extLst>
                </a:gridCol>
                <a:gridCol w="7043939">
                  <a:extLst>
                    <a:ext uri="{9D8B030D-6E8A-4147-A177-3AD203B41FA5}">
                      <a16:colId xmlns:a16="http://schemas.microsoft.com/office/drawing/2014/main" val="2213924275"/>
                    </a:ext>
                  </a:extLst>
                </a:gridCol>
              </a:tblGrid>
              <a:tr h="664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b="0" kern="1200">
                        <a:solidFill>
                          <a:schemeClr val="dk1"/>
                        </a:solidFill>
                        <a:latin typeface="+mn-lt"/>
                        <a:ea typeface="+mn-ea"/>
                        <a:cs typeface="+mn-cs"/>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kern="1200">
                          <a:solidFill>
                            <a:schemeClr val="dk1"/>
                          </a:solidFill>
                          <a:latin typeface="+mn-lt"/>
                          <a:ea typeface="+mn-ea"/>
                          <a:cs typeface="+mn-cs"/>
                        </a:rPr>
                        <a:t>Sunlight: </a:t>
                      </a:r>
                      <a:r>
                        <a:rPr lang="en-AU" sz="1250" b="0" kern="1200">
                          <a:solidFill>
                            <a:schemeClr val="dk1"/>
                          </a:solidFill>
                          <a:latin typeface="+mn-lt"/>
                          <a:ea typeface="+mn-ea"/>
                          <a:cs typeface="+mn-cs"/>
                        </a:rPr>
                        <a:t>Tomatoes require a lot of sunlight to grow and produce fruit. A good tomato glasshouse should be situated in a location that receives at least 6-8 hours of direct sunlight per day.</a:t>
                      </a:r>
                      <a:endParaRPr lang="en-GB" sz="1250" b="0" kern="1200">
                        <a:solidFill>
                          <a:schemeClr val="dk1"/>
                        </a:solidFill>
                        <a:latin typeface="+mn-lt"/>
                        <a:ea typeface="+mn-ea"/>
                        <a:cs typeface="+mn-cs"/>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0508189"/>
                  </a:ext>
                </a:extLst>
              </a:tr>
              <a:tr h="76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kern="1200">
                        <a:solidFill>
                          <a:schemeClr val="dk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kern="1200">
                          <a:solidFill>
                            <a:schemeClr val="dk1"/>
                          </a:solidFill>
                          <a:latin typeface="+mn-lt"/>
                          <a:ea typeface="+mn-ea"/>
                          <a:cs typeface="+mn-cs"/>
                        </a:rPr>
                        <a:t>Temperature: </a:t>
                      </a:r>
                      <a:r>
                        <a:rPr lang="en-AU" sz="1250" kern="1200">
                          <a:solidFill>
                            <a:schemeClr val="dk1"/>
                          </a:solidFill>
                          <a:latin typeface="+mn-lt"/>
                          <a:ea typeface="+mn-ea"/>
                          <a:cs typeface="+mn-cs"/>
                        </a:rPr>
                        <a:t>Tomatoes thrive in warm temperatures, ideally between 21-27°C during the day and 15-18°C at night. The glasshouse should be well-insulated with good air flows to maintain a consistent temperature and protect the plants from extreme temperatures.</a:t>
                      </a:r>
                      <a:endParaRPr lang="en-GB" sz="1250" kern="1200">
                        <a:solidFill>
                          <a:schemeClr val="dk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6701554"/>
                  </a:ext>
                </a:extLst>
              </a:tr>
              <a:tr h="76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t>Humidity: </a:t>
                      </a:r>
                      <a:r>
                        <a:rPr lang="en-AU" sz="1250"/>
                        <a:t>Tomatoes prefer a relatively high humidity level of around 70-80%. The glasshouse should be equipped with a ventilation system that can control humidity levels and prevent moisture build-up which can lead to disease issues.</a:t>
                      </a: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342309"/>
                  </a:ext>
                </a:extLst>
              </a:tr>
              <a:tr h="76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t>Water:</a:t>
                      </a:r>
                      <a:r>
                        <a:rPr lang="en-AU" sz="1250"/>
                        <a:t> Tomatoes require regular watering to grow and produce fruit. A good tomato glasshouse should have a reliable source of water and a system for the accurate delivery of ultra clean, often sterilised water to the plants.</a:t>
                      </a: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5615794"/>
                  </a:ext>
                </a:extLst>
              </a:tr>
              <a:tr h="660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t>Power: </a:t>
                      </a:r>
                      <a:r>
                        <a:rPr lang="en-AU" sz="1250"/>
                        <a:t>Depending on the size of the glasshouse, you need a significant power source for lighting, heating, filtration, and ventilation systems, this is one of the stronger variables which is under review by many growers in Australia with multiple Energy efficiency projects in train.</a:t>
                      </a: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1931092"/>
                  </a:ext>
                </a:extLst>
              </a:tr>
              <a:tr h="76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t>Plant medium and nutrient management:</a:t>
                      </a:r>
                      <a:r>
                        <a:rPr lang="en-AU" sz="1250"/>
                        <a:t> The growing medium in the glasshouse should be free-draining and fertigated with ultra-clean water rich in nutrients. You may need to regularly fertilise the plants to ensure they receive the necessary nutrients for growth and fruit production.</a:t>
                      </a:r>
                      <a:endParaRPr lang="en-GB" sz="1250">
                        <a:solidFill>
                          <a:schemeClr val="bg1"/>
                        </a:solidFill>
                        <a:latin typeface="+mn-lt"/>
                        <a:cs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4802693"/>
                  </a:ext>
                </a:extLst>
              </a:tr>
              <a:tr h="760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50">
                        <a:solidFill>
                          <a:schemeClr val="bg1"/>
                        </a:solidFill>
                        <a:cs typeface="Arial"/>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t>Pests and diseases: </a:t>
                      </a:r>
                      <a:r>
                        <a:rPr lang="en-AU" sz="1250"/>
                        <a:t>A good tomato glasshouse should have a pest and disease management plan in place to prevent infestations and protect the plants. Biosecurity is paramount in the successful management of a glasshouse.</a:t>
                      </a:r>
                      <a:endParaRPr lang="en-GB" sz="1250">
                        <a:solidFill>
                          <a:schemeClr val="bg1"/>
                        </a:solidFill>
                        <a:cs typeface="Arial"/>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3397478"/>
                  </a:ext>
                </a:extLst>
              </a:tr>
            </a:tbl>
          </a:graphicData>
        </a:graphic>
      </p:graphicFrame>
      <p:sp>
        <p:nvSpPr>
          <p:cNvPr id="10" name="Text Placeholder 20">
            <a:extLst>
              <a:ext uri="{FF2B5EF4-FFF2-40B4-BE49-F238E27FC236}">
                <a16:creationId xmlns:a16="http://schemas.microsoft.com/office/drawing/2014/main" id="{A8582761-6226-FDB1-BF67-9458FEFB705A}"/>
              </a:ext>
            </a:extLst>
          </p:cNvPr>
          <p:cNvSpPr txBox="1">
            <a:spLocks/>
          </p:cNvSpPr>
          <p:nvPr/>
        </p:nvSpPr>
        <p:spPr>
          <a:xfrm>
            <a:off x="4238623" y="839334"/>
            <a:ext cx="7589836" cy="411896"/>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SzPct val="90000"/>
              <a:buFont typeface="Arial" panose="020B0604020202020204" pitchFamily="34" charset="0"/>
              <a:buNone/>
              <a:defRPr lang="en-US" sz="1800" b="1" kern="1200" smtClean="0">
                <a:solidFill>
                  <a:schemeClr val="tx2"/>
                </a:solidFill>
                <a:latin typeface="+mj-lt"/>
                <a:ea typeface="+mj-ea"/>
                <a:cs typeface="+mj-cs"/>
              </a:defRPr>
            </a:lvl1pPr>
            <a:lvl2pPr marL="432000" indent="-216000" algn="l" defTabSz="914400" rtl="0" eaLnBrk="1" latinLnBrk="0" hangingPunct="1">
              <a:lnSpc>
                <a:spcPct val="90000"/>
              </a:lnSpc>
              <a:spcBef>
                <a:spcPts val="500"/>
              </a:spcBef>
              <a:buSzPct val="130000"/>
              <a:buFont typeface="System Font Regular"/>
              <a:buChar char="-"/>
              <a:defRPr lang="en-US" sz="1200" kern="1200" smtClean="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lang="en-US" sz="1200" kern="1200" smtClean="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lang="en-US" sz="1200" kern="1200" smtClean="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lang="en-AU"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Tomatoes are the second most consumed vegetable in Australia</a:t>
            </a:r>
          </a:p>
        </p:txBody>
      </p:sp>
      <p:sp>
        <p:nvSpPr>
          <p:cNvPr id="3" name="Freeform: Shape 678">
            <a:extLst>
              <a:ext uri="{FF2B5EF4-FFF2-40B4-BE49-F238E27FC236}">
                <a16:creationId xmlns:a16="http://schemas.microsoft.com/office/drawing/2014/main" id="{43506C75-94BB-43D9-53EF-EF00B4EE0B25}"/>
              </a:ext>
            </a:extLst>
          </p:cNvPr>
          <p:cNvSpPr/>
          <p:nvPr/>
        </p:nvSpPr>
        <p:spPr>
          <a:xfrm>
            <a:off x="4340688" y="1196242"/>
            <a:ext cx="429465" cy="448146"/>
          </a:xfrm>
          <a:custGeom>
            <a:avLst/>
            <a:gdLst>
              <a:gd name="connsiteX0" fmla="*/ 237557 w 474626"/>
              <a:gd name="connsiteY0" fmla="*/ 362491 h 495271"/>
              <a:gd name="connsiteX1" fmla="*/ 121700 w 474626"/>
              <a:gd name="connsiteY1" fmla="*/ 246634 h 495271"/>
              <a:gd name="connsiteX2" fmla="*/ 237557 w 474626"/>
              <a:gd name="connsiteY2" fmla="*/ 130777 h 495271"/>
              <a:gd name="connsiteX3" fmla="*/ 353413 w 474626"/>
              <a:gd name="connsiteY3" fmla="*/ 246634 h 495271"/>
              <a:gd name="connsiteX4" fmla="*/ 237557 w 474626"/>
              <a:gd name="connsiteY4" fmla="*/ 362491 h 495271"/>
              <a:gd name="connsiteX5" fmla="*/ 238281 w 474626"/>
              <a:gd name="connsiteY5" fmla="*/ 55908 h 495271"/>
              <a:gd name="connsiteX6" fmla="*/ 238281 w 474626"/>
              <a:gd name="connsiteY6" fmla="*/ 0 h 495271"/>
              <a:gd name="connsiteX7" fmla="*/ 384921 w 474626"/>
              <a:gd name="connsiteY7" fmla="*/ 48077 h 495271"/>
              <a:gd name="connsiteX8" fmla="*/ 351814 w 474626"/>
              <a:gd name="connsiteY8" fmla="*/ 93123 h 495271"/>
              <a:gd name="connsiteX9" fmla="*/ 421278 w 474626"/>
              <a:gd name="connsiteY9" fmla="*/ 190356 h 495271"/>
              <a:gd name="connsiteX10" fmla="*/ 474626 w 474626"/>
              <a:gd name="connsiteY10" fmla="*/ 173650 h 495271"/>
              <a:gd name="connsiteX11" fmla="*/ 419695 w 474626"/>
              <a:gd name="connsiteY11" fmla="*/ 309850 h 495271"/>
              <a:gd name="connsiteX12" fmla="*/ 472571 w 474626"/>
              <a:gd name="connsiteY12" fmla="*/ 327969 h 495271"/>
              <a:gd name="connsiteX13" fmla="*/ 379549 w 474626"/>
              <a:gd name="connsiteY13" fmla="*/ 451118 h 495271"/>
              <a:gd name="connsiteX14" fmla="*/ 347654 w 474626"/>
              <a:gd name="connsiteY14" fmla="*/ 405196 h 495271"/>
              <a:gd name="connsiteX15" fmla="*/ 231663 w 474626"/>
              <a:gd name="connsiteY15" fmla="*/ 495271 h 495271"/>
              <a:gd name="connsiteX16" fmla="*/ 233145 w 474626"/>
              <a:gd name="connsiteY16" fmla="*/ 439380 h 495271"/>
              <a:gd name="connsiteX17" fmla="*/ 120622 w 474626"/>
              <a:gd name="connsiteY17" fmla="*/ 399151 h 495271"/>
              <a:gd name="connsiteX18" fmla="*/ 86337 w 474626"/>
              <a:gd name="connsiteY18" fmla="*/ 443304 h 495271"/>
              <a:gd name="connsiteX19" fmla="*/ 53769 w 474626"/>
              <a:gd name="connsiteY19" fmla="*/ 300100 h 495271"/>
              <a:gd name="connsiteX20" fmla="*/ 0 w 474626"/>
              <a:gd name="connsiteY20" fmla="*/ 315390 h 495271"/>
              <a:gd name="connsiteX21" fmla="*/ 58534 w 474626"/>
              <a:gd name="connsiteY21" fmla="*/ 180707 h 495271"/>
              <a:gd name="connsiteX22" fmla="*/ 6146 w 474626"/>
              <a:gd name="connsiteY22" fmla="*/ 161189 h 495271"/>
              <a:gd name="connsiteX23" fmla="*/ 133067 w 474626"/>
              <a:gd name="connsiteY23" fmla="*/ 87313 h 495271"/>
              <a:gd name="connsiteX24" fmla="*/ 102419 w 474626"/>
              <a:gd name="connsiteY24" fmla="*/ 40567 h 4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626" h="495271">
                <a:moveTo>
                  <a:pt x="237557" y="362491"/>
                </a:moveTo>
                <a:cubicBezTo>
                  <a:pt x="173566" y="362491"/>
                  <a:pt x="121700" y="310624"/>
                  <a:pt x="121700" y="246634"/>
                </a:cubicBezTo>
                <a:cubicBezTo>
                  <a:pt x="121700" y="182643"/>
                  <a:pt x="173566" y="130777"/>
                  <a:pt x="237557" y="130777"/>
                </a:cubicBezTo>
                <a:cubicBezTo>
                  <a:pt x="301548" y="130777"/>
                  <a:pt x="353413" y="182643"/>
                  <a:pt x="353413" y="246634"/>
                </a:cubicBezTo>
                <a:cubicBezTo>
                  <a:pt x="353413" y="310624"/>
                  <a:pt x="301548" y="362491"/>
                  <a:pt x="237557" y="362491"/>
                </a:cubicBezTo>
                <a:close/>
                <a:moveTo>
                  <a:pt x="238281" y="55908"/>
                </a:moveTo>
                <a:lnTo>
                  <a:pt x="238281" y="0"/>
                </a:lnTo>
                <a:moveTo>
                  <a:pt x="384921" y="48077"/>
                </a:moveTo>
                <a:lnTo>
                  <a:pt x="351814" y="93123"/>
                </a:lnTo>
                <a:moveTo>
                  <a:pt x="421278" y="190356"/>
                </a:moveTo>
                <a:lnTo>
                  <a:pt x="474626" y="173650"/>
                </a:lnTo>
                <a:moveTo>
                  <a:pt x="419695" y="309850"/>
                </a:moveTo>
                <a:lnTo>
                  <a:pt x="472571" y="327969"/>
                </a:lnTo>
                <a:moveTo>
                  <a:pt x="379549" y="451118"/>
                </a:moveTo>
                <a:lnTo>
                  <a:pt x="347654" y="405196"/>
                </a:lnTo>
                <a:moveTo>
                  <a:pt x="231663" y="495271"/>
                </a:moveTo>
                <a:lnTo>
                  <a:pt x="233145" y="439380"/>
                </a:lnTo>
                <a:moveTo>
                  <a:pt x="120622" y="399151"/>
                </a:moveTo>
                <a:lnTo>
                  <a:pt x="86337" y="443304"/>
                </a:lnTo>
                <a:moveTo>
                  <a:pt x="53769" y="300100"/>
                </a:moveTo>
                <a:lnTo>
                  <a:pt x="0" y="315390"/>
                </a:lnTo>
                <a:moveTo>
                  <a:pt x="58534" y="180707"/>
                </a:moveTo>
                <a:lnTo>
                  <a:pt x="6146" y="161189"/>
                </a:lnTo>
                <a:moveTo>
                  <a:pt x="133067" y="87313"/>
                </a:moveTo>
                <a:lnTo>
                  <a:pt x="102419" y="40567"/>
                </a:lnTo>
              </a:path>
            </a:pathLst>
          </a:custGeom>
          <a:noFill/>
          <a:ln w="13466" cap="flat">
            <a:solidFill>
              <a:srgbClr val="231F20"/>
            </a:solidFill>
            <a:prstDash val="solid"/>
            <a:round/>
          </a:ln>
        </p:spPr>
        <p:txBody>
          <a:bodyPr rtlCol="0" anchor="ctr"/>
          <a:lstStyle/>
          <a:p>
            <a:endParaRPr lang="en-AU"/>
          </a:p>
        </p:txBody>
      </p:sp>
      <p:pic>
        <p:nvPicPr>
          <p:cNvPr id="4" name="Graphic 3">
            <a:extLst>
              <a:ext uri="{FF2B5EF4-FFF2-40B4-BE49-F238E27FC236}">
                <a16:creationId xmlns:a16="http://schemas.microsoft.com/office/drawing/2014/main" id="{3B38530E-95DE-1AC4-8652-36B96A67D19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94138" y="1897729"/>
            <a:ext cx="300701" cy="515154"/>
          </a:xfrm>
          <a:prstGeom prst="rect">
            <a:avLst/>
          </a:prstGeom>
        </p:spPr>
      </p:pic>
      <p:sp>
        <p:nvSpPr>
          <p:cNvPr id="5" name="Freeform: Shape 677">
            <a:extLst>
              <a:ext uri="{FF2B5EF4-FFF2-40B4-BE49-F238E27FC236}">
                <a16:creationId xmlns:a16="http://schemas.microsoft.com/office/drawing/2014/main" id="{83514B1A-0A5D-B8AA-0C58-C216CE658CCD}"/>
              </a:ext>
            </a:extLst>
          </p:cNvPr>
          <p:cNvSpPr/>
          <p:nvPr/>
        </p:nvSpPr>
        <p:spPr>
          <a:xfrm>
            <a:off x="4326851" y="2671945"/>
            <a:ext cx="417687" cy="413994"/>
          </a:xfrm>
          <a:custGeom>
            <a:avLst/>
            <a:gdLst>
              <a:gd name="connsiteX0" fmla="*/ 378370 w 487609"/>
              <a:gd name="connsiteY0" fmla="*/ 277046 h 483298"/>
              <a:gd name="connsiteX1" fmla="*/ 487609 w 487609"/>
              <a:gd name="connsiteY1" fmla="*/ 370843 h 483298"/>
              <a:gd name="connsiteX2" fmla="*/ 243804 w 487609"/>
              <a:gd name="connsiteY2" fmla="*/ 483298 h 483298"/>
              <a:gd name="connsiteX3" fmla="*/ 0 w 487609"/>
              <a:gd name="connsiteY3" fmla="*/ 370843 h 483298"/>
              <a:gd name="connsiteX4" fmla="*/ 106713 w 487609"/>
              <a:gd name="connsiteY4" fmla="*/ 277838 h 483298"/>
              <a:gd name="connsiteX5" fmla="*/ 118114 w 487609"/>
              <a:gd name="connsiteY5" fmla="*/ 313016 h 483298"/>
              <a:gd name="connsiteX6" fmla="*/ 87348 w 487609"/>
              <a:gd name="connsiteY6" fmla="*/ 353633 h 483298"/>
              <a:gd name="connsiteX7" fmla="*/ 243804 w 487609"/>
              <a:gd name="connsiteY7" fmla="*/ 421834 h 483298"/>
              <a:gd name="connsiteX8" fmla="*/ 344860 w 487609"/>
              <a:gd name="connsiteY8" fmla="*/ 405701 h 483298"/>
              <a:gd name="connsiteX9" fmla="*/ 361834 w 487609"/>
              <a:gd name="connsiteY9" fmla="*/ 253437 h 483298"/>
              <a:gd name="connsiteX10" fmla="*/ 243804 w 487609"/>
              <a:gd name="connsiteY10" fmla="*/ 0 h 483298"/>
              <a:gd name="connsiteX11" fmla="*/ 125775 w 487609"/>
              <a:gd name="connsiteY11" fmla="*/ 253437 h 483298"/>
              <a:gd name="connsiteX12" fmla="*/ 243804 w 487609"/>
              <a:gd name="connsiteY12" fmla="*/ 371466 h 483298"/>
              <a:gd name="connsiteX13" fmla="*/ 361834 w 487609"/>
              <a:gd name="connsiteY13" fmla="*/ 253437 h 483298"/>
              <a:gd name="connsiteX14" fmla="*/ 180369 w 487609"/>
              <a:gd name="connsiteY14" fmla="*/ 253437 h 483298"/>
              <a:gd name="connsiteX15" fmla="*/ 243804 w 487609"/>
              <a:gd name="connsiteY15" fmla="*/ 316872 h 483298"/>
              <a:gd name="connsiteX16" fmla="*/ 361834 w 487609"/>
              <a:gd name="connsiteY16" fmla="*/ 253437 h 483298"/>
              <a:gd name="connsiteX17" fmla="*/ 243804 w 487609"/>
              <a:gd name="connsiteY17" fmla="*/ 0 h 483298"/>
              <a:gd name="connsiteX18" fmla="*/ 125775 w 487609"/>
              <a:gd name="connsiteY18" fmla="*/ 253437 h 483298"/>
              <a:gd name="connsiteX19" fmla="*/ 243804 w 487609"/>
              <a:gd name="connsiteY19" fmla="*/ 371466 h 483298"/>
              <a:gd name="connsiteX20" fmla="*/ 361834 w 487609"/>
              <a:gd name="connsiteY20" fmla="*/ 253437 h 483298"/>
              <a:gd name="connsiteX21" fmla="*/ 180369 w 487609"/>
              <a:gd name="connsiteY21" fmla="*/ 253437 h 483298"/>
              <a:gd name="connsiteX22" fmla="*/ 243804 w 487609"/>
              <a:gd name="connsiteY22" fmla="*/ 316872 h 48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609" h="483298">
                <a:moveTo>
                  <a:pt x="378370" y="277046"/>
                </a:moveTo>
                <a:cubicBezTo>
                  <a:pt x="444196" y="297186"/>
                  <a:pt x="487609" y="331674"/>
                  <a:pt x="487609" y="370843"/>
                </a:cubicBezTo>
                <a:cubicBezTo>
                  <a:pt x="487609" y="432948"/>
                  <a:pt x="378454" y="483298"/>
                  <a:pt x="243804" y="483298"/>
                </a:cubicBezTo>
                <a:cubicBezTo>
                  <a:pt x="109154" y="483298"/>
                  <a:pt x="0" y="432948"/>
                  <a:pt x="0" y="370843"/>
                </a:cubicBezTo>
                <a:cubicBezTo>
                  <a:pt x="0" y="332179"/>
                  <a:pt x="42301" y="298062"/>
                  <a:pt x="106713" y="277838"/>
                </a:cubicBezTo>
                <a:moveTo>
                  <a:pt x="118114" y="313016"/>
                </a:moveTo>
                <a:cubicBezTo>
                  <a:pt x="98781" y="324365"/>
                  <a:pt x="87348" y="338427"/>
                  <a:pt x="87348" y="353633"/>
                </a:cubicBezTo>
                <a:cubicBezTo>
                  <a:pt x="87348" y="391303"/>
                  <a:pt x="157400" y="421834"/>
                  <a:pt x="243804" y="421834"/>
                </a:cubicBezTo>
                <a:cubicBezTo>
                  <a:pt x="282333" y="421834"/>
                  <a:pt x="317596" y="415771"/>
                  <a:pt x="344860" y="405701"/>
                </a:cubicBezTo>
                <a:moveTo>
                  <a:pt x="361834" y="253437"/>
                </a:moveTo>
                <a:cubicBezTo>
                  <a:pt x="361834" y="175200"/>
                  <a:pt x="266521" y="123502"/>
                  <a:pt x="243804" y="0"/>
                </a:cubicBezTo>
                <a:cubicBezTo>
                  <a:pt x="191147" y="71973"/>
                  <a:pt x="125775" y="175183"/>
                  <a:pt x="125775" y="253437"/>
                </a:cubicBezTo>
                <a:cubicBezTo>
                  <a:pt x="125775" y="318522"/>
                  <a:pt x="178719" y="371466"/>
                  <a:pt x="243804" y="371466"/>
                </a:cubicBezTo>
                <a:cubicBezTo>
                  <a:pt x="308889" y="371466"/>
                  <a:pt x="361834" y="318522"/>
                  <a:pt x="361834" y="253437"/>
                </a:cubicBezTo>
                <a:close/>
                <a:moveTo>
                  <a:pt x="180369" y="253437"/>
                </a:moveTo>
                <a:cubicBezTo>
                  <a:pt x="180369" y="288413"/>
                  <a:pt x="208828" y="316872"/>
                  <a:pt x="243804" y="316872"/>
                </a:cubicBezTo>
                <a:moveTo>
                  <a:pt x="361834" y="253437"/>
                </a:moveTo>
                <a:cubicBezTo>
                  <a:pt x="361834" y="175200"/>
                  <a:pt x="266521" y="123502"/>
                  <a:pt x="243804" y="0"/>
                </a:cubicBezTo>
                <a:cubicBezTo>
                  <a:pt x="191147" y="71973"/>
                  <a:pt x="125775" y="175183"/>
                  <a:pt x="125775" y="253437"/>
                </a:cubicBezTo>
                <a:cubicBezTo>
                  <a:pt x="125775" y="318522"/>
                  <a:pt x="178719" y="371466"/>
                  <a:pt x="243804" y="371466"/>
                </a:cubicBezTo>
                <a:cubicBezTo>
                  <a:pt x="308889" y="371466"/>
                  <a:pt x="361834" y="318522"/>
                  <a:pt x="361834" y="253437"/>
                </a:cubicBezTo>
                <a:close/>
                <a:moveTo>
                  <a:pt x="180369" y="253437"/>
                </a:moveTo>
                <a:cubicBezTo>
                  <a:pt x="180369" y="288413"/>
                  <a:pt x="208828" y="316872"/>
                  <a:pt x="243804" y="316872"/>
                </a:cubicBezTo>
              </a:path>
            </a:pathLst>
          </a:custGeom>
          <a:noFill/>
          <a:ln w="13466" cap="flat">
            <a:solidFill>
              <a:srgbClr val="231F20"/>
            </a:solidFill>
            <a:prstDash val="solid"/>
            <a:round/>
          </a:ln>
        </p:spPr>
        <p:txBody>
          <a:bodyPr rtlCol="0" anchor="ctr"/>
          <a:lstStyle/>
          <a:p>
            <a:endParaRPr lang="en-AU"/>
          </a:p>
        </p:txBody>
      </p:sp>
      <p:sp>
        <p:nvSpPr>
          <p:cNvPr id="6" name="Freeform: Shape 49">
            <a:extLst>
              <a:ext uri="{FF2B5EF4-FFF2-40B4-BE49-F238E27FC236}">
                <a16:creationId xmlns:a16="http://schemas.microsoft.com/office/drawing/2014/main" id="{3FC9A936-D361-C6CF-9BCE-171A2462D27C}"/>
              </a:ext>
            </a:extLst>
          </p:cNvPr>
          <p:cNvSpPr/>
          <p:nvPr/>
        </p:nvSpPr>
        <p:spPr>
          <a:xfrm>
            <a:off x="4340689" y="4141099"/>
            <a:ext cx="354906" cy="426378"/>
          </a:xfrm>
          <a:custGeom>
            <a:avLst/>
            <a:gdLst>
              <a:gd name="connsiteX0" fmla="*/ 309443 w 414319"/>
              <a:gd name="connsiteY0" fmla="*/ 287060 h 497756"/>
              <a:gd name="connsiteX1" fmla="*/ 268247 w 414319"/>
              <a:gd name="connsiteY1" fmla="*/ 388871 h 497756"/>
              <a:gd name="connsiteX2" fmla="*/ 145635 w 414319"/>
              <a:gd name="connsiteY2" fmla="*/ 388871 h 497756"/>
              <a:gd name="connsiteX3" fmla="*/ 105887 w 414319"/>
              <a:gd name="connsiteY3" fmla="*/ 288845 h 497756"/>
              <a:gd name="connsiteX4" fmla="*/ 75672 w 414319"/>
              <a:gd name="connsiteY4" fmla="*/ 199598 h 497756"/>
              <a:gd name="connsiteX5" fmla="*/ 200709 w 414319"/>
              <a:gd name="connsiteY5" fmla="*/ 73719 h 497756"/>
              <a:gd name="connsiteX6" fmla="*/ 338311 w 414319"/>
              <a:gd name="connsiteY6" fmla="*/ 204954 h 497756"/>
              <a:gd name="connsiteX7" fmla="*/ 309443 w 414319"/>
              <a:gd name="connsiteY7" fmla="*/ 287060 h 497756"/>
              <a:gd name="connsiteX8" fmla="*/ 145635 w 414319"/>
              <a:gd name="connsiteY8" fmla="*/ 416813 h 497756"/>
              <a:gd name="connsiteX9" fmla="*/ 268247 w 414319"/>
              <a:gd name="connsiteY9" fmla="*/ 416813 h 497756"/>
              <a:gd name="connsiteX10" fmla="*/ 145635 w 414319"/>
              <a:gd name="connsiteY10" fmla="*/ 388871 h 497756"/>
              <a:gd name="connsiteX11" fmla="*/ 145635 w 414319"/>
              <a:gd name="connsiteY11" fmla="*/ 476906 h 497756"/>
              <a:gd name="connsiteX12" fmla="*/ 268247 w 414319"/>
              <a:gd name="connsiteY12" fmla="*/ 476906 h 497756"/>
              <a:gd name="connsiteX13" fmla="*/ 268247 w 414319"/>
              <a:gd name="connsiteY13" fmla="*/ 388871 h 497756"/>
              <a:gd name="connsiteX14" fmla="*/ 145635 w 414319"/>
              <a:gd name="connsiteY14" fmla="*/ 448695 h 497756"/>
              <a:gd name="connsiteX15" fmla="*/ 268247 w 414319"/>
              <a:gd name="connsiteY15" fmla="*/ 448695 h 497756"/>
              <a:gd name="connsiteX16" fmla="*/ 186090 w 414319"/>
              <a:gd name="connsiteY16" fmla="*/ 476906 h 497756"/>
              <a:gd name="connsiteX17" fmla="*/ 206941 w 414319"/>
              <a:gd name="connsiteY17" fmla="*/ 497757 h 497756"/>
              <a:gd name="connsiteX18" fmla="*/ 227792 w 414319"/>
              <a:gd name="connsiteY18" fmla="*/ 476906 h 497756"/>
              <a:gd name="connsiteX19" fmla="*/ 45643 w 414319"/>
              <a:gd name="connsiteY19" fmla="*/ 185063 h 497756"/>
              <a:gd name="connsiteX20" fmla="*/ 0 w 414319"/>
              <a:gd name="connsiteY20" fmla="*/ 185063 h 497756"/>
              <a:gd name="connsiteX21" fmla="*/ 52464 w 414319"/>
              <a:gd name="connsiteY21" fmla="*/ 57483 h 497756"/>
              <a:gd name="connsiteX22" fmla="*/ 88001 w 414319"/>
              <a:gd name="connsiteY22" fmla="*/ 86131 h 497756"/>
              <a:gd name="connsiteX23" fmla="*/ 338311 w 414319"/>
              <a:gd name="connsiteY23" fmla="*/ 86131 h 497756"/>
              <a:gd name="connsiteX24" fmla="*/ 373848 w 414319"/>
              <a:gd name="connsiteY24" fmla="*/ 57483 h 497756"/>
              <a:gd name="connsiteX25" fmla="*/ 414320 w 414319"/>
              <a:gd name="connsiteY25" fmla="*/ 185063 h 497756"/>
              <a:gd name="connsiteX26" fmla="*/ 368677 w 414319"/>
              <a:gd name="connsiteY26" fmla="*/ 185063 h 497756"/>
              <a:gd name="connsiteX27" fmla="*/ 218276 w 414319"/>
              <a:gd name="connsiteY27" fmla="*/ 0 h 497756"/>
              <a:gd name="connsiteX28" fmla="*/ 218276 w 414319"/>
              <a:gd name="connsiteY28" fmla="*/ 45643 h 497756"/>
              <a:gd name="connsiteX29" fmla="*/ 206941 w 414319"/>
              <a:gd name="connsiteY29" fmla="*/ 384863 h 497756"/>
              <a:gd name="connsiteX30" fmla="*/ 206941 w 414319"/>
              <a:gd name="connsiteY30" fmla="*/ 269628 h 497756"/>
              <a:gd name="connsiteX31" fmla="*/ 177231 w 414319"/>
              <a:gd name="connsiteY31" fmla="*/ 255228 h 497756"/>
              <a:gd name="connsiteX32" fmla="*/ 236668 w 414319"/>
              <a:gd name="connsiteY32" fmla="*/ 255228 h 49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4319" h="497756">
                <a:moveTo>
                  <a:pt x="309443" y="287060"/>
                </a:moveTo>
                <a:cubicBezTo>
                  <a:pt x="283590" y="319245"/>
                  <a:pt x="268247" y="347591"/>
                  <a:pt x="268247" y="388871"/>
                </a:cubicBezTo>
                <a:lnTo>
                  <a:pt x="145635" y="388871"/>
                </a:lnTo>
                <a:cubicBezTo>
                  <a:pt x="145635" y="348399"/>
                  <a:pt x="131791" y="319953"/>
                  <a:pt x="105887" y="288845"/>
                </a:cubicBezTo>
                <a:cubicBezTo>
                  <a:pt x="85896" y="264828"/>
                  <a:pt x="74325" y="233586"/>
                  <a:pt x="75672" y="199598"/>
                </a:cubicBezTo>
                <a:cubicBezTo>
                  <a:pt x="78350" y="132380"/>
                  <a:pt x="133509" y="76834"/>
                  <a:pt x="200709" y="73719"/>
                </a:cubicBezTo>
                <a:cubicBezTo>
                  <a:pt x="276096" y="70232"/>
                  <a:pt x="338311" y="130326"/>
                  <a:pt x="338311" y="204954"/>
                </a:cubicBezTo>
                <a:cubicBezTo>
                  <a:pt x="338311" y="236045"/>
                  <a:pt x="327498" y="264575"/>
                  <a:pt x="309443" y="287060"/>
                </a:cubicBezTo>
                <a:close/>
                <a:moveTo>
                  <a:pt x="145635" y="416813"/>
                </a:moveTo>
                <a:lnTo>
                  <a:pt x="268247" y="416813"/>
                </a:lnTo>
                <a:moveTo>
                  <a:pt x="145635" y="388871"/>
                </a:moveTo>
                <a:lnTo>
                  <a:pt x="145635" y="476906"/>
                </a:lnTo>
                <a:lnTo>
                  <a:pt x="268247" y="476906"/>
                </a:lnTo>
                <a:lnTo>
                  <a:pt x="268247" y="388871"/>
                </a:lnTo>
                <a:moveTo>
                  <a:pt x="145635" y="448695"/>
                </a:moveTo>
                <a:lnTo>
                  <a:pt x="268247" y="448695"/>
                </a:lnTo>
                <a:moveTo>
                  <a:pt x="186090" y="476906"/>
                </a:moveTo>
                <a:cubicBezTo>
                  <a:pt x="186090" y="488426"/>
                  <a:pt x="195421" y="497757"/>
                  <a:pt x="206941" y="497757"/>
                </a:cubicBezTo>
                <a:cubicBezTo>
                  <a:pt x="218461" y="497757"/>
                  <a:pt x="227792" y="488426"/>
                  <a:pt x="227792" y="476906"/>
                </a:cubicBezTo>
                <a:moveTo>
                  <a:pt x="45643" y="185063"/>
                </a:moveTo>
                <a:lnTo>
                  <a:pt x="0" y="185063"/>
                </a:lnTo>
                <a:moveTo>
                  <a:pt x="52464" y="57483"/>
                </a:moveTo>
                <a:lnTo>
                  <a:pt x="88001" y="86131"/>
                </a:lnTo>
                <a:moveTo>
                  <a:pt x="338311" y="86131"/>
                </a:moveTo>
                <a:lnTo>
                  <a:pt x="373848" y="57483"/>
                </a:lnTo>
                <a:moveTo>
                  <a:pt x="414320" y="185063"/>
                </a:moveTo>
                <a:lnTo>
                  <a:pt x="368677" y="185063"/>
                </a:lnTo>
                <a:moveTo>
                  <a:pt x="218276" y="0"/>
                </a:moveTo>
                <a:lnTo>
                  <a:pt x="218276" y="45643"/>
                </a:lnTo>
                <a:moveTo>
                  <a:pt x="206941" y="384863"/>
                </a:moveTo>
                <a:lnTo>
                  <a:pt x="206941" y="269628"/>
                </a:lnTo>
                <a:moveTo>
                  <a:pt x="177231" y="255228"/>
                </a:moveTo>
                <a:lnTo>
                  <a:pt x="236668" y="255228"/>
                </a:lnTo>
              </a:path>
            </a:pathLst>
          </a:custGeom>
          <a:noFill/>
          <a:ln w="13470" cap="flat">
            <a:solidFill>
              <a:srgbClr val="231F20"/>
            </a:solidFill>
            <a:prstDash val="solid"/>
            <a:round/>
          </a:ln>
        </p:spPr>
        <p:txBody>
          <a:bodyPr rtlCol="0" anchor="ctr"/>
          <a:lstStyle/>
          <a:p>
            <a:endParaRPr lang="en-AU"/>
          </a:p>
        </p:txBody>
      </p:sp>
      <p:sp>
        <p:nvSpPr>
          <p:cNvPr id="13" name="Freeform: Shape 515">
            <a:extLst>
              <a:ext uri="{FF2B5EF4-FFF2-40B4-BE49-F238E27FC236}">
                <a16:creationId xmlns:a16="http://schemas.microsoft.com/office/drawing/2014/main" id="{4177F665-7537-682B-D71A-768FEEDA4A40}"/>
              </a:ext>
            </a:extLst>
          </p:cNvPr>
          <p:cNvSpPr/>
          <p:nvPr/>
        </p:nvSpPr>
        <p:spPr>
          <a:xfrm>
            <a:off x="4326851" y="4896537"/>
            <a:ext cx="420475" cy="420947"/>
          </a:xfrm>
          <a:custGeom>
            <a:avLst/>
            <a:gdLst>
              <a:gd name="connsiteX0" fmla="*/ 392987 w 490864"/>
              <a:gd name="connsiteY0" fmla="*/ 341020 h 491415"/>
              <a:gd name="connsiteX1" fmla="*/ 199955 w 490864"/>
              <a:gd name="connsiteY1" fmla="*/ 368098 h 491415"/>
              <a:gd name="connsiteX2" fmla="*/ 287605 w 490864"/>
              <a:gd name="connsiteY2" fmla="*/ 374110 h 491415"/>
              <a:gd name="connsiteX3" fmla="*/ 315189 w 490864"/>
              <a:gd name="connsiteY3" fmla="*/ 355064 h 491415"/>
              <a:gd name="connsiteX4" fmla="*/ 315189 w 490864"/>
              <a:gd name="connsiteY4" fmla="*/ 355064 h 491415"/>
              <a:gd name="connsiteX5" fmla="*/ 301396 w 490864"/>
              <a:gd name="connsiteY5" fmla="*/ 327986 h 491415"/>
              <a:gd name="connsiteX6" fmla="*/ 194043 w 490864"/>
              <a:gd name="connsiteY6" fmla="*/ 298904 h 491415"/>
              <a:gd name="connsiteX7" fmla="*/ 161543 w 490864"/>
              <a:gd name="connsiteY7" fmla="*/ 302912 h 491415"/>
              <a:gd name="connsiteX8" fmla="*/ 57137 w 490864"/>
              <a:gd name="connsiteY8" fmla="*/ 363080 h 491415"/>
              <a:gd name="connsiteX9" fmla="*/ 57137 w 490864"/>
              <a:gd name="connsiteY9" fmla="*/ 363080 h 491415"/>
              <a:gd name="connsiteX10" fmla="*/ 59107 w 490864"/>
              <a:gd name="connsiteY10" fmla="*/ 476377 h 491415"/>
              <a:gd name="connsiteX11" fmla="*/ 239343 w 490864"/>
              <a:gd name="connsiteY11" fmla="*/ 476377 h 491415"/>
              <a:gd name="connsiteX12" fmla="*/ 273813 w 490864"/>
              <a:gd name="connsiteY12" fmla="*/ 469355 h 491415"/>
              <a:gd name="connsiteX13" fmla="*/ 475721 w 490864"/>
              <a:gd name="connsiteY13" fmla="*/ 375104 h 491415"/>
              <a:gd name="connsiteX14" fmla="*/ 490489 w 490864"/>
              <a:gd name="connsiteY14" fmla="*/ 347032 h 491415"/>
              <a:gd name="connsiteX15" fmla="*/ 490489 w 490864"/>
              <a:gd name="connsiteY15" fmla="*/ 348042 h 491415"/>
              <a:gd name="connsiteX16" fmla="*/ 466846 w 490864"/>
              <a:gd name="connsiteY16" fmla="*/ 331994 h 491415"/>
              <a:gd name="connsiteX17" fmla="*/ 317142 w 490864"/>
              <a:gd name="connsiteY17" fmla="*/ 356058 h 491415"/>
              <a:gd name="connsiteX18" fmla="*/ 317142 w 490864"/>
              <a:gd name="connsiteY18" fmla="*/ 356058 h 491415"/>
              <a:gd name="connsiteX19" fmla="*/ 0 w 490864"/>
              <a:gd name="connsiteY19" fmla="*/ 333998 h 491415"/>
              <a:gd name="connsiteX20" fmla="*/ 0 w 490864"/>
              <a:gd name="connsiteY20" fmla="*/ 333998 h 491415"/>
              <a:gd name="connsiteX21" fmla="*/ 0 w 490864"/>
              <a:gd name="connsiteY21" fmla="*/ 491415 h 491415"/>
              <a:gd name="connsiteX22" fmla="*/ 57121 w 490864"/>
              <a:gd name="connsiteY22" fmla="*/ 491415 h 491415"/>
              <a:gd name="connsiteX23" fmla="*/ 57121 w 490864"/>
              <a:gd name="connsiteY23" fmla="*/ 333998 h 491415"/>
              <a:gd name="connsiteX24" fmla="*/ 0 w 490864"/>
              <a:gd name="connsiteY24" fmla="*/ 333998 h 491415"/>
              <a:gd name="connsiteX25" fmla="*/ 367223 w 490864"/>
              <a:gd name="connsiteY25" fmla="*/ 289524 h 491415"/>
              <a:gd name="connsiteX26" fmla="*/ 245253 w 490864"/>
              <a:gd name="connsiteY26" fmla="*/ 222368 h 491415"/>
              <a:gd name="connsiteX27" fmla="*/ 220297 w 490864"/>
              <a:gd name="connsiteY27" fmla="*/ 221913 h 491415"/>
              <a:gd name="connsiteX28" fmla="*/ 86758 w 490864"/>
              <a:gd name="connsiteY28" fmla="*/ 289524 h 491415"/>
              <a:gd name="connsiteX29" fmla="*/ 232893 w 490864"/>
              <a:gd name="connsiteY29" fmla="*/ 215615 h 491415"/>
              <a:gd name="connsiteX30" fmla="*/ 232893 w 490864"/>
              <a:gd name="connsiteY30" fmla="*/ 194060 h 491415"/>
              <a:gd name="connsiteX31" fmla="*/ 156475 w 490864"/>
              <a:gd name="connsiteY31" fmla="*/ 65372 h 491415"/>
              <a:gd name="connsiteX32" fmla="*/ 200880 w 490864"/>
              <a:gd name="connsiteY32" fmla="*/ 53011 h 491415"/>
              <a:gd name="connsiteX33" fmla="*/ 125085 w 490864"/>
              <a:gd name="connsiteY33" fmla="*/ 0 h 491415"/>
              <a:gd name="connsiteX34" fmla="*/ 60404 w 490864"/>
              <a:gd name="connsiteY34" fmla="*/ 21555 h 491415"/>
              <a:gd name="connsiteX35" fmla="*/ 146657 w 490864"/>
              <a:gd name="connsiteY35" fmla="*/ 118585 h 491415"/>
              <a:gd name="connsiteX36" fmla="*/ 192512 w 490864"/>
              <a:gd name="connsiteY36" fmla="*/ 95936 h 491415"/>
              <a:gd name="connsiteX37" fmla="*/ 328913 w 490864"/>
              <a:gd name="connsiteY37" fmla="*/ 53163 h 491415"/>
              <a:gd name="connsiteX38" fmla="*/ 232893 w 490864"/>
              <a:gd name="connsiteY38" fmla="*/ 194043 h 491415"/>
              <a:gd name="connsiteX39" fmla="*/ 232893 w 490864"/>
              <a:gd name="connsiteY39" fmla="*/ 215598 h 491415"/>
              <a:gd name="connsiteX40" fmla="*/ 273291 w 490864"/>
              <a:gd name="connsiteY40" fmla="*/ 95936 h 491415"/>
              <a:gd name="connsiteX41" fmla="*/ 319145 w 490864"/>
              <a:gd name="connsiteY41" fmla="*/ 118585 h 491415"/>
              <a:gd name="connsiteX42" fmla="*/ 405399 w 490864"/>
              <a:gd name="connsiteY42" fmla="*/ 21555 h 491415"/>
              <a:gd name="connsiteX43" fmla="*/ 340717 w 490864"/>
              <a:gd name="connsiteY43" fmla="*/ 0 h 491415"/>
              <a:gd name="connsiteX44" fmla="*/ 269957 w 490864"/>
              <a:gd name="connsiteY44" fmla="*/ 35027 h 4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0864" h="491415">
                <a:moveTo>
                  <a:pt x="392987" y="341020"/>
                </a:moveTo>
                <a:lnTo>
                  <a:pt x="199955" y="368098"/>
                </a:lnTo>
                <a:lnTo>
                  <a:pt x="287605" y="374110"/>
                </a:lnTo>
                <a:cubicBezTo>
                  <a:pt x="299426" y="375120"/>
                  <a:pt x="311248" y="367088"/>
                  <a:pt x="315189" y="355064"/>
                </a:cubicBezTo>
                <a:lnTo>
                  <a:pt x="315189" y="355064"/>
                </a:lnTo>
                <a:cubicBezTo>
                  <a:pt x="319129" y="343041"/>
                  <a:pt x="312242" y="331000"/>
                  <a:pt x="301396" y="327986"/>
                </a:cubicBezTo>
                <a:lnTo>
                  <a:pt x="194043" y="298904"/>
                </a:lnTo>
                <a:cubicBezTo>
                  <a:pt x="184193" y="295890"/>
                  <a:pt x="169424" y="297894"/>
                  <a:pt x="161543" y="302912"/>
                </a:cubicBezTo>
                <a:lnTo>
                  <a:pt x="57137" y="363080"/>
                </a:lnTo>
                <a:lnTo>
                  <a:pt x="57137" y="363080"/>
                </a:lnTo>
                <a:moveTo>
                  <a:pt x="59107" y="476377"/>
                </a:moveTo>
                <a:lnTo>
                  <a:pt x="239343" y="476377"/>
                </a:lnTo>
                <a:cubicBezTo>
                  <a:pt x="249193" y="476377"/>
                  <a:pt x="263962" y="473363"/>
                  <a:pt x="273813" y="469355"/>
                </a:cubicBezTo>
                <a:lnTo>
                  <a:pt x="475721" y="375104"/>
                </a:lnTo>
                <a:cubicBezTo>
                  <a:pt x="486549" y="371096"/>
                  <a:pt x="492459" y="358062"/>
                  <a:pt x="490489" y="347032"/>
                </a:cubicBezTo>
                <a:lnTo>
                  <a:pt x="490489" y="348042"/>
                </a:lnTo>
                <a:cubicBezTo>
                  <a:pt x="488519" y="337012"/>
                  <a:pt x="477691" y="329990"/>
                  <a:pt x="466846" y="331994"/>
                </a:cubicBezTo>
                <a:lnTo>
                  <a:pt x="317142" y="356058"/>
                </a:lnTo>
                <a:lnTo>
                  <a:pt x="317142" y="356058"/>
                </a:lnTo>
                <a:moveTo>
                  <a:pt x="0" y="333998"/>
                </a:moveTo>
                <a:lnTo>
                  <a:pt x="0" y="333998"/>
                </a:lnTo>
                <a:lnTo>
                  <a:pt x="0" y="491415"/>
                </a:lnTo>
                <a:lnTo>
                  <a:pt x="57121" y="491415"/>
                </a:lnTo>
                <a:lnTo>
                  <a:pt x="57121" y="333998"/>
                </a:lnTo>
                <a:lnTo>
                  <a:pt x="0" y="333998"/>
                </a:lnTo>
                <a:close/>
                <a:moveTo>
                  <a:pt x="367223" y="289524"/>
                </a:moveTo>
                <a:lnTo>
                  <a:pt x="245253" y="222368"/>
                </a:lnTo>
                <a:cubicBezTo>
                  <a:pt x="237507" y="218141"/>
                  <a:pt x="228177" y="217973"/>
                  <a:pt x="220297" y="221913"/>
                </a:cubicBezTo>
                <a:lnTo>
                  <a:pt x="86758" y="289524"/>
                </a:lnTo>
                <a:moveTo>
                  <a:pt x="232893" y="215615"/>
                </a:moveTo>
                <a:lnTo>
                  <a:pt x="232893" y="194060"/>
                </a:lnTo>
                <a:cubicBezTo>
                  <a:pt x="232893" y="143693"/>
                  <a:pt x="206505" y="99556"/>
                  <a:pt x="156475" y="65372"/>
                </a:cubicBezTo>
                <a:moveTo>
                  <a:pt x="200880" y="53011"/>
                </a:moveTo>
                <a:cubicBezTo>
                  <a:pt x="197850" y="29368"/>
                  <a:pt x="181683" y="0"/>
                  <a:pt x="125085" y="0"/>
                </a:cubicBezTo>
                <a:cubicBezTo>
                  <a:pt x="91962" y="0"/>
                  <a:pt x="60404" y="21555"/>
                  <a:pt x="60404" y="21555"/>
                </a:cubicBezTo>
                <a:cubicBezTo>
                  <a:pt x="69834" y="52557"/>
                  <a:pt x="104541" y="118585"/>
                  <a:pt x="146657" y="118585"/>
                </a:cubicBezTo>
                <a:cubicBezTo>
                  <a:pt x="162991" y="118585"/>
                  <a:pt x="181600" y="113516"/>
                  <a:pt x="192512" y="95936"/>
                </a:cubicBezTo>
                <a:moveTo>
                  <a:pt x="328913" y="53163"/>
                </a:moveTo>
                <a:cubicBezTo>
                  <a:pt x="266185" y="88745"/>
                  <a:pt x="232893" y="137462"/>
                  <a:pt x="232893" y="194043"/>
                </a:cubicBezTo>
                <a:lnTo>
                  <a:pt x="232893" y="215598"/>
                </a:lnTo>
                <a:moveTo>
                  <a:pt x="273291" y="95936"/>
                </a:moveTo>
                <a:cubicBezTo>
                  <a:pt x="284203" y="113499"/>
                  <a:pt x="302811" y="118585"/>
                  <a:pt x="319145" y="118585"/>
                </a:cubicBezTo>
                <a:cubicBezTo>
                  <a:pt x="361262" y="118585"/>
                  <a:pt x="395952" y="52557"/>
                  <a:pt x="405399" y="21555"/>
                </a:cubicBezTo>
                <a:cubicBezTo>
                  <a:pt x="405399" y="21555"/>
                  <a:pt x="373841" y="0"/>
                  <a:pt x="340717" y="0"/>
                </a:cubicBezTo>
                <a:cubicBezTo>
                  <a:pt x="298046" y="0"/>
                  <a:pt x="278360" y="16688"/>
                  <a:pt x="269957" y="35027"/>
                </a:cubicBezTo>
              </a:path>
            </a:pathLst>
          </a:custGeom>
          <a:noFill/>
          <a:ln w="13466" cap="flat">
            <a:solidFill>
              <a:srgbClr val="231F20"/>
            </a:solidFill>
            <a:prstDash val="solid"/>
            <a:round/>
          </a:ln>
        </p:spPr>
        <p:txBody>
          <a:bodyPr rtlCol="0" anchor="ctr"/>
          <a:lstStyle/>
          <a:p>
            <a:endParaRPr lang="en-AU"/>
          </a:p>
        </p:txBody>
      </p:sp>
      <p:sp>
        <p:nvSpPr>
          <p:cNvPr id="14" name="Freeform: Shape 193">
            <a:extLst>
              <a:ext uri="{FF2B5EF4-FFF2-40B4-BE49-F238E27FC236}">
                <a16:creationId xmlns:a16="http://schemas.microsoft.com/office/drawing/2014/main" id="{DE2B3EA2-D62B-5577-8EF1-783ADBE1E92D}"/>
              </a:ext>
            </a:extLst>
          </p:cNvPr>
          <p:cNvSpPr/>
          <p:nvPr/>
        </p:nvSpPr>
        <p:spPr>
          <a:xfrm>
            <a:off x="4319265" y="5597230"/>
            <a:ext cx="428974" cy="428816"/>
          </a:xfrm>
          <a:custGeom>
            <a:avLst/>
            <a:gdLst>
              <a:gd name="connsiteX0" fmla="*/ 391859 w 500786"/>
              <a:gd name="connsiteY0" fmla="*/ 195929 h 500601"/>
              <a:gd name="connsiteX1" fmla="*/ 195929 w 500786"/>
              <a:gd name="connsiteY1" fmla="*/ 391859 h 500601"/>
              <a:gd name="connsiteX2" fmla="*/ 0 w 500786"/>
              <a:gd name="connsiteY2" fmla="*/ 195929 h 500601"/>
              <a:gd name="connsiteX3" fmla="*/ 195929 w 500786"/>
              <a:gd name="connsiteY3" fmla="*/ 0 h 500601"/>
              <a:gd name="connsiteX4" fmla="*/ 391859 w 500786"/>
              <a:gd name="connsiteY4" fmla="*/ 195929 h 500601"/>
              <a:gd name="connsiteX5" fmla="*/ 491223 w 500786"/>
              <a:gd name="connsiteY5" fmla="*/ 444855 h 500601"/>
              <a:gd name="connsiteX6" fmla="*/ 414258 w 500786"/>
              <a:gd name="connsiteY6" fmla="*/ 367890 h 500601"/>
              <a:gd name="connsiteX7" fmla="*/ 368076 w 500786"/>
              <a:gd name="connsiteY7" fmla="*/ 367890 h 500601"/>
              <a:gd name="connsiteX8" fmla="*/ 368076 w 500786"/>
              <a:gd name="connsiteY8" fmla="*/ 367890 h 500601"/>
              <a:gd name="connsiteX9" fmla="*/ 368076 w 500786"/>
              <a:gd name="connsiteY9" fmla="*/ 414073 h 500601"/>
              <a:gd name="connsiteX10" fmla="*/ 445040 w 500786"/>
              <a:gd name="connsiteY10" fmla="*/ 491038 h 500601"/>
              <a:gd name="connsiteX11" fmla="*/ 491223 w 500786"/>
              <a:gd name="connsiteY11" fmla="*/ 491038 h 500601"/>
              <a:gd name="connsiteX12" fmla="*/ 491223 w 500786"/>
              <a:gd name="connsiteY12" fmla="*/ 491038 h 500601"/>
              <a:gd name="connsiteX13" fmla="*/ 491223 w 500786"/>
              <a:gd name="connsiteY13" fmla="*/ 444855 h 500601"/>
              <a:gd name="connsiteX14" fmla="*/ 370083 w 500786"/>
              <a:gd name="connsiteY14" fmla="*/ 370083 h 500601"/>
              <a:gd name="connsiteX15" fmla="*/ 334459 w 500786"/>
              <a:gd name="connsiteY15" fmla="*/ 334459 h 500601"/>
              <a:gd name="connsiteX16" fmla="*/ 195912 w 500786"/>
              <a:gd name="connsiteY16" fmla="*/ 87440 h 500601"/>
              <a:gd name="connsiteX17" fmla="*/ 195912 w 500786"/>
              <a:gd name="connsiteY17" fmla="*/ 215630 h 500601"/>
              <a:gd name="connsiteX18" fmla="*/ 195912 w 500786"/>
              <a:gd name="connsiteY18" fmla="*/ 266232 h 500601"/>
              <a:gd name="connsiteX19" fmla="*/ 195912 w 500786"/>
              <a:gd name="connsiteY19" fmla="*/ 294349 h 5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786" h="500601">
                <a:moveTo>
                  <a:pt x="391859" y="195929"/>
                </a:moveTo>
                <a:cubicBezTo>
                  <a:pt x="391859" y="304149"/>
                  <a:pt x="304132" y="391859"/>
                  <a:pt x="195929" y="391859"/>
                </a:cubicBezTo>
                <a:cubicBezTo>
                  <a:pt x="87726" y="391859"/>
                  <a:pt x="0" y="304132"/>
                  <a:pt x="0" y="195929"/>
                </a:cubicBezTo>
                <a:cubicBezTo>
                  <a:pt x="0" y="87726"/>
                  <a:pt x="87726" y="0"/>
                  <a:pt x="195929" y="0"/>
                </a:cubicBezTo>
                <a:cubicBezTo>
                  <a:pt x="304132" y="0"/>
                  <a:pt x="391859" y="87726"/>
                  <a:pt x="391859" y="195929"/>
                </a:cubicBezTo>
                <a:close/>
                <a:moveTo>
                  <a:pt x="491223" y="444855"/>
                </a:moveTo>
                <a:lnTo>
                  <a:pt x="414258" y="367890"/>
                </a:lnTo>
                <a:cubicBezTo>
                  <a:pt x="401507" y="355139"/>
                  <a:pt x="380827" y="355139"/>
                  <a:pt x="368076" y="367890"/>
                </a:cubicBezTo>
                <a:lnTo>
                  <a:pt x="368076" y="367890"/>
                </a:lnTo>
                <a:cubicBezTo>
                  <a:pt x="355324" y="380642"/>
                  <a:pt x="355324" y="401321"/>
                  <a:pt x="368076" y="414073"/>
                </a:cubicBezTo>
                <a:lnTo>
                  <a:pt x="445040" y="491038"/>
                </a:lnTo>
                <a:cubicBezTo>
                  <a:pt x="457792" y="503789"/>
                  <a:pt x="478471" y="503789"/>
                  <a:pt x="491223" y="491038"/>
                </a:cubicBezTo>
                <a:lnTo>
                  <a:pt x="491223" y="491038"/>
                </a:lnTo>
                <a:cubicBezTo>
                  <a:pt x="503975" y="478286"/>
                  <a:pt x="503975" y="457607"/>
                  <a:pt x="491223" y="444855"/>
                </a:cubicBezTo>
                <a:close/>
                <a:moveTo>
                  <a:pt x="370083" y="370083"/>
                </a:moveTo>
                <a:lnTo>
                  <a:pt x="334459" y="334459"/>
                </a:lnTo>
                <a:moveTo>
                  <a:pt x="195912" y="87440"/>
                </a:moveTo>
                <a:lnTo>
                  <a:pt x="195912" y="215630"/>
                </a:lnTo>
                <a:moveTo>
                  <a:pt x="195912" y="266232"/>
                </a:moveTo>
                <a:lnTo>
                  <a:pt x="195912" y="294349"/>
                </a:lnTo>
              </a:path>
            </a:pathLst>
          </a:custGeom>
          <a:noFill/>
          <a:ln w="13492" cap="flat">
            <a:solidFill>
              <a:srgbClr val="231F20"/>
            </a:solidFill>
            <a:prstDash val="solid"/>
            <a:round/>
          </a:ln>
        </p:spPr>
        <p:txBody>
          <a:bodyPr rtlCol="0" anchor="ctr"/>
          <a:lstStyle/>
          <a:p>
            <a:endParaRPr lang="en-AU"/>
          </a:p>
        </p:txBody>
      </p:sp>
      <p:sp>
        <p:nvSpPr>
          <p:cNvPr id="15" name="Freeform: Shape 514">
            <a:extLst>
              <a:ext uri="{FF2B5EF4-FFF2-40B4-BE49-F238E27FC236}">
                <a16:creationId xmlns:a16="http://schemas.microsoft.com/office/drawing/2014/main" id="{4403FF18-FCA8-5D73-686A-0968A336D22B}"/>
              </a:ext>
            </a:extLst>
          </p:cNvPr>
          <p:cNvSpPr/>
          <p:nvPr/>
        </p:nvSpPr>
        <p:spPr>
          <a:xfrm>
            <a:off x="4291463" y="3439347"/>
            <a:ext cx="439237" cy="420125"/>
          </a:xfrm>
          <a:custGeom>
            <a:avLst/>
            <a:gdLst>
              <a:gd name="connsiteX0" fmla="*/ 0 w 512767"/>
              <a:gd name="connsiteY0" fmla="*/ 296513 h 490455"/>
              <a:gd name="connsiteX1" fmla="*/ 378994 w 512767"/>
              <a:gd name="connsiteY1" fmla="*/ 490438 h 490455"/>
              <a:gd name="connsiteX2" fmla="*/ 512751 w 512767"/>
              <a:gd name="connsiteY2" fmla="*/ 323237 h 490455"/>
              <a:gd name="connsiteX3" fmla="*/ 267515 w 512767"/>
              <a:gd name="connsiteY3" fmla="*/ 323237 h 490455"/>
              <a:gd name="connsiteX4" fmla="*/ 512751 w 512767"/>
              <a:gd name="connsiteY4" fmla="*/ 378977 h 490455"/>
              <a:gd name="connsiteX5" fmla="*/ 345550 w 512767"/>
              <a:gd name="connsiteY5" fmla="*/ 378977 h 490455"/>
              <a:gd name="connsiteX6" fmla="*/ 512751 w 512767"/>
              <a:gd name="connsiteY6" fmla="*/ 434716 h 490455"/>
              <a:gd name="connsiteX7" fmla="*/ 390142 w 512767"/>
              <a:gd name="connsiteY7" fmla="*/ 434716 h 490455"/>
              <a:gd name="connsiteX8" fmla="*/ 512751 w 512767"/>
              <a:gd name="connsiteY8" fmla="*/ 490455 h 490455"/>
              <a:gd name="connsiteX9" fmla="*/ 412437 w 512767"/>
              <a:gd name="connsiteY9" fmla="*/ 490455 h 490455"/>
              <a:gd name="connsiteX10" fmla="*/ 300975 w 512767"/>
              <a:gd name="connsiteY10" fmla="*/ 490455 h 490455"/>
              <a:gd name="connsiteX11" fmla="*/ 16 w 512767"/>
              <a:gd name="connsiteY11" fmla="*/ 356698 h 490455"/>
              <a:gd name="connsiteX12" fmla="*/ 211809 w 512767"/>
              <a:gd name="connsiteY12" fmla="*/ 490455 h 490455"/>
              <a:gd name="connsiteX13" fmla="*/ 16 w 512767"/>
              <a:gd name="connsiteY13" fmla="*/ 412420 h 490455"/>
              <a:gd name="connsiteX14" fmla="*/ 111479 w 512767"/>
              <a:gd name="connsiteY14" fmla="*/ 490455 h 490455"/>
              <a:gd name="connsiteX15" fmla="*/ 16 w 512767"/>
              <a:gd name="connsiteY15" fmla="*/ 468160 h 490455"/>
              <a:gd name="connsiteX16" fmla="*/ 17530 w 512767"/>
              <a:gd name="connsiteY16" fmla="*/ 193134 h 490455"/>
              <a:gd name="connsiteX17" fmla="*/ 55756 w 512767"/>
              <a:gd name="connsiteY17" fmla="*/ 234088 h 490455"/>
              <a:gd name="connsiteX18" fmla="*/ 93982 w 512767"/>
              <a:gd name="connsiteY18" fmla="*/ 193134 h 490455"/>
              <a:gd name="connsiteX19" fmla="*/ 55756 w 512767"/>
              <a:gd name="connsiteY19" fmla="*/ 100314 h 490455"/>
              <a:gd name="connsiteX20" fmla="*/ 17530 w 512767"/>
              <a:gd name="connsiteY20" fmla="*/ 193134 h 490455"/>
              <a:gd name="connsiteX21" fmla="*/ 218175 w 512767"/>
              <a:gd name="connsiteY21" fmla="*/ 193134 h 490455"/>
              <a:gd name="connsiteX22" fmla="*/ 256400 w 512767"/>
              <a:gd name="connsiteY22" fmla="*/ 234088 h 490455"/>
              <a:gd name="connsiteX23" fmla="*/ 294627 w 512767"/>
              <a:gd name="connsiteY23" fmla="*/ 193134 h 490455"/>
              <a:gd name="connsiteX24" fmla="*/ 256400 w 512767"/>
              <a:gd name="connsiteY24" fmla="*/ 100314 h 490455"/>
              <a:gd name="connsiteX25" fmla="*/ 218175 w 512767"/>
              <a:gd name="connsiteY25" fmla="*/ 193134 h 490455"/>
              <a:gd name="connsiteX26" fmla="*/ 418819 w 512767"/>
              <a:gd name="connsiteY26" fmla="*/ 193134 h 490455"/>
              <a:gd name="connsiteX27" fmla="*/ 457046 w 512767"/>
              <a:gd name="connsiteY27" fmla="*/ 234088 h 490455"/>
              <a:gd name="connsiteX28" fmla="*/ 495271 w 512767"/>
              <a:gd name="connsiteY28" fmla="*/ 193134 h 490455"/>
              <a:gd name="connsiteX29" fmla="*/ 457046 w 512767"/>
              <a:gd name="connsiteY29" fmla="*/ 100314 h 490455"/>
              <a:gd name="connsiteX30" fmla="*/ 418819 w 512767"/>
              <a:gd name="connsiteY30" fmla="*/ 193134 h 490455"/>
              <a:gd name="connsiteX31" fmla="*/ 16 w 512767"/>
              <a:gd name="connsiteY31" fmla="*/ 0 h 490455"/>
              <a:gd name="connsiteX32" fmla="*/ 512768 w 512767"/>
              <a:gd name="connsiteY32" fmla="*/ 0 h 490455"/>
              <a:gd name="connsiteX33" fmla="*/ 55756 w 512767"/>
              <a:gd name="connsiteY33" fmla="*/ 0 h 490455"/>
              <a:gd name="connsiteX34" fmla="*/ 55756 w 512767"/>
              <a:gd name="connsiteY34" fmla="*/ 44591 h 490455"/>
              <a:gd name="connsiteX35" fmla="*/ 256400 w 512767"/>
              <a:gd name="connsiteY35" fmla="*/ 0 h 490455"/>
              <a:gd name="connsiteX36" fmla="*/ 256400 w 512767"/>
              <a:gd name="connsiteY36" fmla="*/ 44591 h 490455"/>
              <a:gd name="connsiteX37" fmla="*/ 457046 w 512767"/>
              <a:gd name="connsiteY37" fmla="*/ 0 h 490455"/>
              <a:gd name="connsiteX38" fmla="*/ 457046 w 512767"/>
              <a:gd name="connsiteY38" fmla="*/ 44591 h 49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767" h="490455">
                <a:moveTo>
                  <a:pt x="0" y="296513"/>
                </a:moveTo>
                <a:cubicBezTo>
                  <a:pt x="167201" y="296513"/>
                  <a:pt x="289811" y="345533"/>
                  <a:pt x="378994" y="490438"/>
                </a:cubicBezTo>
                <a:moveTo>
                  <a:pt x="512751" y="323237"/>
                </a:moveTo>
                <a:lnTo>
                  <a:pt x="267515" y="323237"/>
                </a:lnTo>
                <a:moveTo>
                  <a:pt x="512751" y="378977"/>
                </a:moveTo>
                <a:lnTo>
                  <a:pt x="345550" y="378977"/>
                </a:lnTo>
                <a:moveTo>
                  <a:pt x="512751" y="434716"/>
                </a:moveTo>
                <a:lnTo>
                  <a:pt x="390142" y="434716"/>
                </a:lnTo>
                <a:moveTo>
                  <a:pt x="512751" y="490455"/>
                </a:moveTo>
                <a:lnTo>
                  <a:pt x="412437" y="490455"/>
                </a:lnTo>
                <a:moveTo>
                  <a:pt x="300975" y="490455"/>
                </a:moveTo>
                <a:cubicBezTo>
                  <a:pt x="189514" y="345550"/>
                  <a:pt x="16" y="356698"/>
                  <a:pt x="16" y="356698"/>
                </a:cubicBezTo>
                <a:moveTo>
                  <a:pt x="211809" y="490455"/>
                </a:moveTo>
                <a:cubicBezTo>
                  <a:pt x="133774" y="412420"/>
                  <a:pt x="16" y="412420"/>
                  <a:pt x="16" y="412420"/>
                </a:cubicBezTo>
                <a:moveTo>
                  <a:pt x="111479" y="490455"/>
                </a:moveTo>
                <a:cubicBezTo>
                  <a:pt x="55739" y="468160"/>
                  <a:pt x="16" y="468160"/>
                  <a:pt x="16" y="468160"/>
                </a:cubicBezTo>
                <a:moveTo>
                  <a:pt x="17530" y="193134"/>
                </a:moveTo>
                <a:cubicBezTo>
                  <a:pt x="17530" y="227807"/>
                  <a:pt x="44827" y="234088"/>
                  <a:pt x="55756" y="234088"/>
                </a:cubicBezTo>
                <a:cubicBezTo>
                  <a:pt x="66685" y="234088"/>
                  <a:pt x="93982" y="227824"/>
                  <a:pt x="93982" y="193134"/>
                </a:cubicBezTo>
                <a:cubicBezTo>
                  <a:pt x="93982" y="163109"/>
                  <a:pt x="55756" y="100314"/>
                  <a:pt x="55756" y="100314"/>
                </a:cubicBezTo>
                <a:cubicBezTo>
                  <a:pt x="55756" y="100314"/>
                  <a:pt x="17530" y="163092"/>
                  <a:pt x="17530" y="193134"/>
                </a:cubicBezTo>
                <a:close/>
                <a:moveTo>
                  <a:pt x="218175" y="193134"/>
                </a:moveTo>
                <a:cubicBezTo>
                  <a:pt x="218175" y="227807"/>
                  <a:pt x="245472" y="234088"/>
                  <a:pt x="256400" y="234088"/>
                </a:cubicBezTo>
                <a:cubicBezTo>
                  <a:pt x="267330" y="234088"/>
                  <a:pt x="294627" y="227824"/>
                  <a:pt x="294627" y="193134"/>
                </a:cubicBezTo>
                <a:cubicBezTo>
                  <a:pt x="294627" y="163109"/>
                  <a:pt x="256400" y="100314"/>
                  <a:pt x="256400" y="100314"/>
                </a:cubicBezTo>
                <a:cubicBezTo>
                  <a:pt x="256400" y="100314"/>
                  <a:pt x="218175" y="163092"/>
                  <a:pt x="218175" y="193134"/>
                </a:cubicBezTo>
                <a:close/>
                <a:moveTo>
                  <a:pt x="418819" y="193134"/>
                </a:moveTo>
                <a:cubicBezTo>
                  <a:pt x="418819" y="227807"/>
                  <a:pt x="446116" y="234088"/>
                  <a:pt x="457046" y="234088"/>
                </a:cubicBezTo>
                <a:cubicBezTo>
                  <a:pt x="467974" y="234088"/>
                  <a:pt x="495271" y="227824"/>
                  <a:pt x="495271" y="193134"/>
                </a:cubicBezTo>
                <a:cubicBezTo>
                  <a:pt x="495271" y="163109"/>
                  <a:pt x="457046" y="100314"/>
                  <a:pt x="457046" y="100314"/>
                </a:cubicBezTo>
                <a:cubicBezTo>
                  <a:pt x="457046" y="100314"/>
                  <a:pt x="418819" y="163092"/>
                  <a:pt x="418819" y="193134"/>
                </a:cubicBezTo>
                <a:close/>
                <a:moveTo>
                  <a:pt x="16" y="0"/>
                </a:moveTo>
                <a:lnTo>
                  <a:pt x="512768" y="0"/>
                </a:lnTo>
                <a:moveTo>
                  <a:pt x="55756" y="0"/>
                </a:moveTo>
                <a:lnTo>
                  <a:pt x="55756" y="44591"/>
                </a:lnTo>
                <a:moveTo>
                  <a:pt x="256400" y="0"/>
                </a:moveTo>
                <a:lnTo>
                  <a:pt x="256400" y="44591"/>
                </a:lnTo>
                <a:moveTo>
                  <a:pt x="457046" y="0"/>
                </a:moveTo>
                <a:lnTo>
                  <a:pt x="457046" y="44591"/>
                </a:lnTo>
              </a:path>
            </a:pathLst>
          </a:custGeom>
          <a:noFill/>
          <a:ln w="13466" cap="flat">
            <a:solidFill>
              <a:srgbClr val="231F20"/>
            </a:solidFill>
            <a:prstDash val="solid"/>
            <a:round/>
          </a:ln>
        </p:spPr>
        <p:txBody>
          <a:bodyPr rtlCol="0" anchor="ctr"/>
          <a:lstStyle/>
          <a:p>
            <a:endParaRPr lang="en-AU"/>
          </a:p>
        </p:txBody>
      </p:sp>
    </p:spTree>
    <p:extLst>
      <p:ext uri="{BB962C8B-B14F-4D97-AF65-F5344CB8AC3E}">
        <p14:creationId xmlns:p14="http://schemas.microsoft.com/office/powerpoint/2010/main" val="55254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 name="Freeform 445">
            <a:extLst>
              <a:ext uri="{FF2B5EF4-FFF2-40B4-BE49-F238E27FC236}">
                <a16:creationId xmlns:a16="http://schemas.microsoft.com/office/drawing/2014/main" id="{681EA53E-BC99-831D-0485-C398CF5E5687}"/>
              </a:ext>
            </a:extLst>
          </p:cNvPr>
          <p:cNvSpPr/>
          <p:nvPr/>
        </p:nvSpPr>
        <p:spPr>
          <a:xfrm>
            <a:off x="8078" y="5876497"/>
            <a:ext cx="12174648" cy="971772"/>
          </a:xfrm>
          <a:custGeom>
            <a:avLst/>
            <a:gdLst>
              <a:gd name="connsiteX0" fmla="*/ 12174535 w 12174648"/>
              <a:gd name="connsiteY0" fmla="*/ 971772 h 971772"/>
              <a:gd name="connsiteX1" fmla="*/ 0 w 12174648"/>
              <a:gd name="connsiteY1" fmla="*/ 971772 h 971772"/>
              <a:gd name="connsiteX2" fmla="*/ 0 w 12174648"/>
              <a:gd name="connsiteY2" fmla="*/ 1097 h 971772"/>
              <a:gd name="connsiteX3" fmla="*/ 2646455 w 12174648"/>
              <a:gd name="connsiteY3" fmla="*/ 1097 h 971772"/>
              <a:gd name="connsiteX4" fmla="*/ 2900934 w 12174648"/>
              <a:gd name="connsiteY4" fmla="*/ 259314 h 971772"/>
              <a:gd name="connsiteX5" fmla="*/ 4149376 w 12174648"/>
              <a:gd name="connsiteY5" fmla="*/ 259314 h 971772"/>
              <a:gd name="connsiteX6" fmla="*/ 4403855 w 12174648"/>
              <a:gd name="connsiteY6" fmla="*/ 1097 h 971772"/>
              <a:gd name="connsiteX7" fmla="*/ 4403855 w 12174648"/>
              <a:gd name="connsiteY7" fmla="*/ 1097 h 971772"/>
              <a:gd name="connsiteX8" fmla="*/ 5094413 w 12174648"/>
              <a:gd name="connsiteY8" fmla="*/ 1097 h 971772"/>
              <a:gd name="connsiteX9" fmla="*/ 5175655 w 12174648"/>
              <a:gd name="connsiteY9" fmla="*/ 1097 h 971772"/>
              <a:gd name="connsiteX10" fmla="*/ 5256044 w 12174648"/>
              <a:gd name="connsiteY10" fmla="*/ 34327 h 971772"/>
              <a:gd name="connsiteX11" fmla="*/ 5294503 w 12174648"/>
              <a:gd name="connsiteY11" fmla="*/ 67387 h 971772"/>
              <a:gd name="connsiteX12" fmla="*/ 5414489 w 12174648"/>
              <a:gd name="connsiteY12" fmla="*/ 62892 h 971772"/>
              <a:gd name="connsiteX13" fmla="*/ 5448396 w 12174648"/>
              <a:gd name="connsiteY13" fmla="*/ 31027 h 971772"/>
              <a:gd name="connsiteX14" fmla="*/ 5545398 w 12174648"/>
              <a:gd name="connsiteY14" fmla="*/ 301 h 971772"/>
              <a:gd name="connsiteX15" fmla="*/ 12174649 w 12174648"/>
              <a:gd name="connsiteY15" fmla="*/ 301 h 971772"/>
              <a:gd name="connsiteX16" fmla="*/ 12174649 w 12174648"/>
              <a:gd name="connsiteY16" fmla="*/ 971772 h 97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4648" h="971772">
                <a:moveTo>
                  <a:pt x="12174535" y="971772"/>
                </a:moveTo>
                <a:lnTo>
                  <a:pt x="0" y="971772"/>
                </a:lnTo>
                <a:lnTo>
                  <a:pt x="0" y="1097"/>
                </a:lnTo>
                <a:lnTo>
                  <a:pt x="2646455" y="1097"/>
                </a:lnTo>
                <a:cubicBezTo>
                  <a:pt x="2646455" y="143122"/>
                  <a:pt x="2760979" y="259314"/>
                  <a:pt x="2900934" y="259314"/>
                </a:cubicBezTo>
                <a:lnTo>
                  <a:pt x="4149376" y="259314"/>
                </a:lnTo>
                <a:cubicBezTo>
                  <a:pt x="4289331" y="259314"/>
                  <a:pt x="4403855" y="143122"/>
                  <a:pt x="4403855" y="1097"/>
                </a:cubicBezTo>
                <a:lnTo>
                  <a:pt x="4403855" y="1097"/>
                </a:lnTo>
                <a:cubicBezTo>
                  <a:pt x="4403855" y="1097"/>
                  <a:pt x="5094413" y="1097"/>
                  <a:pt x="5094413" y="1097"/>
                </a:cubicBezTo>
                <a:lnTo>
                  <a:pt x="5175655" y="1097"/>
                </a:lnTo>
                <a:cubicBezTo>
                  <a:pt x="5215821" y="1097"/>
                  <a:pt x="5232604" y="17997"/>
                  <a:pt x="5256044" y="34327"/>
                </a:cubicBezTo>
                <a:cubicBezTo>
                  <a:pt x="5269925" y="44001"/>
                  <a:pt x="5280849" y="57429"/>
                  <a:pt x="5294503" y="67387"/>
                </a:cubicBezTo>
                <a:cubicBezTo>
                  <a:pt x="5329435" y="92992"/>
                  <a:pt x="5381491" y="91058"/>
                  <a:pt x="5414489" y="62892"/>
                </a:cubicBezTo>
                <a:cubicBezTo>
                  <a:pt x="5426322" y="52820"/>
                  <a:pt x="5437132" y="41725"/>
                  <a:pt x="5448396" y="31027"/>
                </a:cubicBezTo>
                <a:cubicBezTo>
                  <a:pt x="5479744" y="1097"/>
                  <a:pt x="5524120" y="-1065"/>
                  <a:pt x="5545398" y="301"/>
                </a:cubicBezTo>
                <a:lnTo>
                  <a:pt x="12174649" y="301"/>
                </a:lnTo>
                <a:lnTo>
                  <a:pt x="12174649" y="971772"/>
                </a:lnTo>
                <a:close/>
              </a:path>
            </a:pathLst>
          </a:custGeom>
          <a:solidFill>
            <a:srgbClr val="404040"/>
          </a:solidFill>
          <a:ln w="16100" cap="flat">
            <a:noFill/>
            <a:prstDash val="solid"/>
            <a:round/>
          </a:ln>
        </p:spPr>
        <p:txBody>
          <a:bodyPr rtlCol="0" anchor="ctr"/>
          <a:lstStyle/>
          <a:p>
            <a:endParaRPr lang="en-AU"/>
          </a:p>
        </p:txBody>
      </p:sp>
      <p:sp>
        <p:nvSpPr>
          <p:cNvPr id="2" name="Title 1">
            <a:extLst>
              <a:ext uri="{FF2B5EF4-FFF2-40B4-BE49-F238E27FC236}">
                <a16:creationId xmlns:a16="http://schemas.microsoft.com/office/drawing/2014/main" id="{C25B9504-A1CE-08DC-794B-A96CBA05929C}"/>
              </a:ext>
            </a:extLst>
          </p:cNvPr>
          <p:cNvSpPr>
            <a:spLocks noGrp="1"/>
          </p:cNvSpPr>
          <p:nvPr>
            <p:ph type="title"/>
          </p:nvPr>
        </p:nvSpPr>
        <p:spPr/>
        <p:txBody>
          <a:bodyPr/>
          <a:lstStyle/>
          <a:p>
            <a:r>
              <a:rPr lang="en-AU"/>
              <a:t>What does the </a:t>
            </a:r>
            <a:r>
              <a:rPr lang="en-AU">
                <a:solidFill>
                  <a:schemeClr val="accent3"/>
                </a:solidFill>
              </a:rPr>
              <a:t>landlord</a:t>
            </a:r>
            <a:r>
              <a:rPr lang="en-AU"/>
              <a:t> own?</a:t>
            </a:r>
          </a:p>
        </p:txBody>
      </p:sp>
      <p:sp>
        <p:nvSpPr>
          <p:cNvPr id="4" name="Text Placeholder 3">
            <a:extLst>
              <a:ext uri="{FF2B5EF4-FFF2-40B4-BE49-F238E27FC236}">
                <a16:creationId xmlns:a16="http://schemas.microsoft.com/office/drawing/2014/main" id="{AF16064F-F18B-5AA7-11C0-8D5D7C8984DA}"/>
              </a:ext>
            </a:extLst>
          </p:cNvPr>
          <p:cNvSpPr>
            <a:spLocks noGrp="1"/>
          </p:cNvSpPr>
          <p:nvPr>
            <p:ph type="body" sz="quarter" idx="12"/>
          </p:nvPr>
        </p:nvSpPr>
        <p:spPr/>
        <p:txBody>
          <a:bodyPr/>
          <a:lstStyle/>
          <a:p>
            <a:r>
              <a:rPr lang="en-AU" sz="1400">
                <a:latin typeface="+mn-lt"/>
              </a:rPr>
              <a:t>T</a:t>
            </a:r>
            <a:r>
              <a:rPr lang="en-AU" sz="1400">
                <a:effectLst/>
                <a:latin typeface="+mn-lt"/>
              </a:rPr>
              <a:t>ypically the land, water, critical fixed infrastructure (above and below the ground) and access to services. </a:t>
            </a:r>
          </a:p>
          <a:p>
            <a:r>
              <a:rPr lang="en-AU" sz="1400">
                <a:effectLst/>
                <a:latin typeface="+mn-lt"/>
              </a:rPr>
              <a:t>They typically do not own the machinery or [seasonal/short-term] biological assets</a:t>
            </a:r>
          </a:p>
        </p:txBody>
      </p:sp>
      <p:sp>
        <p:nvSpPr>
          <p:cNvPr id="359" name="Text Placeholder 248">
            <a:extLst>
              <a:ext uri="{FF2B5EF4-FFF2-40B4-BE49-F238E27FC236}">
                <a16:creationId xmlns:a16="http://schemas.microsoft.com/office/drawing/2014/main" id="{9289DEBD-172B-1227-8F91-D9D5BBA0C199}"/>
              </a:ext>
            </a:extLst>
          </p:cNvPr>
          <p:cNvSpPr txBox="1">
            <a:spLocks/>
          </p:cNvSpPr>
          <p:nvPr/>
        </p:nvSpPr>
        <p:spPr>
          <a:xfrm>
            <a:off x="353507" y="2778592"/>
            <a:ext cx="1527762" cy="986119"/>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900"/>
              </a:spcBef>
              <a:buNone/>
            </a:pPr>
            <a:r>
              <a:rPr lang="en-US" b="1" dirty="0">
                <a:solidFill>
                  <a:schemeClr val="bg1"/>
                </a:solidFill>
              </a:rPr>
              <a:t>Permanent</a:t>
            </a:r>
            <a:r>
              <a:rPr lang="en-US" b="1" baseline="30000" dirty="0">
                <a:solidFill>
                  <a:schemeClr val="bg1"/>
                </a:solidFill>
              </a:rPr>
              <a:t>1 </a:t>
            </a:r>
            <a:r>
              <a:rPr lang="en-US" b="1" dirty="0">
                <a:solidFill>
                  <a:schemeClr val="bg1"/>
                </a:solidFill>
              </a:rPr>
              <a:t>crops and associated IP </a:t>
            </a:r>
            <a:br>
              <a:rPr lang="en-US" dirty="0">
                <a:solidFill>
                  <a:schemeClr val="bg1"/>
                </a:solidFill>
              </a:rPr>
            </a:br>
            <a:r>
              <a:rPr lang="en-US" dirty="0">
                <a:solidFill>
                  <a:schemeClr val="bg1"/>
                </a:solidFill>
              </a:rPr>
              <a:t>(e.g. orchards and vines in open-field farming) </a:t>
            </a:r>
          </a:p>
        </p:txBody>
      </p:sp>
      <p:sp>
        <p:nvSpPr>
          <p:cNvPr id="364" name="Freeform 363">
            <a:extLst>
              <a:ext uri="{FF2B5EF4-FFF2-40B4-BE49-F238E27FC236}">
                <a16:creationId xmlns:a16="http://schemas.microsoft.com/office/drawing/2014/main" id="{6A4CEBFD-730A-230D-F5D5-055C76F11896}"/>
              </a:ext>
            </a:extLst>
          </p:cNvPr>
          <p:cNvSpPr/>
          <p:nvPr/>
        </p:nvSpPr>
        <p:spPr>
          <a:xfrm>
            <a:off x="4812511" y="5527653"/>
            <a:ext cx="98252" cy="168199"/>
          </a:xfrm>
          <a:custGeom>
            <a:avLst/>
            <a:gdLst>
              <a:gd name="connsiteX0" fmla="*/ 86533 w 98252"/>
              <a:gd name="connsiteY0" fmla="*/ 112550 h 168199"/>
              <a:gd name="connsiteX1" fmla="*/ 98253 w 98252"/>
              <a:gd name="connsiteY1" fmla="*/ 136050 h 168199"/>
              <a:gd name="connsiteX2" fmla="*/ 62183 w 98252"/>
              <a:gd name="connsiteY2" fmla="*/ 168200 h 168199"/>
              <a:gd name="connsiteX3" fmla="*/ 26113 w 98252"/>
              <a:gd name="connsiteY3" fmla="*/ 136050 h 168199"/>
              <a:gd name="connsiteX4" fmla="*/ 37833 w 98252"/>
              <a:gd name="connsiteY4" fmla="*/ 112550 h 168199"/>
              <a:gd name="connsiteX5" fmla="*/ 37833 w 98252"/>
              <a:gd name="connsiteY5" fmla="*/ 21736 h 168199"/>
              <a:gd name="connsiteX6" fmla="*/ 62240 w 98252"/>
              <a:gd name="connsiteY6" fmla="*/ 0 h 168199"/>
              <a:gd name="connsiteX7" fmla="*/ 86647 w 98252"/>
              <a:gd name="connsiteY7" fmla="*/ 21736 h 168199"/>
              <a:gd name="connsiteX8" fmla="*/ 86647 w 98252"/>
              <a:gd name="connsiteY8" fmla="*/ 112550 h 168199"/>
              <a:gd name="connsiteX9" fmla="*/ 0 w 98252"/>
              <a:gd name="connsiteY9" fmla="*/ 64640 h 168199"/>
              <a:gd name="connsiteX10" fmla="*/ 26398 w 98252"/>
              <a:gd name="connsiteY10" fmla="*/ 64640 h 168199"/>
              <a:gd name="connsiteX11" fmla="*/ 13028 w 98252"/>
              <a:gd name="connsiteY11" fmla="*/ 77158 h 168199"/>
              <a:gd name="connsiteX12" fmla="*/ 26398 w 98252"/>
              <a:gd name="connsiteY12" fmla="*/ 77158 h 168199"/>
              <a:gd name="connsiteX13" fmla="*/ 0 w 98252"/>
              <a:gd name="connsiteY13" fmla="*/ 89961 h 168199"/>
              <a:gd name="connsiteX14" fmla="*/ 26398 w 98252"/>
              <a:gd name="connsiteY14" fmla="*/ 89961 h 168199"/>
              <a:gd name="connsiteX15" fmla="*/ 13028 w 98252"/>
              <a:gd name="connsiteY15" fmla="*/ 102479 h 168199"/>
              <a:gd name="connsiteX16" fmla="*/ 26398 w 98252"/>
              <a:gd name="connsiteY16" fmla="*/ 102479 h 168199"/>
              <a:gd name="connsiteX17" fmla="*/ 0 w 98252"/>
              <a:gd name="connsiteY17" fmla="*/ 14339 h 168199"/>
              <a:gd name="connsiteX18" fmla="*/ 26398 w 98252"/>
              <a:gd name="connsiteY18" fmla="*/ 14339 h 168199"/>
              <a:gd name="connsiteX19" fmla="*/ 13028 w 98252"/>
              <a:gd name="connsiteY19" fmla="*/ 26857 h 168199"/>
              <a:gd name="connsiteX20" fmla="*/ 26398 w 98252"/>
              <a:gd name="connsiteY20" fmla="*/ 26857 h 168199"/>
              <a:gd name="connsiteX21" fmla="*/ 0 w 98252"/>
              <a:gd name="connsiteY21" fmla="*/ 39660 h 168199"/>
              <a:gd name="connsiteX22" fmla="*/ 26398 w 98252"/>
              <a:gd name="connsiteY22" fmla="*/ 39660 h 168199"/>
              <a:gd name="connsiteX23" fmla="*/ 13028 w 98252"/>
              <a:gd name="connsiteY23" fmla="*/ 52178 h 168199"/>
              <a:gd name="connsiteX24" fmla="*/ 26398 w 98252"/>
              <a:gd name="connsiteY24" fmla="*/ 52178 h 1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252" h="168199">
                <a:moveTo>
                  <a:pt x="86533" y="112550"/>
                </a:moveTo>
                <a:cubicBezTo>
                  <a:pt x="93872" y="118525"/>
                  <a:pt x="98253" y="126832"/>
                  <a:pt x="98253" y="136050"/>
                </a:cubicBezTo>
                <a:cubicBezTo>
                  <a:pt x="98253" y="153917"/>
                  <a:pt x="82209" y="168200"/>
                  <a:pt x="62183" y="168200"/>
                </a:cubicBezTo>
                <a:cubicBezTo>
                  <a:pt x="42157" y="168200"/>
                  <a:pt x="26113" y="153917"/>
                  <a:pt x="26113" y="136050"/>
                </a:cubicBezTo>
                <a:cubicBezTo>
                  <a:pt x="26113" y="126832"/>
                  <a:pt x="30779" y="118468"/>
                  <a:pt x="37833" y="112550"/>
                </a:cubicBezTo>
                <a:lnTo>
                  <a:pt x="37833" y="21736"/>
                </a:lnTo>
                <a:cubicBezTo>
                  <a:pt x="37833" y="9844"/>
                  <a:pt x="48870" y="0"/>
                  <a:pt x="62240" y="0"/>
                </a:cubicBezTo>
                <a:cubicBezTo>
                  <a:pt x="75610" y="0"/>
                  <a:pt x="86647" y="9844"/>
                  <a:pt x="86647" y="21736"/>
                </a:cubicBezTo>
                <a:lnTo>
                  <a:pt x="86647" y="112550"/>
                </a:lnTo>
                <a:close/>
                <a:moveTo>
                  <a:pt x="0" y="64640"/>
                </a:moveTo>
                <a:lnTo>
                  <a:pt x="26398" y="64640"/>
                </a:lnTo>
                <a:moveTo>
                  <a:pt x="13028" y="77158"/>
                </a:moveTo>
                <a:lnTo>
                  <a:pt x="26398" y="77158"/>
                </a:lnTo>
                <a:moveTo>
                  <a:pt x="0" y="89961"/>
                </a:moveTo>
                <a:lnTo>
                  <a:pt x="26398" y="89961"/>
                </a:lnTo>
                <a:moveTo>
                  <a:pt x="13028" y="102479"/>
                </a:moveTo>
                <a:lnTo>
                  <a:pt x="26398" y="102479"/>
                </a:lnTo>
                <a:moveTo>
                  <a:pt x="0" y="14339"/>
                </a:moveTo>
                <a:lnTo>
                  <a:pt x="26398" y="14339"/>
                </a:lnTo>
                <a:moveTo>
                  <a:pt x="13028" y="26857"/>
                </a:moveTo>
                <a:lnTo>
                  <a:pt x="26398" y="26857"/>
                </a:lnTo>
                <a:moveTo>
                  <a:pt x="0" y="39660"/>
                </a:moveTo>
                <a:lnTo>
                  <a:pt x="26398" y="39660"/>
                </a:lnTo>
                <a:moveTo>
                  <a:pt x="13028" y="52178"/>
                </a:moveTo>
                <a:lnTo>
                  <a:pt x="26398" y="52178"/>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5" name="Freeform 364">
            <a:extLst>
              <a:ext uri="{FF2B5EF4-FFF2-40B4-BE49-F238E27FC236}">
                <a16:creationId xmlns:a16="http://schemas.microsoft.com/office/drawing/2014/main" id="{8ECBD60D-6123-8057-AFE0-2AD201BA11F5}"/>
              </a:ext>
            </a:extLst>
          </p:cNvPr>
          <p:cNvSpPr/>
          <p:nvPr/>
        </p:nvSpPr>
        <p:spPr>
          <a:xfrm>
            <a:off x="4948142" y="4100631"/>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66" name="Freeform 365">
            <a:extLst>
              <a:ext uri="{FF2B5EF4-FFF2-40B4-BE49-F238E27FC236}">
                <a16:creationId xmlns:a16="http://schemas.microsoft.com/office/drawing/2014/main" id="{3E564C84-CA53-313D-811A-EC7F78DE9ABB}"/>
              </a:ext>
            </a:extLst>
          </p:cNvPr>
          <p:cNvSpPr/>
          <p:nvPr/>
        </p:nvSpPr>
        <p:spPr>
          <a:xfrm>
            <a:off x="4948142" y="4681363"/>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67" name="Freeform 366">
            <a:extLst>
              <a:ext uri="{FF2B5EF4-FFF2-40B4-BE49-F238E27FC236}">
                <a16:creationId xmlns:a16="http://schemas.microsoft.com/office/drawing/2014/main" id="{CF55048A-BDA9-09E0-81BB-819414141720}"/>
              </a:ext>
            </a:extLst>
          </p:cNvPr>
          <p:cNvSpPr/>
          <p:nvPr/>
        </p:nvSpPr>
        <p:spPr>
          <a:xfrm>
            <a:off x="519727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8" name="Freeform 367">
            <a:extLst>
              <a:ext uri="{FF2B5EF4-FFF2-40B4-BE49-F238E27FC236}">
                <a16:creationId xmlns:a16="http://schemas.microsoft.com/office/drawing/2014/main" id="{5342F943-BDDC-FCEA-B1DB-B0BBCE1AF200}"/>
              </a:ext>
            </a:extLst>
          </p:cNvPr>
          <p:cNvSpPr/>
          <p:nvPr/>
        </p:nvSpPr>
        <p:spPr>
          <a:xfrm>
            <a:off x="51266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9" name="Freeform 368">
            <a:extLst>
              <a:ext uri="{FF2B5EF4-FFF2-40B4-BE49-F238E27FC236}">
                <a16:creationId xmlns:a16="http://schemas.microsoft.com/office/drawing/2014/main" id="{606709C1-CD25-A095-E379-BCD2BDC08E6E}"/>
              </a:ext>
            </a:extLst>
          </p:cNvPr>
          <p:cNvSpPr/>
          <p:nvPr/>
        </p:nvSpPr>
        <p:spPr>
          <a:xfrm>
            <a:off x="5135375"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0" name="Freeform 369">
            <a:extLst>
              <a:ext uri="{FF2B5EF4-FFF2-40B4-BE49-F238E27FC236}">
                <a16:creationId xmlns:a16="http://schemas.microsoft.com/office/drawing/2014/main" id="{041CCC71-CB98-A6B2-2677-35EC2BD7BBB8}"/>
              </a:ext>
            </a:extLst>
          </p:cNvPr>
          <p:cNvSpPr/>
          <p:nvPr/>
        </p:nvSpPr>
        <p:spPr>
          <a:xfrm>
            <a:off x="5242389"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1" name="Freeform 370">
            <a:extLst>
              <a:ext uri="{FF2B5EF4-FFF2-40B4-BE49-F238E27FC236}">
                <a16:creationId xmlns:a16="http://schemas.microsoft.com/office/drawing/2014/main" id="{5CA80B1F-AC5E-E27C-DE9D-9C81A0125DDE}"/>
              </a:ext>
            </a:extLst>
          </p:cNvPr>
          <p:cNvSpPr/>
          <p:nvPr/>
        </p:nvSpPr>
        <p:spPr>
          <a:xfrm>
            <a:off x="534940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2" name="Freeform 371">
            <a:extLst>
              <a:ext uri="{FF2B5EF4-FFF2-40B4-BE49-F238E27FC236}">
                <a16:creationId xmlns:a16="http://schemas.microsoft.com/office/drawing/2014/main" id="{72E53099-E513-7CAD-0044-C1D76A04FE76}"/>
              </a:ext>
            </a:extLst>
          </p:cNvPr>
          <p:cNvSpPr/>
          <p:nvPr/>
        </p:nvSpPr>
        <p:spPr>
          <a:xfrm>
            <a:off x="5752598"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3" name="Freeform 372">
            <a:extLst>
              <a:ext uri="{FF2B5EF4-FFF2-40B4-BE49-F238E27FC236}">
                <a16:creationId xmlns:a16="http://schemas.microsoft.com/office/drawing/2014/main" id="{D5C69300-8C97-63E6-384A-398FA95E4FCD}"/>
              </a:ext>
            </a:extLst>
          </p:cNvPr>
          <p:cNvSpPr/>
          <p:nvPr/>
        </p:nvSpPr>
        <p:spPr>
          <a:xfrm>
            <a:off x="5681938"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4" name="Freeform 373">
            <a:extLst>
              <a:ext uri="{FF2B5EF4-FFF2-40B4-BE49-F238E27FC236}">
                <a16:creationId xmlns:a16="http://schemas.microsoft.com/office/drawing/2014/main" id="{C3F52502-66B9-AEC9-8542-E7E89D28D803}"/>
              </a:ext>
            </a:extLst>
          </p:cNvPr>
          <p:cNvSpPr/>
          <p:nvPr/>
        </p:nvSpPr>
        <p:spPr>
          <a:xfrm>
            <a:off x="5688708"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5" name="Freeform 374">
            <a:extLst>
              <a:ext uri="{FF2B5EF4-FFF2-40B4-BE49-F238E27FC236}">
                <a16:creationId xmlns:a16="http://schemas.microsoft.com/office/drawing/2014/main" id="{E39EABD6-B56B-9A0C-E08C-9E96557AD54C}"/>
              </a:ext>
            </a:extLst>
          </p:cNvPr>
          <p:cNvSpPr/>
          <p:nvPr/>
        </p:nvSpPr>
        <p:spPr>
          <a:xfrm>
            <a:off x="5795722"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6" name="Freeform 375">
            <a:extLst>
              <a:ext uri="{FF2B5EF4-FFF2-40B4-BE49-F238E27FC236}">
                <a16:creationId xmlns:a16="http://schemas.microsoft.com/office/drawing/2014/main" id="{B34057DD-526C-8392-5187-F5D04E07EF59}"/>
              </a:ext>
            </a:extLst>
          </p:cNvPr>
          <p:cNvSpPr/>
          <p:nvPr/>
        </p:nvSpPr>
        <p:spPr>
          <a:xfrm>
            <a:off x="5902737"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7" name="Freeform 376">
            <a:extLst>
              <a:ext uri="{FF2B5EF4-FFF2-40B4-BE49-F238E27FC236}">
                <a16:creationId xmlns:a16="http://schemas.microsoft.com/office/drawing/2014/main" id="{1F4F48B5-DBD5-11D7-86AC-F513C0DD7F4F}"/>
              </a:ext>
            </a:extLst>
          </p:cNvPr>
          <p:cNvSpPr/>
          <p:nvPr/>
        </p:nvSpPr>
        <p:spPr>
          <a:xfrm>
            <a:off x="630792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8" name="Freeform 377">
            <a:extLst>
              <a:ext uri="{FF2B5EF4-FFF2-40B4-BE49-F238E27FC236}">
                <a16:creationId xmlns:a16="http://schemas.microsoft.com/office/drawing/2014/main" id="{4A5A78DA-39CF-BEF5-7B85-C115FE7DE5AB}"/>
              </a:ext>
            </a:extLst>
          </p:cNvPr>
          <p:cNvSpPr/>
          <p:nvPr/>
        </p:nvSpPr>
        <p:spPr>
          <a:xfrm>
            <a:off x="623726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9" name="Freeform 378">
            <a:extLst>
              <a:ext uri="{FF2B5EF4-FFF2-40B4-BE49-F238E27FC236}">
                <a16:creationId xmlns:a16="http://schemas.microsoft.com/office/drawing/2014/main" id="{5594E4C2-B1BD-94E7-542C-7032041A9E15}"/>
              </a:ext>
            </a:extLst>
          </p:cNvPr>
          <p:cNvSpPr/>
          <p:nvPr/>
        </p:nvSpPr>
        <p:spPr>
          <a:xfrm>
            <a:off x="624602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0" name="Freeform 379">
            <a:extLst>
              <a:ext uri="{FF2B5EF4-FFF2-40B4-BE49-F238E27FC236}">
                <a16:creationId xmlns:a16="http://schemas.microsoft.com/office/drawing/2014/main" id="{FC26C876-4275-D686-0F94-0B7ADB4FD8C3}"/>
              </a:ext>
            </a:extLst>
          </p:cNvPr>
          <p:cNvSpPr/>
          <p:nvPr/>
        </p:nvSpPr>
        <p:spPr>
          <a:xfrm>
            <a:off x="635303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1" name="Freeform 380">
            <a:extLst>
              <a:ext uri="{FF2B5EF4-FFF2-40B4-BE49-F238E27FC236}">
                <a16:creationId xmlns:a16="http://schemas.microsoft.com/office/drawing/2014/main" id="{66BA61CF-7C00-249A-902E-CAA7BE2B5B5B}"/>
              </a:ext>
            </a:extLst>
          </p:cNvPr>
          <p:cNvSpPr/>
          <p:nvPr/>
        </p:nvSpPr>
        <p:spPr>
          <a:xfrm>
            <a:off x="646005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2" name="Freeform 381">
            <a:extLst>
              <a:ext uri="{FF2B5EF4-FFF2-40B4-BE49-F238E27FC236}">
                <a16:creationId xmlns:a16="http://schemas.microsoft.com/office/drawing/2014/main" id="{AC78A993-DE06-8533-C196-1CD79618963E}"/>
              </a:ext>
            </a:extLst>
          </p:cNvPr>
          <p:cNvSpPr/>
          <p:nvPr/>
        </p:nvSpPr>
        <p:spPr>
          <a:xfrm>
            <a:off x="6863248"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3" name="Freeform 382">
            <a:extLst>
              <a:ext uri="{FF2B5EF4-FFF2-40B4-BE49-F238E27FC236}">
                <a16:creationId xmlns:a16="http://schemas.microsoft.com/office/drawing/2014/main" id="{FE1094DD-86FE-97AF-B62A-B2260D45FD37}"/>
              </a:ext>
            </a:extLst>
          </p:cNvPr>
          <p:cNvSpPr/>
          <p:nvPr/>
        </p:nvSpPr>
        <p:spPr>
          <a:xfrm>
            <a:off x="6792587" y="4190933"/>
            <a:ext cx="231551" cy="95309"/>
          </a:xfrm>
          <a:custGeom>
            <a:avLst/>
            <a:gdLst>
              <a:gd name="connsiteX0" fmla="*/ 185526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6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6" y="0"/>
                </a:moveTo>
                <a:lnTo>
                  <a:pt x="46026" y="0"/>
                </a:lnTo>
                <a:lnTo>
                  <a:pt x="0" y="95309"/>
                </a:lnTo>
                <a:lnTo>
                  <a:pt x="231552" y="95309"/>
                </a:lnTo>
                <a:lnTo>
                  <a:pt x="185526"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4" name="Freeform 383">
            <a:extLst>
              <a:ext uri="{FF2B5EF4-FFF2-40B4-BE49-F238E27FC236}">
                <a16:creationId xmlns:a16="http://schemas.microsoft.com/office/drawing/2014/main" id="{9AC6C21D-247C-1168-D8DE-AD882E855DF6}"/>
              </a:ext>
            </a:extLst>
          </p:cNvPr>
          <p:cNvSpPr/>
          <p:nvPr/>
        </p:nvSpPr>
        <p:spPr>
          <a:xfrm>
            <a:off x="6801349"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5" name="Freeform 384">
            <a:extLst>
              <a:ext uri="{FF2B5EF4-FFF2-40B4-BE49-F238E27FC236}">
                <a16:creationId xmlns:a16="http://schemas.microsoft.com/office/drawing/2014/main" id="{695101BE-FD12-9145-3DDB-E19BB21C7085}"/>
              </a:ext>
            </a:extLst>
          </p:cNvPr>
          <p:cNvSpPr/>
          <p:nvPr/>
        </p:nvSpPr>
        <p:spPr>
          <a:xfrm>
            <a:off x="6908363"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6" name="Freeform 385">
            <a:extLst>
              <a:ext uri="{FF2B5EF4-FFF2-40B4-BE49-F238E27FC236}">
                <a16:creationId xmlns:a16="http://schemas.microsoft.com/office/drawing/2014/main" id="{7068B3BD-90FC-F75F-7892-42271740240B}"/>
              </a:ext>
            </a:extLst>
          </p:cNvPr>
          <p:cNvSpPr/>
          <p:nvPr/>
        </p:nvSpPr>
        <p:spPr>
          <a:xfrm>
            <a:off x="7015378"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7" name="Freeform 386">
            <a:extLst>
              <a:ext uri="{FF2B5EF4-FFF2-40B4-BE49-F238E27FC236}">
                <a16:creationId xmlns:a16="http://schemas.microsoft.com/office/drawing/2014/main" id="{C599CE89-56ED-A335-6FAE-5B2C588610E4}"/>
              </a:ext>
            </a:extLst>
          </p:cNvPr>
          <p:cNvSpPr/>
          <p:nvPr/>
        </p:nvSpPr>
        <p:spPr>
          <a:xfrm>
            <a:off x="7418572"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8" name="Freeform 387">
            <a:extLst>
              <a:ext uri="{FF2B5EF4-FFF2-40B4-BE49-F238E27FC236}">
                <a16:creationId xmlns:a16="http://schemas.microsoft.com/office/drawing/2014/main" id="{38C828C4-A657-9B5E-88AD-A4528EC71CF4}"/>
              </a:ext>
            </a:extLst>
          </p:cNvPr>
          <p:cNvSpPr/>
          <p:nvPr/>
        </p:nvSpPr>
        <p:spPr>
          <a:xfrm>
            <a:off x="73479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9" name="Freeform 388">
            <a:extLst>
              <a:ext uri="{FF2B5EF4-FFF2-40B4-BE49-F238E27FC236}">
                <a16:creationId xmlns:a16="http://schemas.microsoft.com/office/drawing/2014/main" id="{D572E57D-0F7C-D373-188E-7F6E0E6BC0AE}"/>
              </a:ext>
            </a:extLst>
          </p:cNvPr>
          <p:cNvSpPr/>
          <p:nvPr/>
        </p:nvSpPr>
        <p:spPr>
          <a:xfrm>
            <a:off x="735667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0" name="Freeform 389">
            <a:extLst>
              <a:ext uri="{FF2B5EF4-FFF2-40B4-BE49-F238E27FC236}">
                <a16:creationId xmlns:a16="http://schemas.microsoft.com/office/drawing/2014/main" id="{975CB8C3-4478-450F-43F1-AB9E4C81C3FB}"/>
              </a:ext>
            </a:extLst>
          </p:cNvPr>
          <p:cNvSpPr/>
          <p:nvPr/>
        </p:nvSpPr>
        <p:spPr>
          <a:xfrm>
            <a:off x="746368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1" name="Freeform 390">
            <a:extLst>
              <a:ext uri="{FF2B5EF4-FFF2-40B4-BE49-F238E27FC236}">
                <a16:creationId xmlns:a16="http://schemas.microsoft.com/office/drawing/2014/main" id="{4F245CDA-2D79-E888-B78B-4EF5A2184D4E}"/>
              </a:ext>
            </a:extLst>
          </p:cNvPr>
          <p:cNvSpPr/>
          <p:nvPr/>
        </p:nvSpPr>
        <p:spPr>
          <a:xfrm>
            <a:off x="7570702"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2" name="Freeform 391">
            <a:extLst>
              <a:ext uri="{FF2B5EF4-FFF2-40B4-BE49-F238E27FC236}">
                <a16:creationId xmlns:a16="http://schemas.microsoft.com/office/drawing/2014/main" id="{60F885C2-B7DD-5BA9-FCD7-C31755F5F207}"/>
              </a:ext>
            </a:extLst>
          </p:cNvPr>
          <p:cNvSpPr/>
          <p:nvPr/>
        </p:nvSpPr>
        <p:spPr>
          <a:xfrm>
            <a:off x="4948142" y="3996217"/>
            <a:ext cx="2889156" cy="1881376"/>
          </a:xfrm>
          <a:custGeom>
            <a:avLst/>
            <a:gdLst>
              <a:gd name="connsiteX0" fmla="*/ 0 w 2889156"/>
              <a:gd name="connsiteY0" fmla="*/ 1881377 h 1881376"/>
              <a:gd name="connsiteX1" fmla="*/ 0 w 2889156"/>
              <a:gd name="connsiteY1" fmla="*/ 0 h 1881376"/>
              <a:gd name="connsiteX2" fmla="*/ 2889157 w 2889156"/>
              <a:gd name="connsiteY2" fmla="*/ 0 h 1881376"/>
              <a:gd name="connsiteX3" fmla="*/ 2889157 w 2889156"/>
              <a:gd name="connsiteY3" fmla="*/ 1881377 h 1881376"/>
            </a:gdLst>
            <a:ahLst/>
            <a:cxnLst>
              <a:cxn ang="0">
                <a:pos x="connsiteX0" y="connsiteY0"/>
              </a:cxn>
              <a:cxn ang="0">
                <a:pos x="connsiteX1" y="connsiteY1"/>
              </a:cxn>
              <a:cxn ang="0">
                <a:pos x="connsiteX2" y="connsiteY2"/>
              </a:cxn>
              <a:cxn ang="0">
                <a:pos x="connsiteX3" y="connsiteY3"/>
              </a:cxn>
            </a:cxnLst>
            <a:rect l="l" t="t" r="r" b="b"/>
            <a:pathLst>
              <a:path w="2889156" h="1881376">
                <a:moveTo>
                  <a:pt x="0" y="1881377"/>
                </a:moveTo>
                <a:lnTo>
                  <a:pt x="0" y="0"/>
                </a:lnTo>
                <a:lnTo>
                  <a:pt x="2889157" y="0"/>
                </a:lnTo>
                <a:lnTo>
                  <a:pt x="2889157" y="1881377"/>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3" name="Freeform 392">
            <a:extLst>
              <a:ext uri="{FF2B5EF4-FFF2-40B4-BE49-F238E27FC236}">
                <a16:creationId xmlns:a16="http://schemas.microsoft.com/office/drawing/2014/main" id="{40B4CC71-F84C-FFC9-1EAD-12477FE57926}"/>
              </a:ext>
            </a:extLst>
          </p:cNvPr>
          <p:cNvSpPr/>
          <p:nvPr/>
        </p:nvSpPr>
        <p:spPr>
          <a:xfrm>
            <a:off x="7837299" y="4286242"/>
            <a:ext cx="1622452" cy="1591352"/>
          </a:xfrm>
          <a:custGeom>
            <a:avLst/>
            <a:gdLst>
              <a:gd name="connsiteX0" fmla="*/ 0 w 1622452"/>
              <a:gd name="connsiteY0" fmla="*/ 1591352 h 1591352"/>
              <a:gd name="connsiteX1" fmla="*/ 0 w 1622452"/>
              <a:gd name="connsiteY1" fmla="*/ 0 h 1591352"/>
              <a:gd name="connsiteX2" fmla="*/ 1622452 w 1622452"/>
              <a:gd name="connsiteY2" fmla="*/ 0 h 1591352"/>
              <a:gd name="connsiteX3" fmla="*/ 1622452 w 1622452"/>
              <a:gd name="connsiteY3" fmla="*/ 1002028 h 1591352"/>
              <a:gd name="connsiteX4" fmla="*/ 1622452 w 1622452"/>
              <a:gd name="connsiteY4" fmla="*/ 1591352 h 15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52" h="1591352">
                <a:moveTo>
                  <a:pt x="0" y="1591352"/>
                </a:moveTo>
                <a:lnTo>
                  <a:pt x="0" y="0"/>
                </a:lnTo>
                <a:lnTo>
                  <a:pt x="1622452" y="0"/>
                </a:lnTo>
                <a:lnTo>
                  <a:pt x="1622452" y="1002028"/>
                </a:lnTo>
                <a:lnTo>
                  <a:pt x="1622452" y="159135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4" name="Freeform 393">
            <a:extLst>
              <a:ext uri="{FF2B5EF4-FFF2-40B4-BE49-F238E27FC236}">
                <a16:creationId xmlns:a16="http://schemas.microsoft.com/office/drawing/2014/main" id="{1392B43D-88B5-6F6E-4893-206D7F19FC20}"/>
              </a:ext>
            </a:extLst>
          </p:cNvPr>
          <p:cNvSpPr/>
          <p:nvPr/>
        </p:nvSpPr>
        <p:spPr>
          <a:xfrm>
            <a:off x="4948142" y="3572362"/>
            <a:ext cx="2889156" cy="423855"/>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5" name="Freeform 394">
            <a:extLst>
              <a:ext uri="{FF2B5EF4-FFF2-40B4-BE49-F238E27FC236}">
                <a16:creationId xmlns:a16="http://schemas.microsoft.com/office/drawing/2014/main" id="{5CB03E7E-94D7-FF10-4CDA-8706495CAF4D}"/>
              </a:ext>
            </a:extLst>
          </p:cNvPr>
          <p:cNvSpPr/>
          <p:nvPr/>
        </p:nvSpPr>
        <p:spPr>
          <a:xfrm>
            <a:off x="6392692" y="3572361"/>
            <a:ext cx="5689" cy="423856"/>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6" name="Freeform 395">
            <a:extLst>
              <a:ext uri="{FF2B5EF4-FFF2-40B4-BE49-F238E27FC236}">
                <a16:creationId xmlns:a16="http://schemas.microsoft.com/office/drawing/2014/main" id="{0711DB93-9C25-9927-813E-A04A3D96D1D3}"/>
              </a:ext>
            </a:extLst>
          </p:cNvPr>
          <p:cNvSpPr/>
          <p:nvPr/>
        </p:nvSpPr>
        <p:spPr>
          <a:xfrm>
            <a:off x="616693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8"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7" y="110465"/>
                  <a:pt x="48314"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7" name="Freeform 396">
            <a:extLst>
              <a:ext uri="{FF2B5EF4-FFF2-40B4-BE49-F238E27FC236}">
                <a16:creationId xmlns:a16="http://schemas.microsoft.com/office/drawing/2014/main" id="{781D6AAD-1C00-4B2D-6EF1-B6FCD6356F64}"/>
              </a:ext>
            </a:extLst>
          </p:cNvPr>
          <p:cNvSpPr/>
          <p:nvPr/>
        </p:nvSpPr>
        <p:spPr>
          <a:xfrm>
            <a:off x="6355144" y="5496473"/>
            <a:ext cx="184025" cy="173595"/>
          </a:xfrm>
          <a:custGeom>
            <a:avLst/>
            <a:gdLst>
              <a:gd name="connsiteX0" fmla="*/ 180803 w 184025"/>
              <a:gd name="connsiteY0" fmla="*/ 2501 h 173595"/>
              <a:gd name="connsiteX1" fmla="*/ 86874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3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3" y="2501"/>
                </a:moveTo>
                <a:cubicBezTo>
                  <a:pt x="163735" y="-287"/>
                  <a:pt x="127495" y="-3871"/>
                  <a:pt x="86874" y="11094"/>
                </a:cubicBezTo>
                <a:cubicBezTo>
                  <a:pt x="69750" y="17410"/>
                  <a:pt x="33396" y="30838"/>
                  <a:pt x="10013" y="68279"/>
                </a:cubicBezTo>
                <a:cubicBezTo>
                  <a:pt x="5859" y="74823"/>
                  <a:pt x="2560" y="81480"/>
                  <a:pt x="0" y="87967"/>
                </a:cubicBezTo>
                <a:lnTo>
                  <a:pt x="0" y="161540"/>
                </a:lnTo>
                <a:cubicBezTo>
                  <a:pt x="16385" y="168710"/>
                  <a:pt x="54900" y="181626"/>
                  <a:pt x="97172" y="166718"/>
                </a:cubicBezTo>
                <a:cubicBezTo>
                  <a:pt x="145188" y="149818"/>
                  <a:pt x="164077" y="109077"/>
                  <a:pt x="170734" y="94624"/>
                </a:cubicBezTo>
                <a:cubicBezTo>
                  <a:pt x="189508" y="54054"/>
                  <a:pt x="183818" y="16670"/>
                  <a:pt x="180803"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8" name="Freeform 397">
            <a:extLst>
              <a:ext uri="{FF2B5EF4-FFF2-40B4-BE49-F238E27FC236}">
                <a16:creationId xmlns:a16="http://schemas.microsoft.com/office/drawing/2014/main" id="{4217827B-0845-533B-C998-2FD414466323}"/>
              </a:ext>
            </a:extLst>
          </p:cNvPr>
          <p:cNvSpPr/>
          <p:nvPr/>
        </p:nvSpPr>
        <p:spPr>
          <a:xfrm>
            <a:off x="6282718" y="5230686"/>
            <a:ext cx="144838" cy="242910"/>
          </a:xfrm>
          <a:custGeom>
            <a:avLst/>
            <a:gdLst>
              <a:gd name="connsiteX0" fmla="*/ 75612 w 144838"/>
              <a:gd name="connsiteY0" fmla="*/ 242911 h 242910"/>
              <a:gd name="connsiteX1" fmla="*/ 141095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7 w 144838"/>
              <a:gd name="connsiteY5" fmla="*/ 178442 h 242910"/>
              <a:gd name="connsiteX6" fmla="*/ 75612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2" y="242911"/>
                </a:moveTo>
                <a:cubicBezTo>
                  <a:pt x="83122" y="238814"/>
                  <a:pt x="127440" y="213663"/>
                  <a:pt x="141095" y="161087"/>
                </a:cubicBezTo>
                <a:cubicBezTo>
                  <a:pt x="153838" y="111867"/>
                  <a:pt x="130627" y="73402"/>
                  <a:pt x="122377" y="59803"/>
                </a:cubicBezTo>
                <a:cubicBezTo>
                  <a:pt x="99222" y="21565"/>
                  <a:pt x="65030" y="5462"/>
                  <a:pt x="51546" y="0"/>
                </a:cubicBezTo>
                <a:cubicBezTo>
                  <a:pt x="39656" y="12632"/>
                  <a:pt x="16444" y="40627"/>
                  <a:pt x="6203" y="82677"/>
                </a:cubicBezTo>
                <a:cubicBezTo>
                  <a:pt x="1879" y="100487"/>
                  <a:pt x="-7280" y="138099"/>
                  <a:pt x="10697" y="178442"/>
                </a:cubicBezTo>
                <a:cubicBezTo>
                  <a:pt x="29074" y="219809"/>
                  <a:pt x="64176" y="237676"/>
                  <a:pt x="75612" y="242911"/>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9" name="Freeform 398">
            <a:extLst>
              <a:ext uri="{FF2B5EF4-FFF2-40B4-BE49-F238E27FC236}">
                <a16:creationId xmlns:a16="http://schemas.microsoft.com/office/drawing/2014/main" id="{FF65D25C-FFE7-AEC7-686D-56CC6B3BA835}"/>
              </a:ext>
            </a:extLst>
          </p:cNvPr>
          <p:cNvSpPr/>
          <p:nvPr/>
        </p:nvSpPr>
        <p:spPr>
          <a:xfrm>
            <a:off x="6355144" y="5473597"/>
            <a:ext cx="5689" cy="403997"/>
          </a:xfrm>
          <a:custGeom>
            <a:avLst/>
            <a:gdLst>
              <a:gd name="connsiteX0" fmla="*/ 0 w 5689"/>
              <a:gd name="connsiteY0" fmla="*/ 403998 h 403997"/>
              <a:gd name="connsiteX1" fmla="*/ 0 w 5689"/>
              <a:gd name="connsiteY1" fmla="*/ 331392 h 403997"/>
              <a:gd name="connsiteX2" fmla="*/ 0 w 5689"/>
              <a:gd name="connsiteY2" fmla="*/ 255088 h 403997"/>
              <a:gd name="connsiteX3" fmla="*/ 0 w 5689"/>
              <a:gd name="connsiteY3" fmla="*/ 184473 h 403997"/>
              <a:gd name="connsiteX4" fmla="*/ 0 w 5689"/>
              <a:gd name="connsiteY4" fmla="*/ 110900 h 403997"/>
              <a:gd name="connsiteX5" fmla="*/ 0 w 5689"/>
              <a:gd name="connsiteY5" fmla="*/ 0 h 4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403997">
                <a:moveTo>
                  <a:pt x="0" y="403998"/>
                </a:moveTo>
                <a:lnTo>
                  <a:pt x="0" y="331392"/>
                </a:lnTo>
                <a:lnTo>
                  <a:pt x="0" y="255088"/>
                </a:lnTo>
                <a:lnTo>
                  <a:pt x="0" y="184473"/>
                </a:lnTo>
                <a:lnTo>
                  <a:pt x="0" y="110900"/>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0" name="Freeform 399">
            <a:extLst>
              <a:ext uri="{FF2B5EF4-FFF2-40B4-BE49-F238E27FC236}">
                <a16:creationId xmlns:a16="http://schemas.microsoft.com/office/drawing/2014/main" id="{3DE3A02A-D5B6-8EEA-068D-ED270EE68B96}"/>
              </a:ext>
            </a:extLst>
          </p:cNvPr>
          <p:cNvSpPr/>
          <p:nvPr/>
        </p:nvSpPr>
        <p:spPr>
          <a:xfrm>
            <a:off x="6716168" y="5652189"/>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5"/>
                  <a:pt x="95535" y="6677"/>
                </a:cubicBezTo>
                <a:cubicBezTo>
                  <a:pt x="53890" y="-5044"/>
                  <a:pt x="18048" y="1386"/>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1" name="Freeform 400">
            <a:extLst>
              <a:ext uri="{FF2B5EF4-FFF2-40B4-BE49-F238E27FC236}">
                <a16:creationId xmlns:a16="http://schemas.microsoft.com/office/drawing/2014/main" id="{4A89AD70-425E-D25F-16A8-8BAAB99A4FD4}"/>
              </a:ext>
            </a:extLst>
          </p:cNvPr>
          <p:cNvSpPr/>
          <p:nvPr/>
        </p:nvSpPr>
        <p:spPr>
          <a:xfrm>
            <a:off x="6716168" y="5329731"/>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4"/>
                  <a:pt x="95535" y="6677"/>
                </a:cubicBezTo>
                <a:cubicBezTo>
                  <a:pt x="53890" y="-5044"/>
                  <a:pt x="18048" y="1385"/>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2" name="Freeform 401">
            <a:extLst>
              <a:ext uri="{FF2B5EF4-FFF2-40B4-BE49-F238E27FC236}">
                <a16:creationId xmlns:a16="http://schemas.microsoft.com/office/drawing/2014/main" id="{144E7CF0-EBC5-79CA-E926-D8BAAADEB4A4}"/>
              </a:ext>
            </a:extLst>
          </p:cNvPr>
          <p:cNvSpPr/>
          <p:nvPr/>
        </p:nvSpPr>
        <p:spPr>
          <a:xfrm>
            <a:off x="6904324" y="5496473"/>
            <a:ext cx="184026" cy="173595"/>
          </a:xfrm>
          <a:custGeom>
            <a:avLst/>
            <a:gdLst>
              <a:gd name="connsiteX0" fmla="*/ 180804 w 184026"/>
              <a:gd name="connsiteY0" fmla="*/ 2501 h 173595"/>
              <a:gd name="connsiteX1" fmla="*/ 86875 w 184026"/>
              <a:gd name="connsiteY1" fmla="*/ 11094 h 173595"/>
              <a:gd name="connsiteX2" fmla="*/ 10013 w 184026"/>
              <a:gd name="connsiteY2" fmla="*/ 68279 h 173595"/>
              <a:gd name="connsiteX3" fmla="*/ 0 w 184026"/>
              <a:gd name="connsiteY3" fmla="*/ 87967 h 173595"/>
              <a:gd name="connsiteX4" fmla="*/ 0 w 184026"/>
              <a:gd name="connsiteY4" fmla="*/ 161540 h 173595"/>
              <a:gd name="connsiteX5" fmla="*/ 97172 w 184026"/>
              <a:gd name="connsiteY5" fmla="*/ 166718 h 173595"/>
              <a:gd name="connsiteX6" fmla="*/ 170734 w 184026"/>
              <a:gd name="connsiteY6" fmla="*/ 94624 h 173595"/>
              <a:gd name="connsiteX7" fmla="*/ 180804 w 184026"/>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6" h="173595">
                <a:moveTo>
                  <a:pt x="180804" y="2501"/>
                </a:moveTo>
                <a:cubicBezTo>
                  <a:pt x="163736" y="-287"/>
                  <a:pt x="127496" y="-3871"/>
                  <a:pt x="86875" y="11094"/>
                </a:cubicBezTo>
                <a:cubicBezTo>
                  <a:pt x="69750" y="17410"/>
                  <a:pt x="33396" y="30838"/>
                  <a:pt x="10013" y="68279"/>
                </a:cubicBezTo>
                <a:cubicBezTo>
                  <a:pt x="5860" y="74823"/>
                  <a:pt x="2561" y="81480"/>
                  <a:pt x="0" y="87967"/>
                </a:cubicBezTo>
                <a:lnTo>
                  <a:pt x="0" y="161540"/>
                </a:lnTo>
                <a:cubicBezTo>
                  <a:pt x="16385" y="168710"/>
                  <a:pt x="54901" y="181626"/>
                  <a:pt x="97172" y="166718"/>
                </a:cubicBezTo>
                <a:cubicBezTo>
                  <a:pt x="145189" y="149818"/>
                  <a:pt x="164078" y="109077"/>
                  <a:pt x="170734" y="94624"/>
                </a:cubicBezTo>
                <a:cubicBezTo>
                  <a:pt x="189508" y="54054"/>
                  <a:pt x="183819"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3" name="Freeform 402">
            <a:extLst>
              <a:ext uri="{FF2B5EF4-FFF2-40B4-BE49-F238E27FC236}">
                <a16:creationId xmlns:a16="http://schemas.microsoft.com/office/drawing/2014/main" id="{E8D52804-4160-49C4-C0CC-7CE8C7D1E335}"/>
              </a:ext>
            </a:extLst>
          </p:cNvPr>
          <p:cNvSpPr/>
          <p:nvPr/>
        </p:nvSpPr>
        <p:spPr>
          <a:xfrm>
            <a:off x="6831898" y="5045359"/>
            <a:ext cx="144838" cy="242910"/>
          </a:xfrm>
          <a:custGeom>
            <a:avLst/>
            <a:gdLst>
              <a:gd name="connsiteX0" fmla="*/ 75612 w 144838"/>
              <a:gd name="connsiteY0" fmla="*/ 242911 h 242910"/>
              <a:gd name="connsiteX1" fmla="*/ 141095 w 144838"/>
              <a:gd name="connsiteY1" fmla="*/ 161087 h 242910"/>
              <a:gd name="connsiteX2" fmla="*/ 122377 w 144838"/>
              <a:gd name="connsiteY2" fmla="*/ 59803 h 242910"/>
              <a:gd name="connsiteX3" fmla="*/ 51547 w 144838"/>
              <a:gd name="connsiteY3" fmla="*/ 0 h 242910"/>
              <a:gd name="connsiteX4" fmla="*/ 6203 w 144838"/>
              <a:gd name="connsiteY4" fmla="*/ 82677 h 242910"/>
              <a:gd name="connsiteX5" fmla="*/ 10698 w 144838"/>
              <a:gd name="connsiteY5" fmla="*/ 178442 h 242910"/>
              <a:gd name="connsiteX6" fmla="*/ 75612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2" y="242911"/>
                </a:moveTo>
                <a:cubicBezTo>
                  <a:pt x="83121" y="238814"/>
                  <a:pt x="127441" y="213663"/>
                  <a:pt x="141095" y="161087"/>
                </a:cubicBezTo>
                <a:cubicBezTo>
                  <a:pt x="153839" y="111867"/>
                  <a:pt x="130627" y="73403"/>
                  <a:pt x="122377" y="59803"/>
                </a:cubicBezTo>
                <a:cubicBezTo>
                  <a:pt x="99222" y="21565"/>
                  <a:pt x="65030" y="5463"/>
                  <a:pt x="51547" y="0"/>
                </a:cubicBezTo>
                <a:cubicBezTo>
                  <a:pt x="39656" y="12632"/>
                  <a:pt x="16444" y="40627"/>
                  <a:pt x="6203" y="82677"/>
                </a:cubicBezTo>
                <a:cubicBezTo>
                  <a:pt x="1880" y="100487"/>
                  <a:pt x="-7280" y="138099"/>
                  <a:pt x="10698" y="178442"/>
                </a:cubicBezTo>
                <a:cubicBezTo>
                  <a:pt x="29074" y="219809"/>
                  <a:pt x="64177" y="237676"/>
                  <a:pt x="75612" y="242911"/>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4" name="Freeform 403">
            <a:extLst>
              <a:ext uri="{FF2B5EF4-FFF2-40B4-BE49-F238E27FC236}">
                <a16:creationId xmlns:a16="http://schemas.microsoft.com/office/drawing/2014/main" id="{21B3688E-56BF-DE7F-EF93-803E445C322A}"/>
              </a:ext>
            </a:extLst>
          </p:cNvPr>
          <p:cNvSpPr/>
          <p:nvPr/>
        </p:nvSpPr>
        <p:spPr>
          <a:xfrm>
            <a:off x="6904381" y="5288270"/>
            <a:ext cx="5689" cy="589324"/>
          </a:xfrm>
          <a:custGeom>
            <a:avLst/>
            <a:gdLst>
              <a:gd name="connsiteX0" fmla="*/ 0 w 5689"/>
              <a:gd name="connsiteY0" fmla="*/ 589324 h 589324"/>
              <a:gd name="connsiteX1" fmla="*/ 0 w 5689"/>
              <a:gd name="connsiteY1" fmla="*/ 483432 h 589324"/>
              <a:gd name="connsiteX2" fmla="*/ 0 w 5689"/>
              <a:gd name="connsiteY2" fmla="*/ 372076 h 589324"/>
              <a:gd name="connsiteX3" fmla="*/ 0 w 5689"/>
              <a:gd name="connsiteY3" fmla="*/ 269085 h 589324"/>
              <a:gd name="connsiteX4" fmla="*/ 0 w 5689"/>
              <a:gd name="connsiteY4" fmla="*/ 161770 h 589324"/>
              <a:gd name="connsiteX5" fmla="*/ 0 w 5689"/>
              <a:gd name="connsiteY5" fmla="*/ 0 h 58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589324">
                <a:moveTo>
                  <a:pt x="0" y="589324"/>
                </a:moveTo>
                <a:lnTo>
                  <a:pt x="0" y="483432"/>
                </a:lnTo>
                <a:lnTo>
                  <a:pt x="0" y="372076"/>
                </a:lnTo>
                <a:lnTo>
                  <a:pt x="0" y="269085"/>
                </a:lnTo>
                <a:lnTo>
                  <a:pt x="0" y="161770"/>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5" name="Freeform 404">
            <a:extLst>
              <a:ext uri="{FF2B5EF4-FFF2-40B4-BE49-F238E27FC236}">
                <a16:creationId xmlns:a16="http://schemas.microsoft.com/office/drawing/2014/main" id="{EEF2B4AC-6EB7-9741-4326-EB91554D3F68}"/>
              </a:ext>
            </a:extLst>
          </p:cNvPr>
          <p:cNvSpPr/>
          <p:nvPr/>
        </p:nvSpPr>
        <p:spPr>
          <a:xfrm>
            <a:off x="727758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6" name="Freeform 405">
            <a:extLst>
              <a:ext uri="{FF2B5EF4-FFF2-40B4-BE49-F238E27FC236}">
                <a16:creationId xmlns:a16="http://schemas.microsoft.com/office/drawing/2014/main" id="{EE8A2B5D-0324-7C51-6EF0-E72151256178}"/>
              </a:ext>
            </a:extLst>
          </p:cNvPr>
          <p:cNvSpPr/>
          <p:nvPr/>
        </p:nvSpPr>
        <p:spPr>
          <a:xfrm>
            <a:off x="7277581" y="5329731"/>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4"/>
                  <a:pt x="95535" y="6677"/>
                </a:cubicBezTo>
                <a:cubicBezTo>
                  <a:pt x="53890" y="-5044"/>
                  <a:pt x="18048" y="1385"/>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7" name="Freeform 406">
            <a:extLst>
              <a:ext uri="{FF2B5EF4-FFF2-40B4-BE49-F238E27FC236}">
                <a16:creationId xmlns:a16="http://schemas.microsoft.com/office/drawing/2014/main" id="{7A5365B4-C2D4-E108-C941-123795891FDB}"/>
              </a:ext>
            </a:extLst>
          </p:cNvPr>
          <p:cNvSpPr/>
          <p:nvPr/>
        </p:nvSpPr>
        <p:spPr>
          <a:xfrm>
            <a:off x="7465793" y="5496473"/>
            <a:ext cx="184025" cy="173595"/>
          </a:xfrm>
          <a:custGeom>
            <a:avLst/>
            <a:gdLst>
              <a:gd name="connsiteX0" fmla="*/ 180804 w 184025"/>
              <a:gd name="connsiteY0" fmla="*/ 2501 h 173595"/>
              <a:gd name="connsiteX1" fmla="*/ 86875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4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8" name="Freeform 407">
            <a:extLst>
              <a:ext uri="{FF2B5EF4-FFF2-40B4-BE49-F238E27FC236}">
                <a16:creationId xmlns:a16="http://schemas.microsoft.com/office/drawing/2014/main" id="{2449DE81-83D9-A003-2863-34D018AE3589}"/>
              </a:ext>
            </a:extLst>
          </p:cNvPr>
          <p:cNvSpPr/>
          <p:nvPr/>
        </p:nvSpPr>
        <p:spPr>
          <a:xfrm>
            <a:off x="7465793" y="5100100"/>
            <a:ext cx="184025" cy="173594"/>
          </a:xfrm>
          <a:custGeom>
            <a:avLst/>
            <a:gdLst>
              <a:gd name="connsiteX0" fmla="*/ 180804 w 184025"/>
              <a:gd name="connsiteY0" fmla="*/ 2501 h 173594"/>
              <a:gd name="connsiteX1" fmla="*/ 86875 w 184025"/>
              <a:gd name="connsiteY1" fmla="*/ 11094 h 173594"/>
              <a:gd name="connsiteX2" fmla="*/ 10013 w 184025"/>
              <a:gd name="connsiteY2" fmla="*/ 68279 h 173594"/>
              <a:gd name="connsiteX3" fmla="*/ 0 w 184025"/>
              <a:gd name="connsiteY3" fmla="*/ 87967 h 173594"/>
              <a:gd name="connsiteX4" fmla="*/ 0 w 184025"/>
              <a:gd name="connsiteY4" fmla="*/ 161540 h 173594"/>
              <a:gd name="connsiteX5" fmla="*/ 97172 w 184025"/>
              <a:gd name="connsiteY5" fmla="*/ 166718 h 173594"/>
              <a:gd name="connsiteX6" fmla="*/ 170734 w 184025"/>
              <a:gd name="connsiteY6" fmla="*/ 94624 h 173594"/>
              <a:gd name="connsiteX7" fmla="*/ 180804 w 184025"/>
              <a:gd name="connsiteY7" fmla="*/ 2445 h 1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4">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9" name="Freeform 408">
            <a:extLst>
              <a:ext uri="{FF2B5EF4-FFF2-40B4-BE49-F238E27FC236}">
                <a16:creationId xmlns:a16="http://schemas.microsoft.com/office/drawing/2014/main" id="{29718568-1C42-0A32-8308-F5EA98002B00}"/>
              </a:ext>
            </a:extLst>
          </p:cNvPr>
          <p:cNvSpPr/>
          <p:nvPr/>
        </p:nvSpPr>
        <p:spPr>
          <a:xfrm>
            <a:off x="7393367" y="4815479"/>
            <a:ext cx="144838" cy="242910"/>
          </a:xfrm>
          <a:custGeom>
            <a:avLst/>
            <a:gdLst>
              <a:gd name="connsiteX0" fmla="*/ 75611 w 144838"/>
              <a:gd name="connsiteY0" fmla="*/ 242911 h 242910"/>
              <a:gd name="connsiteX1" fmla="*/ 141094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8 w 144838"/>
              <a:gd name="connsiteY5" fmla="*/ 178442 h 242910"/>
              <a:gd name="connsiteX6" fmla="*/ 75611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1" y="242911"/>
                </a:moveTo>
                <a:cubicBezTo>
                  <a:pt x="83122" y="238814"/>
                  <a:pt x="127440" y="213664"/>
                  <a:pt x="141094" y="161087"/>
                </a:cubicBezTo>
                <a:cubicBezTo>
                  <a:pt x="153838" y="111868"/>
                  <a:pt x="130626" y="73403"/>
                  <a:pt x="122377" y="59803"/>
                </a:cubicBezTo>
                <a:cubicBezTo>
                  <a:pt x="99222" y="21566"/>
                  <a:pt x="65030" y="5463"/>
                  <a:pt x="51546" y="0"/>
                </a:cubicBezTo>
                <a:cubicBezTo>
                  <a:pt x="39656" y="12632"/>
                  <a:pt x="16444" y="40627"/>
                  <a:pt x="6203" y="82677"/>
                </a:cubicBezTo>
                <a:cubicBezTo>
                  <a:pt x="1879" y="100487"/>
                  <a:pt x="-7280" y="138099"/>
                  <a:pt x="10698" y="178442"/>
                </a:cubicBezTo>
                <a:cubicBezTo>
                  <a:pt x="29074" y="219809"/>
                  <a:pt x="64176" y="237676"/>
                  <a:pt x="75611" y="242911"/>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10" name="Freeform 409">
            <a:extLst>
              <a:ext uri="{FF2B5EF4-FFF2-40B4-BE49-F238E27FC236}">
                <a16:creationId xmlns:a16="http://schemas.microsoft.com/office/drawing/2014/main" id="{F57AECA6-942E-1AC0-2291-4AA492470488}"/>
              </a:ext>
            </a:extLst>
          </p:cNvPr>
          <p:cNvSpPr/>
          <p:nvPr/>
        </p:nvSpPr>
        <p:spPr>
          <a:xfrm>
            <a:off x="7465793" y="5058390"/>
            <a:ext cx="5689" cy="819204"/>
          </a:xfrm>
          <a:custGeom>
            <a:avLst/>
            <a:gdLst>
              <a:gd name="connsiteX0" fmla="*/ 0 w 5689"/>
              <a:gd name="connsiteY0" fmla="*/ 819205 h 819204"/>
              <a:gd name="connsiteX1" fmla="*/ 0 w 5689"/>
              <a:gd name="connsiteY1" fmla="*/ 672002 h 819204"/>
              <a:gd name="connsiteX2" fmla="*/ 0 w 5689"/>
              <a:gd name="connsiteY2" fmla="*/ 517231 h 819204"/>
              <a:gd name="connsiteX3" fmla="*/ 0 w 5689"/>
              <a:gd name="connsiteY3" fmla="*/ 374068 h 819204"/>
              <a:gd name="connsiteX4" fmla="*/ 0 w 5689"/>
              <a:gd name="connsiteY4" fmla="*/ 224873 h 819204"/>
              <a:gd name="connsiteX5" fmla="*/ 0 w 5689"/>
              <a:gd name="connsiteY5" fmla="*/ 0 h 8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819204">
                <a:moveTo>
                  <a:pt x="0" y="819205"/>
                </a:moveTo>
                <a:lnTo>
                  <a:pt x="0" y="672002"/>
                </a:lnTo>
                <a:lnTo>
                  <a:pt x="0" y="517231"/>
                </a:lnTo>
                <a:lnTo>
                  <a:pt x="0" y="374068"/>
                </a:lnTo>
                <a:lnTo>
                  <a:pt x="0" y="224873"/>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508" name="Group 507">
            <a:extLst>
              <a:ext uri="{FF2B5EF4-FFF2-40B4-BE49-F238E27FC236}">
                <a16:creationId xmlns:a16="http://schemas.microsoft.com/office/drawing/2014/main" id="{84ED6E7E-A71C-FF44-8297-E555A3B3CF29}"/>
              </a:ext>
            </a:extLst>
          </p:cNvPr>
          <p:cNvGrpSpPr/>
          <p:nvPr/>
        </p:nvGrpSpPr>
        <p:grpSpPr>
          <a:xfrm>
            <a:off x="2906524" y="1949978"/>
            <a:ext cx="1665064" cy="1126128"/>
            <a:chOff x="2906524" y="1949978"/>
            <a:chExt cx="1665064" cy="1126128"/>
          </a:xfrm>
        </p:grpSpPr>
        <p:sp>
          <p:nvSpPr>
            <p:cNvPr id="411" name="Freeform 410">
              <a:extLst>
                <a:ext uri="{FF2B5EF4-FFF2-40B4-BE49-F238E27FC236}">
                  <a16:creationId xmlns:a16="http://schemas.microsoft.com/office/drawing/2014/main" id="{762A91AB-D9A1-B5FF-3D9F-C39D2F91DA27}"/>
                </a:ext>
              </a:extLst>
            </p:cNvPr>
            <p:cNvSpPr/>
            <p:nvPr/>
          </p:nvSpPr>
          <p:spPr>
            <a:xfrm>
              <a:off x="2906524" y="2021901"/>
              <a:ext cx="1209016" cy="744095"/>
            </a:xfrm>
            <a:custGeom>
              <a:avLst/>
              <a:gdLst>
                <a:gd name="connsiteX0" fmla="*/ 961023 w 1209016"/>
                <a:gd name="connsiteY0" fmla="*/ 248032 h 744095"/>
                <a:gd name="connsiteX1" fmla="*/ 910332 w 1209016"/>
                <a:gd name="connsiteY1" fmla="*/ 253267 h 744095"/>
                <a:gd name="connsiteX2" fmla="*/ 557999 w 1209016"/>
                <a:gd name="connsiteY2" fmla="*/ 0 h 744095"/>
                <a:gd name="connsiteX3" fmla="*/ 185981 w 1209016"/>
                <a:gd name="connsiteY3" fmla="*/ 372076 h 744095"/>
                <a:gd name="connsiteX4" fmla="*/ 0 w 1209016"/>
                <a:gd name="connsiteY4" fmla="*/ 558086 h 744095"/>
                <a:gd name="connsiteX5" fmla="*/ 185981 w 1209016"/>
                <a:gd name="connsiteY5" fmla="*/ 744095 h 744095"/>
                <a:gd name="connsiteX6" fmla="*/ 961023 w 1209016"/>
                <a:gd name="connsiteY6" fmla="*/ 744095 h 744095"/>
                <a:gd name="connsiteX7" fmla="*/ 1209016 w 1209016"/>
                <a:gd name="connsiteY7" fmla="*/ 496063 h 744095"/>
                <a:gd name="connsiteX8" fmla="*/ 961023 w 1209016"/>
                <a:gd name="connsiteY8" fmla="*/ 248032 h 74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016" h="744095">
                  <a:moveTo>
                    <a:pt x="961023" y="248032"/>
                  </a:moveTo>
                  <a:cubicBezTo>
                    <a:pt x="943614" y="248032"/>
                    <a:pt x="926717" y="249853"/>
                    <a:pt x="910332" y="253267"/>
                  </a:cubicBezTo>
                  <a:cubicBezTo>
                    <a:pt x="860722" y="106120"/>
                    <a:pt x="721905" y="0"/>
                    <a:pt x="557999" y="0"/>
                  </a:cubicBezTo>
                  <a:cubicBezTo>
                    <a:pt x="352561" y="0"/>
                    <a:pt x="185981" y="166606"/>
                    <a:pt x="185981" y="372076"/>
                  </a:cubicBezTo>
                  <a:cubicBezTo>
                    <a:pt x="83233" y="372076"/>
                    <a:pt x="0" y="455379"/>
                    <a:pt x="0" y="558086"/>
                  </a:cubicBezTo>
                  <a:cubicBezTo>
                    <a:pt x="0" y="660792"/>
                    <a:pt x="83290" y="744095"/>
                    <a:pt x="185981" y="744095"/>
                  </a:cubicBezTo>
                  <a:lnTo>
                    <a:pt x="961023" y="744095"/>
                  </a:lnTo>
                  <a:cubicBezTo>
                    <a:pt x="1098020" y="744095"/>
                    <a:pt x="1209016" y="633024"/>
                    <a:pt x="1209016" y="496063"/>
                  </a:cubicBezTo>
                  <a:cubicBezTo>
                    <a:pt x="1209016" y="359103"/>
                    <a:pt x="1097963" y="248032"/>
                    <a:pt x="961023" y="248032"/>
                  </a:cubicBezTo>
                  <a:close/>
                </a:path>
              </a:pathLst>
            </a:custGeom>
            <a:noFill/>
            <a:ln w="16100" cap="flat">
              <a:solidFill>
                <a:srgbClr val="C1CBD4"/>
              </a:solidFill>
              <a:prstDash val="solid"/>
              <a:round/>
            </a:ln>
          </p:spPr>
          <p:txBody>
            <a:bodyPr rtlCol="0" anchor="ctr"/>
            <a:lstStyle/>
            <a:p>
              <a:endParaRPr lang="en-AU">
                <a:solidFill>
                  <a:schemeClr val="bg1"/>
                </a:solidFill>
              </a:endParaRPr>
            </a:p>
          </p:txBody>
        </p:sp>
        <p:sp>
          <p:nvSpPr>
            <p:cNvPr id="412" name="Freeform 411">
              <a:extLst>
                <a:ext uri="{FF2B5EF4-FFF2-40B4-BE49-F238E27FC236}">
                  <a16:creationId xmlns:a16="http://schemas.microsoft.com/office/drawing/2014/main" id="{6529D58D-3589-BA7E-8286-5B6F8CE58C98}"/>
                </a:ext>
              </a:extLst>
            </p:cNvPr>
            <p:cNvSpPr/>
            <p:nvPr/>
          </p:nvSpPr>
          <p:spPr>
            <a:xfrm>
              <a:off x="3123511"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3" name="Freeform 412">
              <a:extLst>
                <a:ext uri="{FF2B5EF4-FFF2-40B4-BE49-F238E27FC236}">
                  <a16:creationId xmlns:a16="http://schemas.microsoft.com/office/drawing/2014/main" id="{20A5F5F5-E7DF-FCEC-80B8-9F91BC37B115}"/>
                </a:ext>
              </a:extLst>
            </p:cNvPr>
            <p:cNvSpPr/>
            <p:nvPr/>
          </p:nvSpPr>
          <p:spPr>
            <a:xfrm>
              <a:off x="3495529"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4" name="Freeform 413">
              <a:extLst>
                <a:ext uri="{FF2B5EF4-FFF2-40B4-BE49-F238E27FC236}">
                  <a16:creationId xmlns:a16="http://schemas.microsoft.com/office/drawing/2014/main" id="{487FFDD4-4C54-32DA-A170-9C262161B6C8}"/>
                </a:ext>
              </a:extLst>
            </p:cNvPr>
            <p:cNvSpPr/>
            <p:nvPr/>
          </p:nvSpPr>
          <p:spPr>
            <a:xfrm>
              <a:off x="3867547"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5" name="Freeform 414">
              <a:extLst>
                <a:ext uri="{FF2B5EF4-FFF2-40B4-BE49-F238E27FC236}">
                  <a16:creationId xmlns:a16="http://schemas.microsoft.com/office/drawing/2014/main" id="{5FD929AD-17AB-FD91-3366-F3CF71BAB568}"/>
                </a:ext>
              </a:extLst>
            </p:cNvPr>
            <p:cNvSpPr/>
            <p:nvPr/>
          </p:nvSpPr>
          <p:spPr>
            <a:xfrm>
              <a:off x="3309491" y="2890040"/>
              <a:ext cx="5689" cy="186066"/>
            </a:xfrm>
            <a:custGeom>
              <a:avLst/>
              <a:gdLst>
                <a:gd name="connsiteX0" fmla="*/ 0 w 5689"/>
                <a:gd name="connsiteY0" fmla="*/ 0 h 186066"/>
                <a:gd name="connsiteX1" fmla="*/ 0 w 5689"/>
                <a:gd name="connsiteY1" fmla="*/ 186066 h 186066"/>
              </a:gdLst>
              <a:ahLst/>
              <a:cxnLst>
                <a:cxn ang="0">
                  <a:pos x="connsiteX0" y="connsiteY0"/>
                </a:cxn>
                <a:cxn ang="0">
                  <a:pos x="connsiteX1" y="connsiteY1"/>
                </a:cxn>
              </a:cxnLst>
              <a:rect l="l" t="t" r="r" b="b"/>
              <a:pathLst>
                <a:path w="5689" h="186066">
                  <a:moveTo>
                    <a:pt x="0" y="0"/>
                  </a:moveTo>
                  <a:lnTo>
                    <a:pt x="0" y="186066"/>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6" name="Freeform 415">
              <a:extLst>
                <a:ext uri="{FF2B5EF4-FFF2-40B4-BE49-F238E27FC236}">
                  <a16:creationId xmlns:a16="http://schemas.microsoft.com/office/drawing/2014/main" id="{5CA2F60D-9184-D896-793F-8A5C2CB334B2}"/>
                </a:ext>
              </a:extLst>
            </p:cNvPr>
            <p:cNvSpPr/>
            <p:nvPr/>
          </p:nvSpPr>
          <p:spPr>
            <a:xfrm>
              <a:off x="3681510" y="2890040"/>
              <a:ext cx="5689" cy="186066"/>
            </a:xfrm>
            <a:custGeom>
              <a:avLst/>
              <a:gdLst>
                <a:gd name="connsiteX0" fmla="*/ 0 w 5689"/>
                <a:gd name="connsiteY0" fmla="*/ 0 h 186066"/>
                <a:gd name="connsiteX1" fmla="*/ 0 w 5689"/>
                <a:gd name="connsiteY1" fmla="*/ 186066 h 186066"/>
              </a:gdLst>
              <a:ahLst/>
              <a:cxnLst>
                <a:cxn ang="0">
                  <a:pos x="connsiteX0" y="connsiteY0"/>
                </a:cxn>
                <a:cxn ang="0">
                  <a:pos x="connsiteX1" y="connsiteY1"/>
                </a:cxn>
              </a:cxnLst>
              <a:rect l="l" t="t" r="r" b="b"/>
              <a:pathLst>
                <a:path w="5689" h="186066">
                  <a:moveTo>
                    <a:pt x="0" y="0"/>
                  </a:moveTo>
                  <a:lnTo>
                    <a:pt x="0" y="186066"/>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7" name="Freeform 416">
              <a:extLst>
                <a:ext uri="{FF2B5EF4-FFF2-40B4-BE49-F238E27FC236}">
                  <a16:creationId xmlns:a16="http://schemas.microsoft.com/office/drawing/2014/main" id="{23D4FBD5-0D7D-2757-1D62-B93153D8961D}"/>
                </a:ext>
              </a:extLst>
            </p:cNvPr>
            <p:cNvSpPr/>
            <p:nvPr/>
          </p:nvSpPr>
          <p:spPr>
            <a:xfrm>
              <a:off x="3813272" y="1949978"/>
              <a:ext cx="758316" cy="470457"/>
            </a:xfrm>
            <a:custGeom>
              <a:avLst/>
              <a:gdLst>
                <a:gd name="connsiteX0" fmla="*/ 285030 w 758316"/>
                <a:gd name="connsiteY0" fmla="*/ 470458 h 470457"/>
                <a:gd name="connsiteX1" fmla="*/ 601521 w 758316"/>
                <a:gd name="connsiteY1" fmla="*/ 470458 h 470457"/>
                <a:gd name="connsiteX2" fmla="*/ 758316 w 758316"/>
                <a:gd name="connsiteY2" fmla="*/ 313639 h 470457"/>
                <a:gd name="connsiteX3" fmla="*/ 601521 w 758316"/>
                <a:gd name="connsiteY3" fmla="*/ 156819 h 470457"/>
                <a:gd name="connsiteX4" fmla="*/ 569434 w 758316"/>
                <a:gd name="connsiteY4" fmla="*/ 160120 h 470457"/>
                <a:gd name="connsiteX5" fmla="*/ 346701 w 758316"/>
                <a:gd name="connsiteY5" fmla="*/ 0 h 470457"/>
                <a:gd name="connsiteX6" fmla="*/ 111509 w 758316"/>
                <a:gd name="connsiteY6" fmla="*/ 235229 h 470457"/>
                <a:gd name="connsiteX7" fmla="*/ 0 w 758316"/>
                <a:gd name="connsiteY7" fmla="*/ 315346 h 47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316" h="470457">
                  <a:moveTo>
                    <a:pt x="285030" y="470458"/>
                  </a:moveTo>
                  <a:lnTo>
                    <a:pt x="601521" y="470458"/>
                  </a:lnTo>
                  <a:cubicBezTo>
                    <a:pt x="688111" y="470458"/>
                    <a:pt x="758316" y="400242"/>
                    <a:pt x="758316" y="313639"/>
                  </a:cubicBezTo>
                  <a:cubicBezTo>
                    <a:pt x="758316" y="227035"/>
                    <a:pt x="688111" y="156819"/>
                    <a:pt x="601521" y="156819"/>
                  </a:cubicBezTo>
                  <a:cubicBezTo>
                    <a:pt x="590541" y="156819"/>
                    <a:pt x="579789" y="157957"/>
                    <a:pt x="569434" y="160120"/>
                  </a:cubicBezTo>
                  <a:cubicBezTo>
                    <a:pt x="538087" y="67086"/>
                    <a:pt x="450302" y="0"/>
                    <a:pt x="346701" y="0"/>
                  </a:cubicBezTo>
                  <a:cubicBezTo>
                    <a:pt x="216816" y="0"/>
                    <a:pt x="111509" y="105324"/>
                    <a:pt x="111509" y="235229"/>
                  </a:cubicBezTo>
                  <a:cubicBezTo>
                    <a:pt x="59680" y="235229"/>
                    <a:pt x="15645" y="268744"/>
                    <a:pt x="0" y="315346"/>
                  </a:cubicBezTo>
                </a:path>
              </a:pathLst>
            </a:custGeom>
            <a:noFill/>
            <a:ln w="16100" cap="flat">
              <a:solidFill>
                <a:srgbClr val="C1CBD4"/>
              </a:solidFill>
              <a:prstDash val="solid"/>
              <a:round/>
            </a:ln>
          </p:spPr>
          <p:txBody>
            <a:bodyPr rtlCol="0" anchor="ctr"/>
            <a:lstStyle/>
            <a:p>
              <a:endParaRPr lang="en-AU">
                <a:solidFill>
                  <a:schemeClr val="bg1"/>
                </a:solidFill>
              </a:endParaRPr>
            </a:p>
          </p:txBody>
        </p:sp>
        <p:sp>
          <p:nvSpPr>
            <p:cNvPr id="418" name="Freeform 417">
              <a:extLst>
                <a:ext uri="{FF2B5EF4-FFF2-40B4-BE49-F238E27FC236}">
                  <a16:creationId xmlns:a16="http://schemas.microsoft.com/office/drawing/2014/main" id="{5ABB4BED-764D-1BEB-A7A9-C0F5E46D04EB}"/>
                </a:ext>
              </a:extLst>
            </p:cNvPr>
            <p:cNvSpPr/>
            <p:nvPr/>
          </p:nvSpPr>
          <p:spPr>
            <a:xfrm>
              <a:off x="4179601" y="2498845"/>
              <a:ext cx="5689" cy="78409"/>
            </a:xfrm>
            <a:custGeom>
              <a:avLst/>
              <a:gdLst>
                <a:gd name="connsiteX0" fmla="*/ 0 w 5689"/>
                <a:gd name="connsiteY0" fmla="*/ 0 h 78409"/>
                <a:gd name="connsiteX1" fmla="*/ 0 w 5689"/>
                <a:gd name="connsiteY1" fmla="*/ 78410 h 78409"/>
              </a:gdLst>
              <a:ahLst/>
              <a:cxnLst>
                <a:cxn ang="0">
                  <a:pos x="connsiteX0" y="connsiteY0"/>
                </a:cxn>
                <a:cxn ang="0">
                  <a:pos x="connsiteX1" y="connsiteY1"/>
                </a:cxn>
              </a:cxnLst>
              <a:rect l="l" t="t" r="r" b="b"/>
              <a:pathLst>
                <a:path w="5689" h="78409">
                  <a:moveTo>
                    <a:pt x="0" y="0"/>
                  </a:moveTo>
                  <a:lnTo>
                    <a:pt x="0" y="78410"/>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9" name="Freeform 418">
              <a:extLst>
                <a:ext uri="{FF2B5EF4-FFF2-40B4-BE49-F238E27FC236}">
                  <a16:creationId xmlns:a16="http://schemas.microsoft.com/office/drawing/2014/main" id="{F51439A8-CAD5-E869-EF85-67DC6EAA7C97}"/>
                </a:ext>
              </a:extLst>
            </p:cNvPr>
            <p:cNvSpPr/>
            <p:nvPr/>
          </p:nvSpPr>
          <p:spPr>
            <a:xfrm>
              <a:off x="4414793" y="2498845"/>
              <a:ext cx="5689" cy="78409"/>
            </a:xfrm>
            <a:custGeom>
              <a:avLst/>
              <a:gdLst>
                <a:gd name="connsiteX0" fmla="*/ 0 w 5689"/>
                <a:gd name="connsiteY0" fmla="*/ 0 h 78409"/>
                <a:gd name="connsiteX1" fmla="*/ 0 w 5689"/>
                <a:gd name="connsiteY1" fmla="*/ 78410 h 78409"/>
              </a:gdLst>
              <a:ahLst/>
              <a:cxnLst>
                <a:cxn ang="0">
                  <a:pos x="connsiteX0" y="connsiteY0"/>
                </a:cxn>
                <a:cxn ang="0">
                  <a:pos x="connsiteX1" y="connsiteY1"/>
                </a:cxn>
              </a:cxnLst>
              <a:rect l="l" t="t" r="r" b="b"/>
              <a:pathLst>
                <a:path w="5689" h="78409">
                  <a:moveTo>
                    <a:pt x="0" y="0"/>
                  </a:moveTo>
                  <a:lnTo>
                    <a:pt x="0" y="78410"/>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20" name="Freeform 419">
              <a:extLst>
                <a:ext uri="{FF2B5EF4-FFF2-40B4-BE49-F238E27FC236}">
                  <a16:creationId xmlns:a16="http://schemas.microsoft.com/office/drawing/2014/main" id="{554962F1-05DF-DA83-F694-8431341AADAD}"/>
                </a:ext>
              </a:extLst>
            </p:cNvPr>
            <p:cNvSpPr/>
            <p:nvPr/>
          </p:nvSpPr>
          <p:spPr>
            <a:xfrm>
              <a:off x="4297197" y="2498845"/>
              <a:ext cx="5689" cy="117614"/>
            </a:xfrm>
            <a:custGeom>
              <a:avLst/>
              <a:gdLst>
                <a:gd name="connsiteX0" fmla="*/ 0 w 5689"/>
                <a:gd name="connsiteY0" fmla="*/ 0 h 117614"/>
                <a:gd name="connsiteX1" fmla="*/ 0 w 5689"/>
                <a:gd name="connsiteY1" fmla="*/ 117614 h 117614"/>
              </a:gdLst>
              <a:ahLst/>
              <a:cxnLst>
                <a:cxn ang="0">
                  <a:pos x="connsiteX0" y="connsiteY0"/>
                </a:cxn>
                <a:cxn ang="0">
                  <a:pos x="connsiteX1" y="connsiteY1"/>
                </a:cxn>
              </a:cxnLst>
              <a:rect l="l" t="t" r="r" b="b"/>
              <a:pathLst>
                <a:path w="5689" h="117614">
                  <a:moveTo>
                    <a:pt x="0" y="0"/>
                  </a:moveTo>
                  <a:lnTo>
                    <a:pt x="0" y="117614"/>
                  </a:lnTo>
                </a:path>
              </a:pathLst>
            </a:custGeom>
            <a:ln w="16100" cap="flat">
              <a:solidFill>
                <a:schemeClr val="accent6"/>
              </a:solidFill>
              <a:prstDash val="solid"/>
              <a:round/>
            </a:ln>
          </p:spPr>
          <p:txBody>
            <a:bodyPr rtlCol="0" anchor="ctr"/>
            <a:lstStyle/>
            <a:p>
              <a:endParaRPr lang="en-AU">
                <a:solidFill>
                  <a:schemeClr val="bg1"/>
                </a:solidFill>
              </a:endParaRPr>
            </a:p>
          </p:txBody>
        </p:sp>
      </p:grpSp>
      <p:sp>
        <p:nvSpPr>
          <p:cNvPr id="421" name="Freeform 420">
            <a:extLst>
              <a:ext uri="{FF2B5EF4-FFF2-40B4-BE49-F238E27FC236}">
                <a16:creationId xmlns:a16="http://schemas.microsoft.com/office/drawing/2014/main" id="{92B12735-5CAB-E3B9-564C-D93C986D16FF}"/>
              </a:ext>
            </a:extLst>
          </p:cNvPr>
          <p:cNvSpPr/>
          <p:nvPr/>
        </p:nvSpPr>
        <p:spPr>
          <a:xfrm>
            <a:off x="9630314" y="5055544"/>
            <a:ext cx="951693" cy="605711"/>
          </a:xfrm>
          <a:custGeom>
            <a:avLst/>
            <a:gdLst>
              <a:gd name="connsiteX0" fmla="*/ 951693 w 951693"/>
              <a:gd name="connsiteY0" fmla="*/ 0 h 605711"/>
              <a:gd name="connsiteX1" fmla="*/ 692151 w 951693"/>
              <a:gd name="connsiteY1" fmla="*/ 605712 h 605711"/>
              <a:gd name="connsiteX2" fmla="*/ 0 w 951693"/>
              <a:gd name="connsiteY2" fmla="*/ 605712 h 605711"/>
              <a:gd name="connsiteX3" fmla="*/ 259542 w 951693"/>
              <a:gd name="connsiteY3" fmla="*/ 0 h 605711"/>
              <a:gd name="connsiteX4" fmla="*/ 951693 w 951693"/>
              <a:gd name="connsiteY4" fmla="*/ 0 h 60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93" h="605711">
                <a:moveTo>
                  <a:pt x="951693" y="0"/>
                </a:moveTo>
                <a:lnTo>
                  <a:pt x="692151" y="605712"/>
                </a:lnTo>
                <a:lnTo>
                  <a:pt x="0" y="605712"/>
                </a:lnTo>
                <a:lnTo>
                  <a:pt x="259542" y="0"/>
                </a:lnTo>
                <a:lnTo>
                  <a:pt x="951693"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2" name="Freeform 421">
            <a:extLst>
              <a:ext uri="{FF2B5EF4-FFF2-40B4-BE49-F238E27FC236}">
                <a16:creationId xmlns:a16="http://schemas.microsoft.com/office/drawing/2014/main" id="{6F26672B-0821-D3A7-E61D-657B86E97B50}"/>
              </a:ext>
            </a:extLst>
          </p:cNvPr>
          <p:cNvSpPr/>
          <p:nvPr/>
        </p:nvSpPr>
        <p:spPr>
          <a:xfrm>
            <a:off x="9976446" y="5055544"/>
            <a:ext cx="259542" cy="605711"/>
          </a:xfrm>
          <a:custGeom>
            <a:avLst/>
            <a:gdLst>
              <a:gd name="connsiteX0" fmla="*/ 259542 w 259542"/>
              <a:gd name="connsiteY0" fmla="*/ 0 h 605711"/>
              <a:gd name="connsiteX1" fmla="*/ 0 w 259542"/>
              <a:gd name="connsiteY1" fmla="*/ 605712 h 605711"/>
            </a:gdLst>
            <a:ahLst/>
            <a:cxnLst>
              <a:cxn ang="0">
                <a:pos x="connsiteX0" y="connsiteY0"/>
              </a:cxn>
              <a:cxn ang="0">
                <a:pos x="connsiteX1" y="connsiteY1"/>
              </a:cxn>
            </a:cxnLst>
            <a:rect l="l" t="t" r="r" b="b"/>
            <a:pathLst>
              <a:path w="259542" h="605711">
                <a:moveTo>
                  <a:pt x="259542" y="0"/>
                </a:moveTo>
                <a:lnTo>
                  <a:pt x="0" y="60571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3" name="Freeform 422">
            <a:extLst>
              <a:ext uri="{FF2B5EF4-FFF2-40B4-BE49-F238E27FC236}">
                <a16:creationId xmlns:a16="http://schemas.microsoft.com/office/drawing/2014/main" id="{F3B68E0D-72ED-F7B8-E2D4-C3D18D12610F}"/>
              </a:ext>
            </a:extLst>
          </p:cNvPr>
          <p:cNvSpPr/>
          <p:nvPr/>
        </p:nvSpPr>
        <p:spPr>
          <a:xfrm>
            <a:off x="9757013" y="5358372"/>
            <a:ext cx="695222" cy="5690"/>
          </a:xfrm>
          <a:custGeom>
            <a:avLst/>
            <a:gdLst>
              <a:gd name="connsiteX0" fmla="*/ 0 w 695222"/>
              <a:gd name="connsiteY0" fmla="*/ 0 h 5690"/>
              <a:gd name="connsiteX1" fmla="*/ 695223 w 695222"/>
              <a:gd name="connsiteY1" fmla="*/ 0 h 5690"/>
            </a:gdLst>
            <a:ahLst/>
            <a:cxnLst>
              <a:cxn ang="0">
                <a:pos x="connsiteX0" y="connsiteY0"/>
              </a:cxn>
              <a:cxn ang="0">
                <a:pos x="connsiteX1" y="connsiteY1"/>
              </a:cxn>
            </a:cxnLst>
            <a:rect l="l" t="t" r="r" b="b"/>
            <a:pathLst>
              <a:path w="695222" h="5690">
                <a:moveTo>
                  <a:pt x="0" y="0"/>
                </a:moveTo>
                <a:lnTo>
                  <a:pt x="695223"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4" name="Freeform 423">
            <a:extLst>
              <a:ext uri="{FF2B5EF4-FFF2-40B4-BE49-F238E27FC236}">
                <a16:creationId xmlns:a16="http://schemas.microsoft.com/office/drawing/2014/main" id="{3976932A-5F41-77E8-693D-BAB69EFEFE50}"/>
              </a:ext>
            </a:extLst>
          </p:cNvPr>
          <p:cNvSpPr/>
          <p:nvPr/>
        </p:nvSpPr>
        <p:spPr>
          <a:xfrm>
            <a:off x="10495531" y="5055544"/>
            <a:ext cx="951692" cy="605711"/>
          </a:xfrm>
          <a:custGeom>
            <a:avLst/>
            <a:gdLst>
              <a:gd name="connsiteX0" fmla="*/ 259542 w 951692"/>
              <a:gd name="connsiteY0" fmla="*/ 0 h 605711"/>
              <a:gd name="connsiteX1" fmla="*/ 0 w 951692"/>
              <a:gd name="connsiteY1" fmla="*/ 605712 h 605711"/>
              <a:gd name="connsiteX2" fmla="*/ 692150 w 951692"/>
              <a:gd name="connsiteY2" fmla="*/ 605712 h 605711"/>
              <a:gd name="connsiteX3" fmla="*/ 951692 w 951692"/>
              <a:gd name="connsiteY3" fmla="*/ 0 h 605711"/>
              <a:gd name="connsiteX4" fmla="*/ 259542 w 951692"/>
              <a:gd name="connsiteY4" fmla="*/ 0 h 60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92" h="605711">
                <a:moveTo>
                  <a:pt x="259542" y="0"/>
                </a:moveTo>
                <a:lnTo>
                  <a:pt x="0" y="605712"/>
                </a:lnTo>
                <a:lnTo>
                  <a:pt x="692150" y="605712"/>
                </a:lnTo>
                <a:lnTo>
                  <a:pt x="951692" y="0"/>
                </a:lnTo>
                <a:lnTo>
                  <a:pt x="259542"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5" name="Freeform 424">
            <a:extLst>
              <a:ext uri="{FF2B5EF4-FFF2-40B4-BE49-F238E27FC236}">
                <a16:creationId xmlns:a16="http://schemas.microsoft.com/office/drawing/2014/main" id="{631D542A-0D47-04FA-5BF7-7D427B922E6F}"/>
              </a:ext>
            </a:extLst>
          </p:cNvPr>
          <p:cNvSpPr/>
          <p:nvPr/>
        </p:nvSpPr>
        <p:spPr>
          <a:xfrm>
            <a:off x="10841606" y="5055544"/>
            <a:ext cx="259542" cy="605711"/>
          </a:xfrm>
          <a:custGeom>
            <a:avLst/>
            <a:gdLst>
              <a:gd name="connsiteX0" fmla="*/ 259542 w 259542"/>
              <a:gd name="connsiteY0" fmla="*/ 0 h 605711"/>
              <a:gd name="connsiteX1" fmla="*/ 0 w 259542"/>
              <a:gd name="connsiteY1" fmla="*/ 605712 h 605711"/>
            </a:gdLst>
            <a:ahLst/>
            <a:cxnLst>
              <a:cxn ang="0">
                <a:pos x="connsiteX0" y="connsiteY0"/>
              </a:cxn>
              <a:cxn ang="0">
                <a:pos x="connsiteX1" y="connsiteY1"/>
              </a:cxn>
            </a:cxnLst>
            <a:rect l="l" t="t" r="r" b="b"/>
            <a:pathLst>
              <a:path w="259542" h="605711">
                <a:moveTo>
                  <a:pt x="259542" y="0"/>
                </a:moveTo>
                <a:lnTo>
                  <a:pt x="0" y="60571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6" name="Freeform 425">
            <a:extLst>
              <a:ext uri="{FF2B5EF4-FFF2-40B4-BE49-F238E27FC236}">
                <a16:creationId xmlns:a16="http://schemas.microsoft.com/office/drawing/2014/main" id="{385C8AD2-3DF8-4417-EFA8-BE9F591069C6}"/>
              </a:ext>
            </a:extLst>
          </p:cNvPr>
          <p:cNvSpPr/>
          <p:nvPr/>
        </p:nvSpPr>
        <p:spPr>
          <a:xfrm>
            <a:off x="10622742" y="5358372"/>
            <a:ext cx="694653" cy="5690"/>
          </a:xfrm>
          <a:custGeom>
            <a:avLst/>
            <a:gdLst>
              <a:gd name="connsiteX0" fmla="*/ 0 w 694653"/>
              <a:gd name="connsiteY0" fmla="*/ 0 h 5690"/>
              <a:gd name="connsiteX1" fmla="*/ 694654 w 694653"/>
              <a:gd name="connsiteY1" fmla="*/ 0 h 5690"/>
            </a:gdLst>
            <a:ahLst/>
            <a:cxnLst>
              <a:cxn ang="0">
                <a:pos x="connsiteX0" y="connsiteY0"/>
              </a:cxn>
              <a:cxn ang="0">
                <a:pos x="connsiteX1" y="connsiteY1"/>
              </a:cxn>
            </a:cxnLst>
            <a:rect l="l" t="t" r="r" b="b"/>
            <a:pathLst>
              <a:path w="694653" h="5690">
                <a:moveTo>
                  <a:pt x="0" y="0"/>
                </a:moveTo>
                <a:lnTo>
                  <a:pt x="694654"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7" name="Freeform 426">
            <a:extLst>
              <a:ext uri="{FF2B5EF4-FFF2-40B4-BE49-F238E27FC236}">
                <a16:creationId xmlns:a16="http://schemas.microsoft.com/office/drawing/2014/main" id="{E2154005-2F5D-3F57-DA39-26C19538833E}"/>
              </a:ext>
            </a:extLst>
          </p:cNvPr>
          <p:cNvSpPr/>
          <p:nvPr/>
        </p:nvSpPr>
        <p:spPr>
          <a:xfrm>
            <a:off x="10062923" y="5661256"/>
            <a:ext cx="5689" cy="216337"/>
          </a:xfrm>
          <a:custGeom>
            <a:avLst/>
            <a:gdLst>
              <a:gd name="connsiteX0" fmla="*/ 0 w 5689"/>
              <a:gd name="connsiteY0" fmla="*/ 0 h 216337"/>
              <a:gd name="connsiteX1" fmla="*/ 0 w 5689"/>
              <a:gd name="connsiteY1" fmla="*/ 216338 h 216337"/>
            </a:gdLst>
            <a:ahLst/>
            <a:cxnLst>
              <a:cxn ang="0">
                <a:pos x="connsiteX0" y="connsiteY0"/>
              </a:cxn>
              <a:cxn ang="0">
                <a:pos x="connsiteX1" y="connsiteY1"/>
              </a:cxn>
            </a:cxnLst>
            <a:rect l="l" t="t" r="r" b="b"/>
            <a:pathLst>
              <a:path w="5689" h="216337">
                <a:moveTo>
                  <a:pt x="0" y="0"/>
                </a:moveTo>
                <a:lnTo>
                  <a:pt x="0" y="216338"/>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8" name="Freeform 427">
            <a:extLst>
              <a:ext uri="{FF2B5EF4-FFF2-40B4-BE49-F238E27FC236}">
                <a16:creationId xmlns:a16="http://schemas.microsoft.com/office/drawing/2014/main" id="{8BBD7A4B-D1CC-8D88-09A2-E5812E06D57A}"/>
              </a:ext>
            </a:extLst>
          </p:cNvPr>
          <p:cNvSpPr/>
          <p:nvPr/>
        </p:nvSpPr>
        <p:spPr>
          <a:xfrm>
            <a:off x="10928082" y="5661256"/>
            <a:ext cx="5689" cy="216337"/>
          </a:xfrm>
          <a:custGeom>
            <a:avLst/>
            <a:gdLst>
              <a:gd name="connsiteX0" fmla="*/ 0 w 5689"/>
              <a:gd name="connsiteY0" fmla="*/ 0 h 216337"/>
              <a:gd name="connsiteX1" fmla="*/ 0 w 5689"/>
              <a:gd name="connsiteY1" fmla="*/ 216338 h 216337"/>
            </a:gdLst>
            <a:ahLst/>
            <a:cxnLst>
              <a:cxn ang="0">
                <a:pos x="connsiteX0" y="connsiteY0"/>
              </a:cxn>
              <a:cxn ang="0">
                <a:pos x="connsiteX1" y="connsiteY1"/>
              </a:cxn>
            </a:cxnLst>
            <a:rect l="l" t="t" r="r" b="b"/>
            <a:pathLst>
              <a:path w="5689" h="216337">
                <a:moveTo>
                  <a:pt x="0" y="0"/>
                </a:moveTo>
                <a:lnTo>
                  <a:pt x="0" y="216338"/>
                </a:ln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494" name="Group 493">
            <a:extLst>
              <a:ext uri="{FF2B5EF4-FFF2-40B4-BE49-F238E27FC236}">
                <a16:creationId xmlns:a16="http://schemas.microsoft.com/office/drawing/2014/main" id="{69D0BF6B-F419-C4D7-75C3-E807362B34CE}"/>
              </a:ext>
            </a:extLst>
          </p:cNvPr>
          <p:cNvGrpSpPr/>
          <p:nvPr/>
        </p:nvGrpSpPr>
        <p:grpSpPr>
          <a:xfrm>
            <a:off x="9753855" y="850482"/>
            <a:ext cx="1396760" cy="1397034"/>
            <a:chOff x="8062991" y="1714144"/>
            <a:chExt cx="1396760" cy="1397034"/>
          </a:xfrm>
        </p:grpSpPr>
        <p:sp>
          <p:nvSpPr>
            <p:cNvPr id="429" name="Freeform 428">
              <a:extLst>
                <a:ext uri="{FF2B5EF4-FFF2-40B4-BE49-F238E27FC236}">
                  <a16:creationId xmlns:a16="http://schemas.microsoft.com/office/drawing/2014/main" id="{7A3B30CF-46B8-77DD-0A64-E9790935D7A7}"/>
                </a:ext>
              </a:extLst>
            </p:cNvPr>
            <p:cNvSpPr/>
            <p:nvPr/>
          </p:nvSpPr>
          <p:spPr>
            <a:xfrm>
              <a:off x="8334537" y="1985789"/>
              <a:ext cx="853610" cy="853743"/>
            </a:xfrm>
            <a:custGeom>
              <a:avLst/>
              <a:gdLst>
                <a:gd name="connsiteX0" fmla="*/ 853611 w 853610"/>
                <a:gd name="connsiteY0" fmla="*/ 426872 h 853743"/>
                <a:gd name="connsiteX1" fmla="*/ 426805 w 853610"/>
                <a:gd name="connsiteY1" fmla="*/ 853744 h 853743"/>
                <a:gd name="connsiteX2" fmla="*/ 0 w 853610"/>
                <a:gd name="connsiteY2" fmla="*/ 426872 h 853743"/>
                <a:gd name="connsiteX3" fmla="*/ 426805 w 853610"/>
                <a:gd name="connsiteY3" fmla="*/ 0 h 853743"/>
                <a:gd name="connsiteX4" fmla="*/ 853611 w 853610"/>
                <a:gd name="connsiteY4" fmla="*/ 426872 h 85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10" h="853743">
                  <a:moveTo>
                    <a:pt x="853611" y="426872"/>
                  </a:moveTo>
                  <a:cubicBezTo>
                    <a:pt x="853611" y="662627"/>
                    <a:pt x="662523" y="853744"/>
                    <a:pt x="426805" y="853744"/>
                  </a:cubicBezTo>
                  <a:cubicBezTo>
                    <a:pt x="191087" y="853744"/>
                    <a:pt x="0" y="662627"/>
                    <a:pt x="0" y="426872"/>
                  </a:cubicBezTo>
                  <a:cubicBezTo>
                    <a:pt x="0" y="191117"/>
                    <a:pt x="191087" y="0"/>
                    <a:pt x="426805" y="0"/>
                  </a:cubicBezTo>
                  <a:cubicBezTo>
                    <a:pt x="662523" y="0"/>
                    <a:pt x="853611" y="191117"/>
                    <a:pt x="853611" y="426872"/>
                  </a:cubicBezTo>
                  <a:close/>
                </a:path>
              </a:pathLst>
            </a:custGeom>
            <a:noFill/>
            <a:ln w="16100" cap="flat">
              <a:solidFill>
                <a:schemeClr val="accent5"/>
              </a:solidFill>
              <a:prstDash val="solid"/>
              <a:round/>
            </a:ln>
          </p:spPr>
          <p:txBody>
            <a:bodyPr rtlCol="0" anchor="ctr"/>
            <a:lstStyle/>
            <a:p>
              <a:endParaRPr lang="en-AU"/>
            </a:p>
          </p:txBody>
        </p:sp>
        <p:sp>
          <p:nvSpPr>
            <p:cNvPr id="430" name="Freeform 429">
              <a:extLst>
                <a:ext uri="{FF2B5EF4-FFF2-40B4-BE49-F238E27FC236}">
                  <a16:creationId xmlns:a16="http://schemas.microsoft.com/office/drawing/2014/main" id="{E811C8D9-8B1F-CD31-7A72-EA6E95E958E9}"/>
                </a:ext>
              </a:extLst>
            </p:cNvPr>
            <p:cNvSpPr/>
            <p:nvPr/>
          </p:nvSpPr>
          <p:spPr>
            <a:xfrm>
              <a:off x="8761342" y="1714144"/>
              <a:ext cx="5689" cy="116419"/>
            </a:xfrm>
            <a:custGeom>
              <a:avLst/>
              <a:gdLst>
                <a:gd name="connsiteX0" fmla="*/ 0 w 5689"/>
                <a:gd name="connsiteY0" fmla="*/ 116420 h 116419"/>
                <a:gd name="connsiteX1" fmla="*/ 0 w 5689"/>
                <a:gd name="connsiteY1" fmla="*/ 0 h 116419"/>
              </a:gdLst>
              <a:ahLst/>
              <a:cxnLst>
                <a:cxn ang="0">
                  <a:pos x="connsiteX0" y="connsiteY0"/>
                </a:cxn>
                <a:cxn ang="0">
                  <a:pos x="connsiteX1" y="connsiteY1"/>
                </a:cxn>
              </a:cxnLst>
              <a:rect l="l" t="t" r="r" b="b"/>
              <a:pathLst>
                <a:path w="5689" h="116419">
                  <a:moveTo>
                    <a:pt x="0" y="116420"/>
                  </a:moveTo>
                  <a:lnTo>
                    <a:pt x="0" y="0"/>
                  </a:lnTo>
                </a:path>
              </a:pathLst>
            </a:custGeom>
            <a:noFill/>
            <a:ln w="16100" cap="flat">
              <a:solidFill>
                <a:schemeClr val="accent5"/>
              </a:solidFill>
              <a:prstDash val="solid"/>
              <a:round/>
            </a:ln>
          </p:spPr>
          <p:txBody>
            <a:bodyPr rtlCol="0" anchor="ctr"/>
            <a:lstStyle/>
            <a:p>
              <a:endParaRPr lang="en-AU"/>
            </a:p>
          </p:txBody>
        </p:sp>
        <p:sp>
          <p:nvSpPr>
            <p:cNvPr id="431" name="Freeform 430">
              <a:extLst>
                <a:ext uri="{FF2B5EF4-FFF2-40B4-BE49-F238E27FC236}">
                  <a16:creationId xmlns:a16="http://schemas.microsoft.com/office/drawing/2014/main" id="{30851183-6652-E8F0-6B4F-E750ADE0CECD}"/>
                </a:ext>
              </a:extLst>
            </p:cNvPr>
            <p:cNvSpPr/>
            <p:nvPr/>
          </p:nvSpPr>
          <p:spPr>
            <a:xfrm>
              <a:off x="8761342" y="2994759"/>
              <a:ext cx="5689" cy="116419"/>
            </a:xfrm>
            <a:custGeom>
              <a:avLst/>
              <a:gdLst>
                <a:gd name="connsiteX0" fmla="*/ 0 w 5689"/>
                <a:gd name="connsiteY0" fmla="*/ 116420 h 116419"/>
                <a:gd name="connsiteX1" fmla="*/ 0 w 5689"/>
                <a:gd name="connsiteY1" fmla="*/ 0 h 116419"/>
              </a:gdLst>
              <a:ahLst/>
              <a:cxnLst>
                <a:cxn ang="0">
                  <a:pos x="connsiteX0" y="connsiteY0"/>
                </a:cxn>
                <a:cxn ang="0">
                  <a:pos x="connsiteX1" y="connsiteY1"/>
                </a:cxn>
              </a:cxnLst>
              <a:rect l="l" t="t" r="r" b="b"/>
              <a:pathLst>
                <a:path w="5689" h="116419">
                  <a:moveTo>
                    <a:pt x="0" y="116420"/>
                  </a:moveTo>
                  <a:lnTo>
                    <a:pt x="0" y="0"/>
                  </a:lnTo>
                </a:path>
              </a:pathLst>
            </a:custGeom>
            <a:noFill/>
            <a:ln w="16100" cap="flat">
              <a:solidFill>
                <a:schemeClr val="accent5"/>
              </a:solidFill>
              <a:prstDash val="solid"/>
              <a:round/>
            </a:ln>
          </p:spPr>
          <p:txBody>
            <a:bodyPr rtlCol="0" anchor="ctr"/>
            <a:lstStyle/>
            <a:p>
              <a:endParaRPr lang="en-AU"/>
            </a:p>
          </p:txBody>
        </p:sp>
        <p:sp>
          <p:nvSpPr>
            <p:cNvPr id="432" name="Freeform 431">
              <a:extLst>
                <a:ext uri="{FF2B5EF4-FFF2-40B4-BE49-F238E27FC236}">
                  <a16:creationId xmlns:a16="http://schemas.microsoft.com/office/drawing/2014/main" id="{B0BC4B5E-EEFD-7E38-F4C8-E6BF8F0CF8CB}"/>
                </a:ext>
              </a:extLst>
            </p:cNvPr>
            <p:cNvSpPr/>
            <p:nvPr/>
          </p:nvSpPr>
          <p:spPr>
            <a:xfrm>
              <a:off x="9052346" y="1807746"/>
              <a:ext cx="58200" cy="100828"/>
            </a:xfrm>
            <a:custGeom>
              <a:avLst/>
              <a:gdLst>
                <a:gd name="connsiteX0" fmla="*/ 0 w 58200"/>
                <a:gd name="connsiteY0" fmla="*/ 100829 h 100828"/>
                <a:gd name="connsiteX1" fmla="*/ 58201 w 58200"/>
                <a:gd name="connsiteY1" fmla="*/ 0 h 100828"/>
              </a:gdLst>
              <a:ahLst/>
              <a:cxnLst>
                <a:cxn ang="0">
                  <a:pos x="connsiteX0" y="connsiteY0"/>
                </a:cxn>
                <a:cxn ang="0">
                  <a:pos x="connsiteX1" y="connsiteY1"/>
                </a:cxn>
              </a:cxnLst>
              <a:rect l="l" t="t" r="r" b="b"/>
              <a:pathLst>
                <a:path w="58200" h="100828">
                  <a:moveTo>
                    <a:pt x="0" y="100829"/>
                  </a:moveTo>
                  <a:lnTo>
                    <a:pt x="58201" y="0"/>
                  </a:lnTo>
                </a:path>
              </a:pathLst>
            </a:custGeom>
            <a:noFill/>
            <a:ln w="16100" cap="flat">
              <a:solidFill>
                <a:schemeClr val="accent5"/>
              </a:solidFill>
              <a:prstDash val="solid"/>
              <a:round/>
            </a:ln>
          </p:spPr>
          <p:txBody>
            <a:bodyPr rtlCol="0" anchor="ctr"/>
            <a:lstStyle/>
            <a:p>
              <a:endParaRPr lang="en-AU"/>
            </a:p>
          </p:txBody>
        </p:sp>
        <p:sp>
          <p:nvSpPr>
            <p:cNvPr id="433" name="Freeform 432">
              <a:extLst>
                <a:ext uri="{FF2B5EF4-FFF2-40B4-BE49-F238E27FC236}">
                  <a16:creationId xmlns:a16="http://schemas.microsoft.com/office/drawing/2014/main" id="{6913FA52-99ED-4854-E407-4D4EFEBE1DFF}"/>
                </a:ext>
              </a:extLst>
            </p:cNvPr>
            <p:cNvSpPr/>
            <p:nvPr/>
          </p:nvSpPr>
          <p:spPr>
            <a:xfrm>
              <a:off x="8412195" y="2916747"/>
              <a:ext cx="58200" cy="100828"/>
            </a:xfrm>
            <a:custGeom>
              <a:avLst/>
              <a:gdLst>
                <a:gd name="connsiteX0" fmla="*/ 0 w 58200"/>
                <a:gd name="connsiteY0" fmla="*/ 100829 h 100828"/>
                <a:gd name="connsiteX1" fmla="*/ 58201 w 58200"/>
                <a:gd name="connsiteY1" fmla="*/ 0 h 100828"/>
              </a:gdLst>
              <a:ahLst/>
              <a:cxnLst>
                <a:cxn ang="0">
                  <a:pos x="connsiteX0" y="connsiteY0"/>
                </a:cxn>
                <a:cxn ang="0">
                  <a:pos x="connsiteX1" y="connsiteY1"/>
                </a:cxn>
              </a:cxnLst>
              <a:rect l="l" t="t" r="r" b="b"/>
              <a:pathLst>
                <a:path w="58200" h="100828">
                  <a:moveTo>
                    <a:pt x="0" y="100829"/>
                  </a:moveTo>
                  <a:lnTo>
                    <a:pt x="58201" y="0"/>
                  </a:lnTo>
                </a:path>
              </a:pathLst>
            </a:custGeom>
            <a:noFill/>
            <a:ln w="16100" cap="flat">
              <a:solidFill>
                <a:schemeClr val="accent5"/>
              </a:solidFill>
              <a:prstDash val="solid"/>
              <a:round/>
            </a:ln>
          </p:spPr>
          <p:txBody>
            <a:bodyPr rtlCol="0" anchor="ctr"/>
            <a:lstStyle/>
            <a:p>
              <a:endParaRPr lang="en-AU"/>
            </a:p>
          </p:txBody>
        </p:sp>
        <p:sp>
          <p:nvSpPr>
            <p:cNvPr id="434" name="Freeform 433">
              <a:extLst>
                <a:ext uri="{FF2B5EF4-FFF2-40B4-BE49-F238E27FC236}">
                  <a16:creationId xmlns:a16="http://schemas.microsoft.com/office/drawing/2014/main" id="{25E3A46D-967A-B630-8A51-323750879814}"/>
                </a:ext>
              </a:extLst>
            </p:cNvPr>
            <p:cNvSpPr/>
            <p:nvPr/>
          </p:nvSpPr>
          <p:spPr>
            <a:xfrm>
              <a:off x="9265407" y="2063402"/>
              <a:ext cx="100813" cy="58209"/>
            </a:xfrm>
            <a:custGeom>
              <a:avLst/>
              <a:gdLst>
                <a:gd name="connsiteX0" fmla="*/ 0 w 100813"/>
                <a:gd name="connsiteY0" fmla="*/ 58210 h 58209"/>
                <a:gd name="connsiteX1" fmla="*/ 100814 w 100813"/>
                <a:gd name="connsiteY1" fmla="*/ 0 h 58209"/>
              </a:gdLst>
              <a:ahLst/>
              <a:cxnLst>
                <a:cxn ang="0">
                  <a:pos x="connsiteX0" y="connsiteY0"/>
                </a:cxn>
                <a:cxn ang="0">
                  <a:pos x="connsiteX1" y="connsiteY1"/>
                </a:cxn>
              </a:cxnLst>
              <a:rect l="l" t="t" r="r" b="b"/>
              <a:pathLst>
                <a:path w="100813" h="58209">
                  <a:moveTo>
                    <a:pt x="0" y="58210"/>
                  </a:moveTo>
                  <a:lnTo>
                    <a:pt x="100814" y="0"/>
                  </a:lnTo>
                </a:path>
              </a:pathLst>
            </a:custGeom>
            <a:noFill/>
            <a:ln w="16100" cap="flat">
              <a:solidFill>
                <a:schemeClr val="accent5"/>
              </a:solidFill>
              <a:prstDash val="solid"/>
              <a:round/>
            </a:ln>
          </p:spPr>
          <p:txBody>
            <a:bodyPr rtlCol="0" anchor="ctr"/>
            <a:lstStyle/>
            <a:p>
              <a:endParaRPr lang="en-AU"/>
            </a:p>
          </p:txBody>
        </p:sp>
        <p:sp>
          <p:nvSpPr>
            <p:cNvPr id="435" name="Freeform 434">
              <a:extLst>
                <a:ext uri="{FF2B5EF4-FFF2-40B4-BE49-F238E27FC236}">
                  <a16:creationId xmlns:a16="http://schemas.microsoft.com/office/drawing/2014/main" id="{83B5F413-4FB3-7A0D-A932-BE89EB76F0EE}"/>
                </a:ext>
              </a:extLst>
            </p:cNvPr>
            <p:cNvSpPr/>
            <p:nvPr/>
          </p:nvSpPr>
          <p:spPr>
            <a:xfrm>
              <a:off x="8156522" y="2703710"/>
              <a:ext cx="100812" cy="58209"/>
            </a:xfrm>
            <a:custGeom>
              <a:avLst/>
              <a:gdLst>
                <a:gd name="connsiteX0" fmla="*/ 0 w 100812"/>
                <a:gd name="connsiteY0" fmla="*/ 58210 h 58209"/>
                <a:gd name="connsiteX1" fmla="*/ 100813 w 100812"/>
                <a:gd name="connsiteY1" fmla="*/ 0 h 58209"/>
              </a:gdLst>
              <a:ahLst/>
              <a:cxnLst>
                <a:cxn ang="0">
                  <a:pos x="connsiteX0" y="connsiteY0"/>
                </a:cxn>
                <a:cxn ang="0">
                  <a:pos x="connsiteX1" y="connsiteY1"/>
                </a:cxn>
              </a:cxnLst>
              <a:rect l="l" t="t" r="r" b="b"/>
              <a:pathLst>
                <a:path w="100812" h="58209">
                  <a:moveTo>
                    <a:pt x="0" y="58210"/>
                  </a:moveTo>
                  <a:lnTo>
                    <a:pt x="100813" y="0"/>
                  </a:lnTo>
                </a:path>
              </a:pathLst>
            </a:custGeom>
            <a:noFill/>
            <a:ln w="16100" cap="flat">
              <a:solidFill>
                <a:schemeClr val="accent5"/>
              </a:solidFill>
              <a:prstDash val="solid"/>
              <a:round/>
            </a:ln>
          </p:spPr>
          <p:txBody>
            <a:bodyPr rtlCol="0" anchor="ctr"/>
            <a:lstStyle/>
            <a:p>
              <a:endParaRPr lang="en-AU"/>
            </a:p>
          </p:txBody>
        </p:sp>
        <p:sp>
          <p:nvSpPr>
            <p:cNvPr id="436" name="Freeform 435">
              <a:extLst>
                <a:ext uri="{FF2B5EF4-FFF2-40B4-BE49-F238E27FC236}">
                  <a16:creationId xmlns:a16="http://schemas.microsoft.com/office/drawing/2014/main" id="{D7BDECAA-C8F9-8AB4-7F15-B54EA8E650AD}"/>
                </a:ext>
              </a:extLst>
            </p:cNvPr>
            <p:cNvSpPr/>
            <p:nvPr/>
          </p:nvSpPr>
          <p:spPr>
            <a:xfrm>
              <a:off x="9343350" y="2412661"/>
              <a:ext cx="116401" cy="5690"/>
            </a:xfrm>
            <a:custGeom>
              <a:avLst/>
              <a:gdLst>
                <a:gd name="connsiteX0" fmla="*/ 0 w 116401"/>
                <a:gd name="connsiteY0" fmla="*/ 0 h 5690"/>
                <a:gd name="connsiteX1" fmla="*/ 116401 w 116401"/>
                <a:gd name="connsiteY1" fmla="*/ 0 h 5690"/>
              </a:gdLst>
              <a:ahLst/>
              <a:cxnLst>
                <a:cxn ang="0">
                  <a:pos x="connsiteX0" y="connsiteY0"/>
                </a:cxn>
                <a:cxn ang="0">
                  <a:pos x="connsiteX1" y="connsiteY1"/>
                </a:cxn>
              </a:cxnLst>
              <a:rect l="l" t="t" r="r" b="b"/>
              <a:pathLst>
                <a:path w="116401" h="5690">
                  <a:moveTo>
                    <a:pt x="0" y="0"/>
                  </a:moveTo>
                  <a:lnTo>
                    <a:pt x="116401" y="0"/>
                  </a:lnTo>
                </a:path>
              </a:pathLst>
            </a:custGeom>
            <a:noFill/>
            <a:ln w="16100" cap="flat">
              <a:solidFill>
                <a:schemeClr val="accent5"/>
              </a:solidFill>
              <a:prstDash val="solid"/>
              <a:round/>
            </a:ln>
          </p:spPr>
          <p:txBody>
            <a:bodyPr rtlCol="0" anchor="ctr"/>
            <a:lstStyle/>
            <a:p>
              <a:endParaRPr lang="en-AU"/>
            </a:p>
          </p:txBody>
        </p:sp>
        <p:sp>
          <p:nvSpPr>
            <p:cNvPr id="437" name="Freeform 436">
              <a:extLst>
                <a:ext uri="{FF2B5EF4-FFF2-40B4-BE49-F238E27FC236}">
                  <a16:creationId xmlns:a16="http://schemas.microsoft.com/office/drawing/2014/main" id="{974F37AA-30C4-193B-D49A-B82338A72D7D}"/>
                </a:ext>
              </a:extLst>
            </p:cNvPr>
            <p:cNvSpPr/>
            <p:nvPr/>
          </p:nvSpPr>
          <p:spPr>
            <a:xfrm>
              <a:off x="8062991" y="2412661"/>
              <a:ext cx="116401" cy="5690"/>
            </a:xfrm>
            <a:custGeom>
              <a:avLst/>
              <a:gdLst>
                <a:gd name="connsiteX0" fmla="*/ 0 w 116401"/>
                <a:gd name="connsiteY0" fmla="*/ 0 h 5690"/>
                <a:gd name="connsiteX1" fmla="*/ 116401 w 116401"/>
                <a:gd name="connsiteY1" fmla="*/ 0 h 5690"/>
              </a:gdLst>
              <a:ahLst/>
              <a:cxnLst>
                <a:cxn ang="0">
                  <a:pos x="connsiteX0" y="connsiteY0"/>
                </a:cxn>
                <a:cxn ang="0">
                  <a:pos x="connsiteX1" y="connsiteY1"/>
                </a:cxn>
              </a:cxnLst>
              <a:rect l="l" t="t" r="r" b="b"/>
              <a:pathLst>
                <a:path w="116401" h="5690">
                  <a:moveTo>
                    <a:pt x="0" y="0"/>
                  </a:moveTo>
                  <a:lnTo>
                    <a:pt x="116401" y="0"/>
                  </a:lnTo>
                </a:path>
              </a:pathLst>
            </a:custGeom>
            <a:noFill/>
            <a:ln w="16100" cap="flat">
              <a:solidFill>
                <a:schemeClr val="accent5"/>
              </a:solidFill>
              <a:prstDash val="solid"/>
              <a:round/>
            </a:ln>
          </p:spPr>
          <p:txBody>
            <a:bodyPr rtlCol="0" anchor="ctr"/>
            <a:lstStyle/>
            <a:p>
              <a:endParaRPr lang="en-AU"/>
            </a:p>
          </p:txBody>
        </p:sp>
        <p:sp>
          <p:nvSpPr>
            <p:cNvPr id="438" name="Freeform 437">
              <a:extLst>
                <a:ext uri="{FF2B5EF4-FFF2-40B4-BE49-F238E27FC236}">
                  <a16:creationId xmlns:a16="http://schemas.microsoft.com/office/drawing/2014/main" id="{4E800BD4-E30B-9325-8257-F021D701C61C}"/>
                </a:ext>
              </a:extLst>
            </p:cNvPr>
            <p:cNvSpPr/>
            <p:nvPr/>
          </p:nvSpPr>
          <p:spPr>
            <a:xfrm>
              <a:off x="9265407" y="2703710"/>
              <a:ext cx="100813" cy="58209"/>
            </a:xfrm>
            <a:custGeom>
              <a:avLst/>
              <a:gdLst>
                <a:gd name="connsiteX0" fmla="*/ 100814 w 100813"/>
                <a:gd name="connsiteY0" fmla="*/ 58210 h 58209"/>
                <a:gd name="connsiteX1" fmla="*/ 0 w 100813"/>
                <a:gd name="connsiteY1" fmla="*/ 0 h 58209"/>
              </a:gdLst>
              <a:ahLst/>
              <a:cxnLst>
                <a:cxn ang="0">
                  <a:pos x="connsiteX0" y="connsiteY0"/>
                </a:cxn>
                <a:cxn ang="0">
                  <a:pos x="connsiteX1" y="connsiteY1"/>
                </a:cxn>
              </a:cxnLst>
              <a:rect l="l" t="t" r="r" b="b"/>
              <a:pathLst>
                <a:path w="100813" h="58209">
                  <a:moveTo>
                    <a:pt x="100814" y="58210"/>
                  </a:moveTo>
                  <a:lnTo>
                    <a:pt x="0" y="0"/>
                  </a:lnTo>
                </a:path>
              </a:pathLst>
            </a:custGeom>
            <a:noFill/>
            <a:ln w="16100" cap="flat">
              <a:solidFill>
                <a:schemeClr val="accent5"/>
              </a:solidFill>
              <a:prstDash val="solid"/>
              <a:round/>
            </a:ln>
          </p:spPr>
          <p:txBody>
            <a:bodyPr rtlCol="0" anchor="ctr"/>
            <a:lstStyle/>
            <a:p>
              <a:endParaRPr lang="en-AU"/>
            </a:p>
          </p:txBody>
        </p:sp>
        <p:sp>
          <p:nvSpPr>
            <p:cNvPr id="439" name="Freeform 438">
              <a:extLst>
                <a:ext uri="{FF2B5EF4-FFF2-40B4-BE49-F238E27FC236}">
                  <a16:creationId xmlns:a16="http://schemas.microsoft.com/office/drawing/2014/main" id="{AE972D27-D39C-AF86-67DC-6BC9C0E5C999}"/>
                </a:ext>
              </a:extLst>
            </p:cNvPr>
            <p:cNvSpPr/>
            <p:nvPr/>
          </p:nvSpPr>
          <p:spPr>
            <a:xfrm>
              <a:off x="8156522" y="2063402"/>
              <a:ext cx="100812" cy="58209"/>
            </a:xfrm>
            <a:custGeom>
              <a:avLst/>
              <a:gdLst>
                <a:gd name="connsiteX0" fmla="*/ 0 w 100812"/>
                <a:gd name="connsiteY0" fmla="*/ 0 h 58209"/>
                <a:gd name="connsiteX1" fmla="*/ 100813 w 100812"/>
                <a:gd name="connsiteY1" fmla="*/ 58210 h 58209"/>
              </a:gdLst>
              <a:ahLst/>
              <a:cxnLst>
                <a:cxn ang="0">
                  <a:pos x="connsiteX0" y="connsiteY0"/>
                </a:cxn>
                <a:cxn ang="0">
                  <a:pos x="connsiteX1" y="connsiteY1"/>
                </a:cxn>
              </a:cxnLst>
              <a:rect l="l" t="t" r="r" b="b"/>
              <a:pathLst>
                <a:path w="100812" h="58209">
                  <a:moveTo>
                    <a:pt x="0" y="0"/>
                  </a:moveTo>
                  <a:lnTo>
                    <a:pt x="100813" y="58210"/>
                  </a:lnTo>
                </a:path>
              </a:pathLst>
            </a:custGeom>
            <a:noFill/>
            <a:ln w="16100" cap="flat">
              <a:solidFill>
                <a:schemeClr val="accent5"/>
              </a:solidFill>
              <a:prstDash val="solid"/>
              <a:round/>
            </a:ln>
          </p:spPr>
          <p:txBody>
            <a:bodyPr rtlCol="0" anchor="ctr"/>
            <a:lstStyle/>
            <a:p>
              <a:endParaRPr lang="en-AU"/>
            </a:p>
          </p:txBody>
        </p:sp>
        <p:sp>
          <p:nvSpPr>
            <p:cNvPr id="440" name="Freeform 439">
              <a:extLst>
                <a:ext uri="{FF2B5EF4-FFF2-40B4-BE49-F238E27FC236}">
                  <a16:creationId xmlns:a16="http://schemas.microsoft.com/office/drawing/2014/main" id="{D3ABC853-91CF-54C9-34C4-B672338F7E7E}"/>
                </a:ext>
              </a:extLst>
            </p:cNvPr>
            <p:cNvSpPr/>
            <p:nvPr/>
          </p:nvSpPr>
          <p:spPr>
            <a:xfrm>
              <a:off x="9052346" y="2916747"/>
              <a:ext cx="58200" cy="100828"/>
            </a:xfrm>
            <a:custGeom>
              <a:avLst/>
              <a:gdLst>
                <a:gd name="connsiteX0" fmla="*/ 0 w 58200"/>
                <a:gd name="connsiteY0" fmla="*/ 0 h 100828"/>
                <a:gd name="connsiteX1" fmla="*/ 58201 w 58200"/>
                <a:gd name="connsiteY1" fmla="*/ 100829 h 100828"/>
              </a:gdLst>
              <a:ahLst/>
              <a:cxnLst>
                <a:cxn ang="0">
                  <a:pos x="connsiteX0" y="connsiteY0"/>
                </a:cxn>
                <a:cxn ang="0">
                  <a:pos x="connsiteX1" y="connsiteY1"/>
                </a:cxn>
              </a:cxnLst>
              <a:rect l="l" t="t" r="r" b="b"/>
              <a:pathLst>
                <a:path w="58200" h="100828">
                  <a:moveTo>
                    <a:pt x="0" y="0"/>
                  </a:moveTo>
                  <a:lnTo>
                    <a:pt x="58201" y="100829"/>
                  </a:lnTo>
                </a:path>
              </a:pathLst>
            </a:custGeom>
            <a:noFill/>
            <a:ln w="16100" cap="flat">
              <a:solidFill>
                <a:schemeClr val="accent5"/>
              </a:solidFill>
              <a:prstDash val="solid"/>
              <a:round/>
            </a:ln>
          </p:spPr>
          <p:txBody>
            <a:bodyPr rtlCol="0" anchor="ctr"/>
            <a:lstStyle/>
            <a:p>
              <a:endParaRPr lang="en-AU"/>
            </a:p>
          </p:txBody>
        </p:sp>
        <p:sp>
          <p:nvSpPr>
            <p:cNvPr id="441" name="Freeform 440">
              <a:extLst>
                <a:ext uri="{FF2B5EF4-FFF2-40B4-BE49-F238E27FC236}">
                  <a16:creationId xmlns:a16="http://schemas.microsoft.com/office/drawing/2014/main" id="{15BD7DDE-8455-2223-C5FA-F5523FCEED5B}"/>
                </a:ext>
              </a:extLst>
            </p:cNvPr>
            <p:cNvSpPr/>
            <p:nvPr/>
          </p:nvSpPr>
          <p:spPr>
            <a:xfrm>
              <a:off x="8412195" y="1807746"/>
              <a:ext cx="58200" cy="100828"/>
            </a:xfrm>
            <a:custGeom>
              <a:avLst/>
              <a:gdLst>
                <a:gd name="connsiteX0" fmla="*/ 0 w 58200"/>
                <a:gd name="connsiteY0" fmla="*/ 0 h 100828"/>
                <a:gd name="connsiteX1" fmla="*/ 58201 w 58200"/>
                <a:gd name="connsiteY1" fmla="*/ 100829 h 100828"/>
              </a:gdLst>
              <a:ahLst/>
              <a:cxnLst>
                <a:cxn ang="0">
                  <a:pos x="connsiteX0" y="connsiteY0"/>
                </a:cxn>
                <a:cxn ang="0">
                  <a:pos x="connsiteX1" y="connsiteY1"/>
                </a:cxn>
              </a:cxnLst>
              <a:rect l="l" t="t" r="r" b="b"/>
              <a:pathLst>
                <a:path w="58200" h="100828">
                  <a:moveTo>
                    <a:pt x="0" y="0"/>
                  </a:moveTo>
                  <a:lnTo>
                    <a:pt x="58201" y="100829"/>
                  </a:lnTo>
                </a:path>
              </a:pathLst>
            </a:custGeom>
            <a:noFill/>
            <a:ln w="16100" cap="flat">
              <a:solidFill>
                <a:schemeClr val="accent5"/>
              </a:solidFill>
              <a:prstDash val="solid"/>
              <a:round/>
            </a:ln>
          </p:spPr>
          <p:txBody>
            <a:bodyPr rtlCol="0" anchor="ctr"/>
            <a:lstStyle/>
            <a:p>
              <a:endParaRPr lang="en-AU"/>
            </a:p>
          </p:txBody>
        </p:sp>
      </p:grpSp>
      <p:sp>
        <p:nvSpPr>
          <p:cNvPr id="442" name="Freeform 441">
            <a:extLst>
              <a:ext uri="{FF2B5EF4-FFF2-40B4-BE49-F238E27FC236}">
                <a16:creationId xmlns:a16="http://schemas.microsoft.com/office/drawing/2014/main" id="{EF4906F5-A0C9-7670-5026-B928DD119684}"/>
              </a:ext>
            </a:extLst>
          </p:cNvPr>
          <p:cNvSpPr/>
          <p:nvPr/>
        </p:nvSpPr>
        <p:spPr>
          <a:xfrm>
            <a:off x="2655671" y="5877594"/>
            <a:ext cx="1757684" cy="52860"/>
          </a:xfrm>
          <a:custGeom>
            <a:avLst/>
            <a:gdLst>
              <a:gd name="connsiteX0" fmla="*/ 1757685 w 1757684"/>
              <a:gd name="connsiteY0" fmla="*/ 52861 h 52860"/>
              <a:gd name="connsiteX1" fmla="*/ 1647598 w 1757684"/>
              <a:gd name="connsiteY1" fmla="*/ 0 h 52860"/>
              <a:gd name="connsiteX2" fmla="*/ 1537512 w 1757684"/>
              <a:gd name="connsiteY2" fmla="*/ 52861 h 52860"/>
              <a:gd name="connsiteX3" fmla="*/ 1427539 w 1757684"/>
              <a:gd name="connsiteY3" fmla="*/ 0 h 52860"/>
              <a:gd name="connsiteX4" fmla="*/ 1317453 w 1757684"/>
              <a:gd name="connsiteY4" fmla="*/ 52861 h 52860"/>
              <a:gd name="connsiteX5" fmla="*/ 1207366 w 1757684"/>
              <a:gd name="connsiteY5" fmla="*/ 0 h 52860"/>
              <a:gd name="connsiteX6" fmla="*/ 1097280 w 1757684"/>
              <a:gd name="connsiteY6" fmla="*/ 52861 h 52860"/>
              <a:gd name="connsiteX7" fmla="*/ 986966 w 1757684"/>
              <a:gd name="connsiteY7" fmla="*/ 0 h 52860"/>
              <a:gd name="connsiteX8" fmla="*/ 876652 w 1757684"/>
              <a:gd name="connsiteY8" fmla="*/ 52861 h 52860"/>
              <a:gd name="connsiteX9" fmla="*/ 881033 w 1757684"/>
              <a:gd name="connsiteY9" fmla="*/ 52861 h 52860"/>
              <a:gd name="connsiteX10" fmla="*/ 770946 w 1757684"/>
              <a:gd name="connsiteY10" fmla="*/ 0 h 52860"/>
              <a:gd name="connsiteX11" fmla="*/ 660860 w 1757684"/>
              <a:gd name="connsiteY11" fmla="*/ 52861 h 52860"/>
              <a:gd name="connsiteX12" fmla="*/ 550887 w 1757684"/>
              <a:gd name="connsiteY12" fmla="*/ 0 h 52860"/>
              <a:gd name="connsiteX13" fmla="*/ 440801 w 1757684"/>
              <a:gd name="connsiteY13" fmla="*/ 52861 h 52860"/>
              <a:gd name="connsiteX14" fmla="*/ 330714 w 1757684"/>
              <a:gd name="connsiteY14" fmla="*/ 0 h 52860"/>
              <a:gd name="connsiteX15" fmla="*/ 220628 w 1757684"/>
              <a:gd name="connsiteY15" fmla="*/ 52861 h 52860"/>
              <a:gd name="connsiteX16" fmla="*/ 110314 w 1757684"/>
              <a:gd name="connsiteY16" fmla="*/ 0 h 52860"/>
              <a:gd name="connsiteX17" fmla="*/ 0 w 1757684"/>
              <a:gd name="connsiteY17" fmla="*/ 52861 h 5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7684" h="52860">
                <a:moveTo>
                  <a:pt x="1757685" y="52861"/>
                </a:moveTo>
                <a:cubicBezTo>
                  <a:pt x="1702670" y="52861"/>
                  <a:pt x="1702670" y="0"/>
                  <a:pt x="1647598" y="0"/>
                </a:cubicBezTo>
                <a:cubicBezTo>
                  <a:pt x="1592527" y="0"/>
                  <a:pt x="1592583" y="52861"/>
                  <a:pt x="1537512" y="52861"/>
                </a:cubicBezTo>
                <a:cubicBezTo>
                  <a:pt x="1482440" y="52861"/>
                  <a:pt x="1482554" y="0"/>
                  <a:pt x="1427539" y="0"/>
                </a:cubicBezTo>
                <a:cubicBezTo>
                  <a:pt x="1372524" y="0"/>
                  <a:pt x="1372524" y="52861"/>
                  <a:pt x="1317453" y="52861"/>
                </a:cubicBezTo>
                <a:cubicBezTo>
                  <a:pt x="1262381" y="52861"/>
                  <a:pt x="1262438" y="0"/>
                  <a:pt x="1207366" y="0"/>
                </a:cubicBezTo>
                <a:cubicBezTo>
                  <a:pt x="1152295" y="0"/>
                  <a:pt x="1152295" y="52861"/>
                  <a:pt x="1097280" y="52861"/>
                </a:cubicBezTo>
                <a:cubicBezTo>
                  <a:pt x="1042265" y="52861"/>
                  <a:pt x="1042151" y="0"/>
                  <a:pt x="986966" y="0"/>
                </a:cubicBezTo>
                <a:cubicBezTo>
                  <a:pt x="931781" y="0"/>
                  <a:pt x="931838" y="52861"/>
                  <a:pt x="876652" y="52861"/>
                </a:cubicBezTo>
                <a:lnTo>
                  <a:pt x="881033" y="52861"/>
                </a:lnTo>
                <a:cubicBezTo>
                  <a:pt x="826018" y="52861"/>
                  <a:pt x="826018" y="0"/>
                  <a:pt x="770946" y="0"/>
                </a:cubicBezTo>
                <a:cubicBezTo>
                  <a:pt x="715875" y="0"/>
                  <a:pt x="715932" y="52861"/>
                  <a:pt x="660860" y="52861"/>
                </a:cubicBezTo>
                <a:cubicBezTo>
                  <a:pt x="605788" y="52861"/>
                  <a:pt x="605902" y="0"/>
                  <a:pt x="550887" y="0"/>
                </a:cubicBezTo>
                <a:cubicBezTo>
                  <a:pt x="495873" y="0"/>
                  <a:pt x="495873" y="52861"/>
                  <a:pt x="440801" y="52861"/>
                </a:cubicBezTo>
                <a:cubicBezTo>
                  <a:pt x="385729" y="52861"/>
                  <a:pt x="385786" y="0"/>
                  <a:pt x="330714" y="0"/>
                </a:cubicBezTo>
                <a:cubicBezTo>
                  <a:pt x="275643" y="0"/>
                  <a:pt x="275643" y="52861"/>
                  <a:pt x="220628" y="52861"/>
                </a:cubicBezTo>
                <a:cubicBezTo>
                  <a:pt x="165613" y="52861"/>
                  <a:pt x="165499" y="0"/>
                  <a:pt x="110314" y="0"/>
                </a:cubicBezTo>
                <a:cubicBezTo>
                  <a:pt x="55129" y="0"/>
                  <a:pt x="55185" y="52861"/>
                  <a:pt x="0" y="52861"/>
                </a:cubicBezTo>
              </a:path>
            </a:pathLst>
          </a:custGeom>
          <a:noFill/>
          <a:ln w="16100" cap="flat">
            <a:solidFill>
              <a:schemeClr val="accent6"/>
            </a:solidFill>
            <a:prstDash val="solid"/>
            <a:round/>
          </a:ln>
        </p:spPr>
        <p:txBody>
          <a:bodyPr rtlCol="0" anchor="ctr"/>
          <a:lstStyle/>
          <a:p>
            <a:endParaRPr lang="en-AU">
              <a:solidFill>
                <a:schemeClr val="bg1"/>
              </a:solidFill>
            </a:endParaRPr>
          </a:p>
        </p:txBody>
      </p:sp>
      <p:sp>
        <p:nvSpPr>
          <p:cNvPr id="443" name="Freeform 442">
            <a:extLst>
              <a:ext uri="{FF2B5EF4-FFF2-40B4-BE49-F238E27FC236}">
                <a16:creationId xmlns:a16="http://schemas.microsoft.com/office/drawing/2014/main" id="{CBE22C5B-2FAD-7F74-855F-43483BD4D871}"/>
              </a:ext>
            </a:extLst>
          </p:cNvPr>
          <p:cNvSpPr/>
          <p:nvPr/>
        </p:nvSpPr>
        <p:spPr>
          <a:xfrm>
            <a:off x="5321029" y="5650713"/>
            <a:ext cx="57028" cy="94526"/>
          </a:xfrm>
          <a:custGeom>
            <a:avLst/>
            <a:gdLst>
              <a:gd name="connsiteX0" fmla="*/ 155 w 57028"/>
              <a:gd name="connsiteY0" fmla="*/ 50147 h 94526"/>
              <a:gd name="connsiteX1" fmla="*/ 10624 w 57028"/>
              <a:gd name="connsiteY1" fmla="*/ 75809 h 94526"/>
              <a:gd name="connsiteX2" fmla="*/ 9315 w 57028"/>
              <a:gd name="connsiteY2" fmla="*/ 79678 h 94526"/>
              <a:gd name="connsiteX3" fmla="*/ 19897 w 57028"/>
              <a:gd name="connsiteY3" fmla="*/ 94358 h 94526"/>
              <a:gd name="connsiteX4" fmla="*/ 34575 w 57028"/>
              <a:gd name="connsiteY4" fmla="*/ 83775 h 94526"/>
              <a:gd name="connsiteX5" fmla="*/ 34575 w 57028"/>
              <a:gd name="connsiteY5" fmla="*/ 79678 h 94526"/>
              <a:gd name="connsiteX6" fmla="*/ 56251 w 57028"/>
              <a:gd name="connsiteY6" fmla="*/ 45481 h 94526"/>
              <a:gd name="connsiteX7" fmla="*/ 35087 w 57028"/>
              <a:gd name="connsiteY7" fmla="*/ 244 h 94526"/>
              <a:gd name="connsiteX8" fmla="*/ 781 w 57028"/>
              <a:gd name="connsiteY8" fmla="*/ 36490 h 94526"/>
              <a:gd name="connsiteX9" fmla="*/ 155 w 57028"/>
              <a:gd name="connsiteY9" fmla="*/ 50147 h 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28" h="94526">
                <a:moveTo>
                  <a:pt x="155" y="50147"/>
                </a:moveTo>
                <a:cubicBezTo>
                  <a:pt x="952" y="60844"/>
                  <a:pt x="4763" y="70062"/>
                  <a:pt x="10624" y="75809"/>
                </a:cubicBezTo>
                <a:cubicBezTo>
                  <a:pt x="9997" y="77004"/>
                  <a:pt x="9543" y="78313"/>
                  <a:pt x="9315" y="79678"/>
                </a:cubicBezTo>
                <a:cubicBezTo>
                  <a:pt x="8177" y="86677"/>
                  <a:pt x="12956" y="93221"/>
                  <a:pt x="19897" y="94358"/>
                </a:cubicBezTo>
                <a:cubicBezTo>
                  <a:pt x="26895" y="95497"/>
                  <a:pt x="33437" y="90717"/>
                  <a:pt x="34575" y="83775"/>
                </a:cubicBezTo>
                <a:cubicBezTo>
                  <a:pt x="34803" y="82409"/>
                  <a:pt x="34803" y="80987"/>
                  <a:pt x="34575" y="79678"/>
                </a:cubicBezTo>
                <a:cubicBezTo>
                  <a:pt x="44986" y="74614"/>
                  <a:pt x="53634" y="61697"/>
                  <a:pt x="56251" y="45481"/>
                </a:cubicBezTo>
                <a:cubicBezTo>
                  <a:pt x="59892" y="23005"/>
                  <a:pt x="50391" y="2748"/>
                  <a:pt x="35087" y="244"/>
                </a:cubicBezTo>
                <a:cubicBezTo>
                  <a:pt x="19783" y="-2203"/>
                  <a:pt x="4422" y="14014"/>
                  <a:pt x="781" y="36490"/>
                </a:cubicBezTo>
                <a:cubicBezTo>
                  <a:pt x="41" y="41156"/>
                  <a:pt x="-186" y="45765"/>
                  <a:pt x="155" y="50147"/>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4" name="Freeform 443">
            <a:extLst>
              <a:ext uri="{FF2B5EF4-FFF2-40B4-BE49-F238E27FC236}">
                <a16:creationId xmlns:a16="http://schemas.microsoft.com/office/drawing/2014/main" id="{BAC51204-EE7B-FB42-2D84-6996D4CEEDDD}"/>
              </a:ext>
            </a:extLst>
          </p:cNvPr>
          <p:cNvSpPr/>
          <p:nvPr/>
        </p:nvSpPr>
        <p:spPr>
          <a:xfrm>
            <a:off x="5372636" y="5752687"/>
            <a:ext cx="79937" cy="74415"/>
          </a:xfrm>
          <a:custGeom>
            <a:avLst/>
            <a:gdLst>
              <a:gd name="connsiteX0" fmla="*/ 16137 w 79937"/>
              <a:gd name="connsiteY0" fmla="*/ 23395 h 74415"/>
              <a:gd name="connsiteX1" fmla="*/ 7830 w 79937"/>
              <a:gd name="connsiteY1" fmla="*/ 49854 h 74415"/>
              <a:gd name="connsiteX2" fmla="*/ 4360 w 79937"/>
              <a:gd name="connsiteY2" fmla="*/ 52017 h 74415"/>
              <a:gd name="connsiteX3" fmla="*/ 3165 w 79937"/>
              <a:gd name="connsiteY3" fmla="*/ 70054 h 74415"/>
              <a:gd name="connsiteX4" fmla="*/ 21200 w 79937"/>
              <a:gd name="connsiteY4" fmla="*/ 71249 h 74415"/>
              <a:gd name="connsiteX5" fmla="*/ 23817 w 79937"/>
              <a:gd name="connsiteY5" fmla="*/ 68119 h 74415"/>
              <a:gd name="connsiteX6" fmla="*/ 62333 w 79937"/>
              <a:gd name="connsiteY6" fmla="*/ 55601 h 74415"/>
              <a:gd name="connsiteX7" fmla="*/ 74850 w 79937"/>
              <a:gd name="connsiteY7" fmla="*/ 7235 h 74415"/>
              <a:gd name="connsiteX8" fmla="*/ 25296 w 79937"/>
              <a:gd name="connsiteY8" fmla="*/ 13324 h 74415"/>
              <a:gd name="connsiteX9" fmla="*/ 16137 w 79937"/>
              <a:gd name="connsiteY9" fmla="*/ 23452 h 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937" h="74415">
                <a:moveTo>
                  <a:pt x="16137" y="23395"/>
                </a:moveTo>
                <a:cubicBezTo>
                  <a:pt x="9935" y="32101"/>
                  <a:pt x="6977" y="41661"/>
                  <a:pt x="7830" y="49854"/>
                </a:cubicBezTo>
                <a:cubicBezTo>
                  <a:pt x="6579" y="50366"/>
                  <a:pt x="5441" y="51106"/>
                  <a:pt x="4360" y="52017"/>
                </a:cubicBezTo>
                <a:cubicBezTo>
                  <a:pt x="-931" y="56683"/>
                  <a:pt x="-1500" y="64762"/>
                  <a:pt x="3165" y="70054"/>
                </a:cubicBezTo>
                <a:cubicBezTo>
                  <a:pt x="7830" y="75346"/>
                  <a:pt x="15909" y="75915"/>
                  <a:pt x="21200" y="71249"/>
                </a:cubicBezTo>
                <a:cubicBezTo>
                  <a:pt x="22281" y="70339"/>
                  <a:pt x="23134" y="69257"/>
                  <a:pt x="23817" y="68119"/>
                </a:cubicBezTo>
                <a:cubicBezTo>
                  <a:pt x="35025" y="70851"/>
                  <a:pt x="49988" y="66412"/>
                  <a:pt x="62333" y="55601"/>
                </a:cubicBezTo>
                <a:cubicBezTo>
                  <a:pt x="79458" y="40579"/>
                  <a:pt x="85033" y="18957"/>
                  <a:pt x="74850" y="7235"/>
                </a:cubicBezTo>
                <a:cubicBezTo>
                  <a:pt x="64609" y="-4430"/>
                  <a:pt x="42421" y="-1698"/>
                  <a:pt x="25296" y="13324"/>
                </a:cubicBezTo>
                <a:cubicBezTo>
                  <a:pt x="21712" y="16453"/>
                  <a:pt x="18640" y="19867"/>
                  <a:pt x="16137" y="23452"/>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5" name="Freeform 444">
            <a:extLst>
              <a:ext uri="{FF2B5EF4-FFF2-40B4-BE49-F238E27FC236}">
                <a16:creationId xmlns:a16="http://schemas.microsoft.com/office/drawing/2014/main" id="{74840785-5E05-B164-A82C-4505122EEBDD}"/>
              </a:ext>
            </a:extLst>
          </p:cNvPr>
          <p:cNvSpPr/>
          <p:nvPr/>
        </p:nvSpPr>
        <p:spPr>
          <a:xfrm>
            <a:off x="5265124" y="5814981"/>
            <a:ext cx="72921" cy="81255"/>
          </a:xfrm>
          <a:custGeom>
            <a:avLst/>
            <a:gdLst>
              <a:gd name="connsiteX0" fmla="*/ 50884 w 72921"/>
              <a:gd name="connsiteY0" fmla="*/ 17377 h 81255"/>
              <a:gd name="connsiteX1" fmla="*/ 24713 w 72921"/>
              <a:gd name="connsiteY1" fmla="*/ 8216 h 81255"/>
              <a:gd name="connsiteX2" fmla="*/ 22665 w 72921"/>
              <a:gd name="connsiteY2" fmla="*/ 4688 h 81255"/>
              <a:gd name="connsiteX3" fmla="*/ 4687 w 72921"/>
              <a:gd name="connsiteY3" fmla="*/ 2867 h 81255"/>
              <a:gd name="connsiteX4" fmla="*/ 2867 w 72921"/>
              <a:gd name="connsiteY4" fmla="*/ 20848 h 81255"/>
              <a:gd name="connsiteX5" fmla="*/ 5939 w 72921"/>
              <a:gd name="connsiteY5" fmla="*/ 23579 h 81255"/>
              <a:gd name="connsiteX6" fmla="*/ 17146 w 72921"/>
              <a:gd name="connsiteY6" fmla="*/ 62499 h 81255"/>
              <a:gd name="connsiteX7" fmla="*/ 65050 w 72921"/>
              <a:gd name="connsiteY7" fmla="*/ 76611 h 81255"/>
              <a:gd name="connsiteX8" fmla="*/ 60669 w 72921"/>
              <a:gd name="connsiteY8" fmla="*/ 26879 h 81255"/>
              <a:gd name="connsiteX9" fmla="*/ 50884 w 72921"/>
              <a:gd name="connsiteY9" fmla="*/ 17377 h 8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21" h="81255">
                <a:moveTo>
                  <a:pt x="50884" y="17377"/>
                </a:moveTo>
                <a:cubicBezTo>
                  <a:pt x="42350" y="10890"/>
                  <a:pt x="32906" y="7590"/>
                  <a:pt x="24713" y="8216"/>
                </a:cubicBezTo>
                <a:cubicBezTo>
                  <a:pt x="24258" y="6964"/>
                  <a:pt x="23575" y="5769"/>
                  <a:pt x="22665" y="4688"/>
                </a:cubicBezTo>
                <a:cubicBezTo>
                  <a:pt x="18171" y="-775"/>
                  <a:pt x="10149" y="-1571"/>
                  <a:pt x="4687" y="2867"/>
                </a:cubicBezTo>
                <a:cubicBezTo>
                  <a:pt x="-774" y="7362"/>
                  <a:pt x="-1571" y="15385"/>
                  <a:pt x="2867" y="20848"/>
                </a:cubicBezTo>
                <a:cubicBezTo>
                  <a:pt x="3777" y="21929"/>
                  <a:pt x="4801" y="22840"/>
                  <a:pt x="5939" y="23579"/>
                </a:cubicBezTo>
                <a:cubicBezTo>
                  <a:pt x="2810" y="34732"/>
                  <a:pt x="6735" y="49811"/>
                  <a:pt x="17146" y="62499"/>
                </a:cubicBezTo>
                <a:cubicBezTo>
                  <a:pt x="31597" y="80139"/>
                  <a:pt x="52989" y="86455"/>
                  <a:pt x="65050" y="76611"/>
                </a:cubicBezTo>
                <a:cubicBezTo>
                  <a:pt x="77054" y="66767"/>
                  <a:pt x="75120" y="44519"/>
                  <a:pt x="60669" y="26879"/>
                </a:cubicBezTo>
                <a:cubicBezTo>
                  <a:pt x="57654" y="23181"/>
                  <a:pt x="54354" y="19994"/>
                  <a:pt x="50884" y="17377"/>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7" name="Freeform 446">
            <a:extLst>
              <a:ext uri="{FF2B5EF4-FFF2-40B4-BE49-F238E27FC236}">
                <a16:creationId xmlns:a16="http://schemas.microsoft.com/office/drawing/2014/main" id="{767CB121-4E10-1F17-4889-7D5BABCF8954}"/>
              </a:ext>
            </a:extLst>
          </p:cNvPr>
          <p:cNvSpPr/>
          <p:nvPr/>
        </p:nvSpPr>
        <p:spPr>
          <a:xfrm>
            <a:off x="5574602" y="5045188"/>
            <a:ext cx="111602" cy="158526"/>
          </a:xfrm>
          <a:custGeom>
            <a:avLst/>
            <a:gdLst>
              <a:gd name="connsiteX0" fmla="*/ 110807 w 111602"/>
              <a:gd name="connsiteY0" fmla="*/ 0 h 158526"/>
              <a:gd name="connsiteX1" fmla="*/ 12611 w 111602"/>
              <a:gd name="connsiteY1" fmla="*/ 35791 h 158526"/>
              <a:gd name="connsiteX2" fmla="*/ 1517 w 111602"/>
              <a:gd name="connsiteY2" fmla="*/ 60998 h 158526"/>
              <a:gd name="connsiteX3" fmla="*/ 73599 w 111602"/>
              <a:gd name="connsiteY3" fmla="*/ 158527 h 158526"/>
              <a:gd name="connsiteX4" fmla="*/ 73599 w 111602"/>
              <a:gd name="connsiteY4" fmla="*/ 108055 h 158526"/>
              <a:gd name="connsiteX5" fmla="*/ 48396 w 111602"/>
              <a:gd name="connsiteY5" fmla="*/ 60315 h 158526"/>
              <a:gd name="connsiteX6" fmla="*/ 111603 w 111602"/>
              <a:gd name="connsiteY6" fmla="*/ 42733 h 1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2" h="158526">
                <a:moveTo>
                  <a:pt x="110807" y="0"/>
                </a:moveTo>
                <a:lnTo>
                  <a:pt x="12611" y="35791"/>
                </a:lnTo>
                <a:cubicBezTo>
                  <a:pt x="2313" y="39376"/>
                  <a:pt x="-2750" y="50983"/>
                  <a:pt x="1517" y="60998"/>
                </a:cubicBezTo>
                <a:lnTo>
                  <a:pt x="73599" y="158527"/>
                </a:lnTo>
                <a:lnTo>
                  <a:pt x="73599" y="108055"/>
                </a:lnTo>
                <a:lnTo>
                  <a:pt x="48396" y="60315"/>
                </a:lnTo>
                <a:lnTo>
                  <a:pt x="111603" y="42733"/>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8" name="Freeform 447">
            <a:extLst>
              <a:ext uri="{FF2B5EF4-FFF2-40B4-BE49-F238E27FC236}">
                <a16:creationId xmlns:a16="http://schemas.microsoft.com/office/drawing/2014/main" id="{ECE72CBB-55BF-13D7-8781-6242A054F62C}"/>
              </a:ext>
            </a:extLst>
          </p:cNvPr>
          <p:cNvSpPr/>
          <p:nvPr/>
        </p:nvSpPr>
        <p:spPr>
          <a:xfrm>
            <a:off x="5745373" y="5045188"/>
            <a:ext cx="111634" cy="162964"/>
          </a:xfrm>
          <a:custGeom>
            <a:avLst/>
            <a:gdLst>
              <a:gd name="connsiteX0" fmla="*/ 0 w 111634"/>
              <a:gd name="connsiteY0" fmla="*/ 42619 h 162964"/>
              <a:gd name="connsiteX1" fmla="*/ 63207 w 111634"/>
              <a:gd name="connsiteY1" fmla="*/ 60201 h 162964"/>
              <a:gd name="connsiteX2" fmla="*/ 36582 w 111634"/>
              <a:gd name="connsiteY2" fmla="*/ 108567 h 162964"/>
              <a:gd name="connsiteX3" fmla="*/ 36582 w 111634"/>
              <a:gd name="connsiteY3" fmla="*/ 162965 h 162964"/>
              <a:gd name="connsiteX4" fmla="*/ 110086 w 111634"/>
              <a:gd name="connsiteY4" fmla="*/ 60998 h 162964"/>
              <a:gd name="connsiteX5" fmla="*/ 98993 w 111634"/>
              <a:gd name="connsiteY5" fmla="*/ 35791 h 162964"/>
              <a:gd name="connsiteX6" fmla="*/ 797 w 111634"/>
              <a:gd name="connsiteY6" fmla="*/ 0 h 16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34" h="162964">
                <a:moveTo>
                  <a:pt x="0" y="42619"/>
                </a:moveTo>
                <a:lnTo>
                  <a:pt x="63207" y="60201"/>
                </a:lnTo>
                <a:lnTo>
                  <a:pt x="36582" y="108567"/>
                </a:lnTo>
                <a:lnTo>
                  <a:pt x="36582" y="162965"/>
                </a:lnTo>
                <a:lnTo>
                  <a:pt x="110086" y="60998"/>
                </a:lnTo>
                <a:cubicBezTo>
                  <a:pt x="114410" y="50983"/>
                  <a:pt x="109347" y="39433"/>
                  <a:pt x="98993" y="35791"/>
                </a:cubicBezTo>
                <a:lnTo>
                  <a:pt x="797"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9" name="Freeform 448">
            <a:extLst>
              <a:ext uri="{FF2B5EF4-FFF2-40B4-BE49-F238E27FC236}">
                <a16:creationId xmlns:a16="http://schemas.microsoft.com/office/drawing/2014/main" id="{E6418ACB-0C9C-76D0-4A84-DC915F62EE0E}"/>
              </a:ext>
            </a:extLst>
          </p:cNvPr>
          <p:cNvSpPr/>
          <p:nvPr/>
        </p:nvSpPr>
        <p:spPr>
          <a:xfrm>
            <a:off x="5685409" y="5034946"/>
            <a:ext cx="60760" cy="76361"/>
          </a:xfrm>
          <a:custGeom>
            <a:avLst/>
            <a:gdLst>
              <a:gd name="connsiteX0" fmla="*/ 60761 w 60760"/>
              <a:gd name="connsiteY0" fmla="*/ 45976 h 76361"/>
              <a:gd name="connsiteX1" fmla="*/ 60761 w 60760"/>
              <a:gd name="connsiteY1" fmla="*/ 0 h 76361"/>
              <a:gd name="connsiteX2" fmla="*/ 0 w 60760"/>
              <a:gd name="connsiteY2" fmla="*/ 0 h 76361"/>
              <a:gd name="connsiteX3" fmla="*/ 0 w 60760"/>
              <a:gd name="connsiteY3" fmla="*/ 45976 h 76361"/>
              <a:gd name="connsiteX4" fmla="*/ 30380 w 60760"/>
              <a:gd name="connsiteY4" fmla="*/ 76361 h 76361"/>
              <a:gd name="connsiteX5" fmla="*/ 30380 w 60760"/>
              <a:gd name="connsiteY5" fmla="*/ 76361 h 76361"/>
              <a:gd name="connsiteX6" fmla="*/ 60761 w 60760"/>
              <a:gd name="connsiteY6" fmla="*/ 45976 h 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0" h="76361">
                <a:moveTo>
                  <a:pt x="60761" y="45976"/>
                </a:moveTo>
                <a:lnTo>
                  <a:pt x="60761" y="0"/>
                </a:lnTo>
                <a:lnTo>
                  <a:pt x="0" y="0"/>
                </a:lnTo>
                <a:lnTo>
                  <a:pt x="0" y="45976"/>
                </a:lnTo>
                <a:cubicBezTo>
                  <a:pt x="0" y="62762"/>
                  <a:pt x="13597" y="76361"/>
                  <a:pt x="30380" y="76361"/>
                </a:cubicBezTo>
                <a:lnTo>
                  <a:pt x="30380" y="76361"/>
                </a:lnTo>
                <a:cubicBezTo>
                  <a:pt x="47164" y="76361"/>
                  <a:pt x="60761" y="62762"/>
                  <a:pt x="60761" y="45976"/>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0" name="Freeform 449">
            <a:extLst>
              <a:ext uri="{FF2B5EF4-FFF2-40B4-BE49-F238E27FC236}">
                <a16:creationId xmlns:a16="http://schemas.microsoft.com/office/drawing/2014/main" id="{54EE9432-29E7-663E-C94A-C89A0E35B970}"/>
              </a:ext>
            </a:extLst>
          </p:cNvPr>
          <p:cNvSpPr/>
          <p:nvPr/>
        </p:nvSpPr>
        <p:spPr>
          <a:xfrm>
            <a:off x="5442137" y="4756985"/>
            <a:ext cx="138703" cy="138724"/>
          </a:xfrm>
          <a:custGeom>
            <a:avLst/>
            <a:gdLst>
              <a:gd name="connsiteX0" fmla="*/ 69352 w 138703"/>
              <a:gd name="connsiteY0" fmla="*/ 0 h 138724"/>
              <a:gd name="connsiteX1" fmla="*/ 0 w 138703"/>
              <a:gd name="connsiteY1" fmla="*/ 69362 h 138724"/>
              <a:gd name="connsiteX2" fmla="*/ 69352 w 138703"/>
              <a:gd name="connsiteY2" fmla="*/ 138725 h 138724"/>
              <a:gd name="connsiteX3" fmla="*/ 138703 w 138703"/>
              <a:gd name="connsiteY3" fmla="*/ 69362 h 138724"/>
              <a:gd name="connsiteX4" fmla="*/ 69352 w 138703"/>
              <a:gd name="connsiteY4" fmla="*/ 0 h 13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03" h="138724">
                <a:moveTo>
                  <a:pt x="69352" y="0"/>
                </a:moveTo>
                <a:cubicBezTo>
                  <a:pt x="31063" y="0"/>
                  <a:pt x="0" y="31068"/>
                  <a:pt x="0" y="69362"/>
                </a:cubicBezTo>
                <a:cubicBezTo>
                  <a:pt x="0" y="107657"/>
                  <a:pt x="31063" y="138725"/>
                  <a:pt x="69352" y="138725"/>
                </a:cubicBezTo>
                <a:cubicBezTo>
                  <a:pt x="107640" y="138725"/>
                  <a:pt x="138703" y="107657"/>
                  <a:pt x="138703" y="69362"/>
                </a:cubicBezTo>
                <a:cubicBezTo>
                  <a:pt x="138703" y="31068"/>
                  <a:pt x="107640" y="0"/>
                  <a:pt x="69352" y="0"/>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1" name="Freeform 450">
            <a:extLst>
              <a:ext uri="{FF2B5EF4-FFF2-40B4-BE49-F238E27FC236}">
                <a16:creationId xmlns:a16="http://schemas.microsoft.com/office/drawing/2014/main" id="{0089FD13-DC7E-CF6E-C28C-8A395DABF7B2}"/>
              </a:ext>
            </a:extLst>
          </p:cNvPr>
          <p:cNvSpPr/>
          <p:nvPr/>
        </p:nvSpPr>
        <p:spPr>
          <a:xfrm>
            <a:off x="5566674" y="4784183"/>
            <a:ext cx="103714" cy="5690"/>
          </a:xfrm>
          <a:custGeom>
            <a:avLst/>
            <a:gdLst>
              <a:gd name="connsiteX0" fmla="*/ 103715 w 103714"/>
              <a:gd name="connsiteY0" fmla="*/ 0 h 5690"/>
              <a:gd name="connsiteX1" fmla="*/ 0 w 103714"/>
              <a:gd name="connsiteY1" fmla="*/ 0 h 5690"/>
            </a:gdLst>
            <a:ahLst/>
            <a:cxnLst>
              <a:cxn ang="0">
                <a:pos x="connsiteX0" y="connsiteY0"/>
              </a:cxn>
              <a:cxn ang="0">
                <a:pos x="connsiteX1" y="connsiteY1"/>
              </a:cxn>
            </a:cxnLst>
            <a:rect l="l" t="t" r="r" b="b"/>
            <a:pathLst>
              <a:path w="103714" h="5690">
                <a:moveTo>
                  <a:pt x="103715"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52" name="Freeform 451">
            <a:extLst>
              <a:ext uri="{FF2B5EF4-FFF2-40B4-BE49-F238E27FC236}">
                <a16:creationId xmlns:a16="http://schemas.microsoft.com/office/drawing/2014/main" id="{22D11F52-2C90-FDE9-AA56-E584D5803E6A}"/>
              </a:ext>
            </a:extLst>
          </p:cNvPr>
          <p:cNvSpPr/>
          <p:nvPr/>
        </p:nvSpPr>
        <p:spPr>
          <a:xfrm>
            <a:off x="5562237" y="4875965"/>
            <a:ext cx="106047" cy="5690"/>
          </a:xfrm>
          <a:custGeom>
            <a:avLst/>
            <a:gdLst>
              <a:gd name="connsiteX0" fmla="*/ 106047 w 106047"/>
              <a:gd name="connsiteY0" fmla="*/ 0 h 5690"/>
              <a:gd name="connsiteX1" fmla="*/ 0 w 106047"/>
              <a:gd name="connsiteY1" fmla="*/ 0 h 5690"/>
            </a:gdLst>
            <a:ahLst/>
            <a:cxnLst>
              <a:cxn ang="0">
                <a:pos x="connsiteX0" y="connsiteY0"/>
              </a:cxn>
              <a:cxn ang="0">
                <a:pos x="connsiteX1" y="connsiteY1"/>
              </a:cxn>
            </a:cxnLst>
            <a:rect l="l" t="t" r="r" b="b"/>
            <a:pathLst>
              <a:path w="106047" h="5690">
                <a:moveTo>
                  <a:pt x="10604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53" name="Freeform 452">
            <a:extLst>
              <a:ext uri="{FF2B5EF4-FFF2-40B4-BE49-F238E27FC236}">
                <a16:creationId xmlns:a16="http://schemas.microsoft.com/office/drawing/2014/main" id="{93E69F34-60AA-E89C-56C3-03890B59B3F9}"/>
              </a:ext>
            </a:extLst>
          </p:cNvPr>
          <p:cNvSpPr/>
          <p:nvPr/>
        </p:nvSpPr>
        <p:spPr>
          <a:xfrm>
            <a:off x="5669365" y="4721535"/>
            <a:ext cx="92848" cy="259070"/>
          </a:xfrm>
          <a:custGeom>
            <a:avLst/>
            <a:gdLst>
              <a:gd name="connsiteX0" fmla="*/ 92848 w 92848"/>
              <a:gd name="connsiteY0" fmla="*/ 46431 h 259070"/>
              <a:gd name="connsiteX1" fmla="*/ 46424 w 92848"/>
              <a:gd name="connsiteY1" fmla="*/ 0 h 259070"/>
              <a:gd name="connsiteX2" fmla="*/ 0 w 92848"/>
              <a:gd name="connsiteY2" fmla="*/ 46431 h 259070"/>
              <a:gd name="connsiteX3" fmla="*/ 0 w 92848"/>
              <a:gd name="connsiteY3" fmla="*/ 259070 h 259070"/>
              <a:gd name="connsiteX4" fmla="*/ 92848 w 92848"/>
              <a:gd name="connsiteY4" fmla="*/ 259070 h 259070"/>
              <a:gd name="connsiteX5" fmla="*/ 92848 w 92848"/>
              <a:gd name="connsiteY5" fmla="*/ 46431 h 25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48" h="259070">
                <a:moveTo>
                  <a:pt x="92848" y="46431"/>
                </a:moveTo>
                <a:cubicBezTo>
                  <a:pt x="92848" y="20769"/>
                  <a:pt x="72082" y="0"/>
                  <a:pt x="46424" y="0"/>
                </a:cubicBezTo>
                <a:cubicBezTo>
                  <a:pt x="20765" y="0"/>
                  <a:pt x="0" y="20769"/>
                  <a:pt x="0" y="46431"/>
                </a:cubicBezTo>
                <a:lnTo>
                  <a:pt x="0" y="259070"/>
                </a:lnTo>
                <a:lnTo>
                  <a:pt x="92848" y="259070"/>
                </a:lnTo>
                <a:lnTo>
                  <a:pt x="92848" y="46431"/>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4" name="Freeform 453">
            <a:extLst>
              <a:ext uri="{FF2B5EF4-FFF2-40B4-BE49-F238E27FC236}">
                <a16:creationId xmlns:a16="http://schemas.microsoft.com/office/drawing/2014/main" id="{4245FEA8-B609-5777-B826-4A498130EDD2}"/>
              </a:ext>
            </a:extLst>
          </p:cNvPr>
          <p:cNvSpPr/>
          <p:nvPr/>
        </p:nvSpPr>
        <p:spPr>
          <a:xfrm>
            <a:off x="5696275" y="4980663"/>
            <a:ext cx="38971" cy="54283"/>
          </a:xfrm>
          <a:custGeom>
            <a:avLst/>
            <a:gdLst>
              <a:gd name="connsiteX0" fmla="*/ 38971 w 38971"/>
              <a:gd name="connsiteY0" fmla="*/ 54283 h 54283"/>
              <a:gd name="connsiteX1" fmla="*/ 38971 w 38971"/>
              <a:gd name="connsiteY1" fmla="*/ 0 h 54283"/>
              <a:gd name="connsiteX2" fmla="*/ 0 w 38971"/>
              <a:gd name="connsiteY2" fmla="*/ 0 h 54283"/>
              <a:gd name="connsiteX3" fmla="*/ 0 w 38971"/>
              <a:gd name="connsiteY3" fmla="*/ 54283 h 54283"/>
            </a:gdLst>
            <a:ahLst/>
            <a:cxnLst>
              <a:cxn ang="0">
                <a:pos x="connsiteX0" y="connsiteY0"/>
              </a:cxn>
              <a:cxn ang="0">
                <a:pos x="connsiteX1" y="connsiteY1"/>
              </a:cxn>
              <a:cxn ang="0">
                <a:pos x="connsiteX2" y="connsiteY2"/>
              </a:cxn>
              <a:cxn ang="0">
                <a:pos x="connsiteX3" y="connsiteY3"/>
              </a:cxn>
            </a:cxnLst>
            <a:rect l="l" t="t" r="r" b="b"/>
            <a:pathLst>
              <a:path w="38971" h="54283">
                <a:moveTo>
                  <a:pt x="38971" y="54283"/>
                </a:moveTo>
                <a:lnTo>
                  <a:pt x="38971" y="0"/>
                </a:lnTo>
                <a:lnTo>
                  <a:pt x="0" y="0"/>
                </a:lnTo>
                <a:lnTo>
                  <a:pt x="0" y="54283"/>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5" name="Freeform 454">
            <a:extLst>
              <a:ext uri="{FF2B5EF4-FFF2-40B4-BE49-F238E27FC236}">
                <a16:creationId xmlns:a16="http://schemas.microsoft.com/office/drawing/2014/main" id="{2532FE73-83EF-A095-6269-0E9B0937BAEE}"/>
              </a:ext>
            </a:extLst>
          </p:cNvPr>
          <p:cNvSpPr/>
          <p:nvPr/>
        </p:nvSpPr>
        <p:spPr>
          <a:xfrm>
            <a:off x="5470754" y="4681363"/>
            <a:ext cx="81412" cy="85977"/>
          </a:xfrm>
          <a:custGeom>
            <a:avLst/>
            <a:gdLst>
              <a:gd name="connsiteX0" fmla="*/ 81413 w 81412"/>
              <a:gd name="connsiteY0" fmla="*/ 85978 h 85977"/>
              <a:gd name="connsiteX1" fmla="*/ 81413 w 81412"/>
              <a:gd name="connsiteY1" fmla="*/ 0 h 85977"/>
              <a:gd name="connsiteX2" fmla="*/ 0 w 81412"/>
              <a:gd name="connsiteY2" fmla="*/ 0 h 85977"/>
              <a:gd name="connsiteX3" fmla="*/ 0 w 81412"/>
              <a:gd name="connsiteY3" fmla="*/ 85978 h 85977"/>
            </a:gdLst>
            <a:ahLst/>
            <a:cxnLst>
              <a:cxn ang="0">
                <a:pos x="connsiteX0" y="connsiteY0"/>
              </a:cxn>
              <a:cxn ang="0">
                <a:pos x="connsiteX1" y="connsiteY1"/>
              </a:cxn>
              <a:cxn ang="0">
                <a:pos x="connsiteX2" y="connsiteY2"/>
              </a:cxn>
              <a:cxn ang="0">
                <a:pos x="connsiteX3" y="connsiteY3"/>
              </a:cxn>
            </a:cxnLst>
            <a:rect l="l" t="t" r="r" b="b"/>
            <a:pathLst>
              <a:path w="81412" h="85977">
                <a:moveTo>
                  <a:pt x="81413" y="85978"/>
                </a:moveTo>
                <a:lnTo>
                  <a:pt x="81413" y="0"/>
                </a:lnTo>
                <a:lnTo>
                  <a:pt x="0" y="0"/>
                </a:lnTo>
                <a:lnTo>
                  <a:pt x="0" y="85978"/>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6" name="Freeform 455">
            <a:extLst>
              <a:ext uri="{FF2B5EF4-FFF2-40B4-BE49-F238E27FC236}">
                <a16:creationId xmlns:a16="http://schemas.microsoft.com/office/drawing/2014/main" id="{D1E5E060-71C7-B63B-8CC0-F178CC4E458A}"/>
              </a:ext>
            </a:extLst>
          </p:cNvPr>
          <p:cNvSpPr/>
          <p:nvPr/>
        </p:nvSpPr>
        <p:spPr>
          <a:xfrm>
            <a:off x="5547558" y="5561233"/>
            <a:ext cx="429309" cy="311865"/>
          </a:xfrm>
          <a:custGeom>
            <a:avLst/>
            <a:gdLst>
              <a:gd name="connsiteX0" fmla="*/ 287874 w 429309"/>
              <a:gd name="connsiteY0" fmla="*/ 132969 h 311865"/>
              <a:gd name="connsiteX1" fmla="*/ 371108 w 429309"/>
              <a:gd name="connsiteY1" fmla="*/ 110209 h 311865"/>
              <a:gd name="connsiteX2" fmla="*/ 429309 w 429309"/>
              <a:gd name="connsiteY2" fmla="*/ 48471 h 311865"/>
              <a:gd name="connsiteX3" fmla="*/ 358421 w 429309"/>
              <a:gd name="connsiteY3" fmla="*/ 4430 h 311865"/>
              <a:gd name="connsiteX4" fmla="*/ 266540 w 429309"/>
              <a:gd name="connsiteY4" fmla="*/ 16493 h 311865"/>
              <a:gd name="connsiteX5" fmla="*/ 214655 w 429309"/>
              <a:gd name="connsiteY5" fmla="*/ 95244 h 311865"/>
              <a:gd name="connsiteX6" fmla="*/ 287874 w 429309"/>
              <a:gd name="connsiteY6" fmla="*/ 132912 h 311865"/>
              <a:gd name="connsiteX7" fmla="*/ 214655 w 429309"/>
              <a:gd name="connsiteY7" fmla="*/ 95300 h 311865"/>
              <a:gd name="connsiteX8" fmla="*/ 162769 w 429309"/>
              <a:gd name="connsiteY8" fmla="*/ 16550 h 311865"/>
              <a:gd name="connsiteX9" fmla="*/ 70888 w 429309"/>
              <a:gd name="connsiteY9" fmla="*/ 4487 h 311865"/>
              <a:gd name="connsiteX10" fmla="*/ 0 w 429309"/>
              <a:gd name="connsiteY10" fmla="*/ 48528 h 311865"/>
              <a:gd name="connsiteX11" fmla="*/ 58201 w 429309"/>
              <a:gd name="connsiteY11" fmla="*/ 110265 h 311865"/>
              <a:gd name="connsiteX12" fmla="*/ 141434 w 429309"/>
              <a:gd name="connsiteY12" fmla="*/ 133026 h 311865"/>
              <a:gd name="connsiteX13" fmla="*/ 214655 w 429309"/>
              <a:gd name="connsiteY13" fmla="*/ 95357 h 311865"/>
              <a:gd name="connsiteX14" fmla="*/ 214655 w 429309"/>
              <a:gd name="connsiteY14" fmla="*/ 95300 h 311865"/>
              <a:gd name="connsiteX15" fmla="*/ 214655 w 429309"/>
              <a:gd name="connsiteY15" fmla="*/ 311866 h 3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309" h="311865">
                <a:moveTo>
                  <a:pt x="287874" y="132969"/>
                </a:moveTo>
                <a:cubicBezTo>
                  <a:pt x="327415" y="137123"/>
                  <a:pt x="357056" y="118858"/>
                  <a:pt x="371108" y="110209"/>
                </a:cubicBezTo>
                <a:cubicBezTo>
                  <a:pt x="404276" y="89781"/>
                  <a:pt x="421799" y="62127"/>
                  <a:pt x="429309" y="48471"/>
                </a:cubicBezTo>
                <a:cubicBezTo>
                  <a:pt x="420888" y="38456"/>
                  <a:pt x="397620" y="13648"/>
                  <a:pt x="358421" y="4430"/>
                </a:cubicBezTo>
                <a:cubicBezTo>
                  <a:pt x="344540" y="1186"/>
                  <a:pt x="305170" y="-8089"/>
                  <a:pt x="266540" y="16493"/>
                </a:cubicBezTo>
                <a:cubicBezTo>
                  <a:pt x="225293" y="42724"/>
                  <a:pt x="216077" y="87733"/>
                  <a:pt x="214655" y="95244"/>
                </a:cubicBezTo>
                <a:cubicBezTo>
                  <a:pt x="222278" y="103551"/>
                  <a:pt x="247368" y="128645"/>
                  <a:pt x="287874" y="132912"/>
                </a:cubicBezTo>
                <a:close/>
                <a:moveTo>
                  <a:pt x="214655" y="95300"/>
                </a:moveTo>
                <a:cubicBezTo>
                  <a:pt x="213232" y="87733"/>
                  <a:pt x="203959" y="42781"/>
                  <a:pt x="162769" y="16550"/>
                </a:cubicBezTo>
                <a:cubicBezTo>
                  <a:pt x="124139" y="-8032"/>
                  <a:pt x="84770" y="1186"/>
                  <a:pt x="70888" y="4487"/>
                </a:cubicBezTo>
                <a:cubicBezTo>
                  <a:pt x="31746" y="13705"/>
                  <a:pt x="8477" y="38513"/>
                  <a:pt x="0" y="48528"/>
                </a:cubicBezTo>
                <a:cubicBezTo>
                  <a:pt x="7510" y="62241"/>
                  <a:pt x="25033" y="89895"/>
                  <a:pt x="58201" y="110265"/>
                </a:cubicBezTo>
                <a:cubicBezTo>
                  <a:pt x="72253" y="118915"/>
                  <a:pt x="101894" y="137180"/>
                  <a:pt x="141434" y="133026"/>
                </a:cubicBezTo>
                <a:cubicBezTo>
                  <a:pt x="181942" y="128758"/>
                  <a:pt x="206974" y="103665"/>
                  <a:pt x="214655" y="95357"/>
                </a:cubicBezTo>
                <a:close/>
                <a:moveTo>
                  <a:pt x="214655" y="95300"/>
                </a:moveTo>
                <a:lnTo>
                  <a:pt x="214655" y="311866"/>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7" name="Freeform 456">
            <a:extLst>
              <a:ext uri="{FF2B5EF4-FFF2-40B4-BE49-F238E27FC236}">
                <a16:creationId xmlns:a16="http://schemas.microsoft.com/office/drawing/2014/main" id="{7623973F-8540-A5B9-5254-EFBDFBC18106}"/>
              </a:ext>
            </a:extLst>
          </p:cNvPr>
          <p:cNvSpPr/>
          <p:nvPr/>
        </p:nvSpPr>
        <p:spPr>
          <a:xfrm>
            <a:off x="1378715" y="3966162"/>
            <a:ext cx="1208297" cy="1917463"/>
          </a:xfrm>
          <a:custGeom>
            <a:avLst/>
            <a:gdLst>
              <a:gd name="connsiteX0" fmla="*/ 599370 w 1208297"/>
              <a:gd name="connsiteY0" fmla="*/ 466543 h 1917463"/>
              <a:gd name="connsiteX1" fmla="*/ 584521 w 1208297"/>
              <a:gd name="connsiteY1" fmla="*/ 1917464 h 1917463"/>
              <a:gd name="connsiteX2" fmla="*/ 595729 w 1208297"/>
              <a:gd name="connsiteY2" fmla="*/ 863371 h 1917463"/>
              <a:gd name="connsiteX3" fmla="*/ 792121 w 1208297"/>
              <a:gd name="connsiteY3" fmla="*/ 603675 h 1917463"/>
              <a:gd name="connsiteX4" fmla="*/ 418566 w 1208297"/>
              <a:gd name="connsiteY4" fmla="*/ 444807 h 1917463"/>
              <a:gd name="connsiteX5" fmla="*/ 596241 w 1208297"/>
              <a:gd name="connsiteY5" fmla="*/ 656422 h 1917463"/>
              <a:gd name="connsiteX6" fmla="*/ 1047624 w 1208297"/>
              <a:gd name="connsiteY6" fmla="*/ 906616 h 1917463"/>
              <a:gd name="connsiteX7" fmla="*/ 1071575 w 1208297"/>
              <a:gd name="connsiteY7" fmla="*/ 1014558 h 1917463"/>
              <a:gd name="connsiteX8" fmla="*/ 822103 w 1208297"/>
              <a:gd name="connsiteY8" fmla="*/ 1259460 h 1917463"/>
              <a:gd name="connsiteX9" fmla="*/ 615584 w 1208297"/>
              <a:gd name="connsiteY9" fmla="*/ 1144292 h 1917463"/>
              <a:gd name="connsiteX10" fmla="*/ 389494 w 1208297"/>
              <a:gd name="connsiteY10" fmla="*/ 1286943 h 1917463"/>
              <a:gd name="connsiteX11" fmla="*/ 144630 w 1208297"/>
              <a:gd name="connsiteY11" fmla="*/ 1037432 h 1917463"/>
              <a:gd name="connsiteX12" fmla="*/ 212958 w 1208297"/>
              <a:gd name="connsiteY12" fmla="*/ 869460 h 1917463"/>
              <a:gd name="connsiteX13" fmla="*/ 10 w 1208297"/>
              <a:gd name="connsiteY13" fmla="*/ 622566 h 1917463"/>
              <a:gd name="connsiteX14" fmla="*/ 225531 w 1208297"/>
              <a:gd name="connsiteY14" fmla="*/ 378631 h 1917463"/>
              <a:gd name="connsiteX15" fmla="*/ 187527 w 1208297"/>
              <a:gd name="connsiteY15" fmla="*/ 244914 h 1917463"/>
              <a:gd name="connsiteX16" fmla="*/ 436999 w 1208297"/>
              <a:gd name="connsiteY16" fmla="*/ 12 h 1917463"/>
              <a:gd name="connsiteX17" fmla="*/ 661325 w 1208297"/>
              <a:gd name="connsiteY17" fmla="*/ 148808 h 1917463"/>
              <a:gd name="connsiteX18" fmla="*/ 810952 w 1208297"/>
              <a:gd name="connsiteY18" fmla="*/ 99759 h 1917463"/>
              <a:gd name="connsiteX19" fmla="*/ 1055816 w 1208297"/>
              <a:gd name="connsiteY19" fmla="*/ 349270 h 1917463"/>
              <a:gd name="connsiteX20" fmla="*/ 1037497 w 1208297"/>
              <a:gd name="connsiteY20" fmla="*/ 440084 h 1917463"/>
              <a:gd name="connsiteX21" fmla="*/ 1208287 w 1208297"/>
              <a:gd name="connsiteY21" fmla="*/ 677532 h 1917463"/>
              <a:gd name="connsiteX22" fmla="*/ 1047567 w 1208297"/>
              <a:gd name="connsiteY22" fmla="*/ 906616 h 191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8297" h="1917463">
                <a:moveTo>
                  <a:pt x="599370" y="466543"/>
                </a:moveTo>
                <a:lnTo>
                  <a:pt x="584521" y="1917464"/>
                </a:lnTo>
                <a:moveTo>
                  <a:pt x="595729" y="863371"/>
                </a:moveTo>
                <a:lnTo>
                  <a:pt x="792121" y="603675"/>
                </a:lnTo>
                <a:moveTo>
                  <a:pt x="418566" y="444807"/>
                </a:moveTo>
                <a:lnTo>
                  <a:pt x="596241" y="656422"/>
                </a:lnTo>
                <a:moveTo>
                  <a:pt x="1047624" y="906616"/>
                </a:moveTo>
                <a:cubicBezTo>
                  <a:pt x="1063155" y="939391"/>
                  <a:pt x="1071973" y="975922"/>
                  <a:pt x="1071575" y="1014558"/>
                </a:cubicBezTo>
                <a:cubicBezTo>
                  <a:pt x="1070324" y="1151063"/>
                  <a:pt x="958644" y="1260768"/>
                  <a:pt x="822103" y="1259460"/>
                </a:cubicBezTo>
                <a:cubicBezTo>
                  <a:pt x="735001" y="1258663"/>
                  <a:pt x="658993" y="1212801"/>
                  <a:pt x="615584" y="1144292"/>
                </a:cubicBezTo>
                <a:cubicBezTo>
                  <a:pt x="575816" y="1229245"/>
                  <a:pt x="489397" y="1287853"/>
                  <a:pt x="389494" y="1286943"/>
                </a:cubicBezTo>
                <a:cubicBezTo>
                  <a:pt x="253010" y="1285691"/>
                  <a:pt x="143322" y="1173994"/>
                  <a:pt x="144630" y="1037432"/>
                </a:cubicBezTo>
                <a:cubicBezTo>
                  <a:pt x="145256" y="972166"/>
                  <a:pt x="171256" y="913274"/>
                  <a:pt x="212958" y="869460"/>
                </a:cubicBezTo>
                <a:cubicBezTo>
                  <a:pt x="91721" y="852617"/>
                  <a:pt x="-1127" y="748204"/>
                  <a:pt x="10" y="622566"/>
                </a:cubicBezTo>
                <a:cubicBezTo>
                  <a:pt x="1205" y="494140"/>
                  <a:pt x="100141" y="389499"/>
                  <a:pt x="225531" y="378631"/>
                </a:cubicBezTo>
                <a:cubicBezTo>
                  <a:pt x="201124" y="339882"/>
                  <a:pt x="187072" y="294076"/>
                  <a:pt x="187527" y="244914"/>
                </a:cubicBezTo>
                <a:cubicBezTo>
                  <a:pt x="188779" y="108408"/>
                  <a:pt x="300458" y="-1297"/>
                  <a:pt x="436999" y="12"/>
                </a:cubicBezTo>
                <a:cubicBezTo>
                  <a:pt x="537699" y="922"/>
                  <a:pt x="623606" y="62034"/>
                  <a:pt x="661325" y="148808"/>
                </a:cubicBezTo>
                <a:cubicBezTo>
                  <a:pt x="703084" y="117683"/>
                  <a:pt x="754856" y="99247"/>
                  <a:pt x="810952" y="99759"/>
                </a:cubicBezTo>
                <a:cubicBezTo>
                  <a:pt x="947436" y="101011"/>
                  <a:pt x="1057124" y="212708"/>
                  <a:pt x="1055816" y="349270"/>
                </a:cubicBezTo>
                <a:cubicBezTo>
                  <a:pt x="1055532" y="381419"/>
                  <a:pt x="1048875" y="412032"/>
                  <a:pt x="1037497" y="440084"/>
                </a:cubicBezTo>
                <a:cubicBezTo>
                  <a:pt x="1137456" y="472518"/>
                  <a:pt x="1209311" y="566860"/>
                  <a:pt x="1208287" y="677532"/>
                </a:cubicBezTo>
                <a:cubicBezTo>
                  <a:pt x="1207320" y="782799"/>
                  <a:pt x="1140585" y="871850"/>
                  <a:pt x="1047567" y="906616"/>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8" name="Freeform 457">
            <a:extLst>
              <a:ext uri="{FF2B5EF4-FFF2-40B4-BE49-F238E27FC236}">
                <a16:creationId xmlns:a16="http://schemas.microsoft.com/office/drawing/2014/main" id="{624EF247-23AE-E3B0-8625-5076AADC40D9}"/>
              </a:ext>
            </a:extLst>
          </p:cNvPr>
          <p:cNvSpPr/>
          <p:nvPr/>
        </p:nvSpPr>
        <p:spPr>
          <a:xfrm>
            <a:off x="198033" y="4303987"/>
            <a:ext cx="995346" cy="1579639"/>
          </a:xfrm>
          <a:custGeom>
            <a:avLst/>
            <a:gdLst>
              <a:gd name="connsiteX0" fmla="*/ 493832 w 995346"/>
              <a:gd name="connsiteY0" fmla="*/ 384318 h 1579639"/>
              <a:gd name="connsiteX1" fmla="*/ 481601 w 995346"/>
              <a:gd name="connsiteY1" fmla="*/ 1579639 h 1579639"/>
              <a:gd name="connsiteX2" fmla="*/ 490817 w 995346"/>
              <a:gd name="connsiteY2" fmla="*/ 711272 h 1579639"/>
              <a:gd name="connsiteX3" fmla="*/ 652619 w 995346"/>
              <a:gd name="connsiteY3" fmla="*/ 497324 h 1579639"/>
              <a:gd name="connsiteX4" fmla="*/ 344832 w 995346"/>
              <a:gd name="connsiteY4" fmla="*/ 366451 h 1579639"/>
              <a:gd name="connsiteX5" fmla="*/ 491215 w 995346"/>
              <a:gd name="connsiteY5" fmla="*/ 540796 h 1579639"/>
              <a:gd name="connsiteX6" fmla="*/ 863063 w 995346"/>
              <a:gd name="connsiteY6" fmla="*/ 746892 h 1579639"/>
              <a:gd name="connsiteX7" fmla="*/ 882804 w 995346"/>
              <a:gd name="connsiteY7" fmla="*/ 835828 h 1579639"/>
              <a:gd name="connsiteX8" fmla="*/ 677310 w 995346"/>
              <a:gd name="connsiteY8" fmla="*/ 1037600 h 1579639"/>
              <a:gd name="connsiteX9" fmla="*/ 507202 w 995346"/>
              <a:gd name="connsiteY9" fmla="*/ 942746 h 1579639"/>
              <a:gd name="connsiteX10" fmla="*/ 320937 w 995346"/>
              <a:gd name="connsiteY10" fmla="*/ 1060246 h 1579639"/>
              <a:gd name="connsiteX11" fmla="*/ 119197 w 995346"/>
              <a:gd name="connsiteY11" fmla="*/ 854719 h 1579639"/>
              <a:gd name="connsiteX12" fmla="*/ 175464 w 995346"/>
              <a:gd name="connsiteY12" fmla="*/ 716336 h 1579639"/>
              <a:gd name="connsiteX13" fmla="*/ 8 w 995346"/>
              <a:gd name="connsiteY13" fmla="*/ 512915 h 1579639"/>
              <a:gd name="connsiteX14" fmla="*/ 185818 w 995346"/>
              <a:gd name="connsiteY14" fmla="*/ 311940 h 1579639"/>
              <a:gd name="connsiteX15" fmla="*/ 154470 w 995346"/>
              <a:gd name="connsiteY15" fmla="*/ 201780 h 1579639"/>
              <a:gd name="connsiteX16" fmla="*/ 359965 w 995346"/>
              <a:gd name="connsiteY16" fmla="*/ 9 h 1579639"/>
              <a:gd name="connsiteX17" fmla="*/ 544751 w 995346"/>
              <a:gd name="connsiteY17" fmla="*/ 122574 h 1579639"/>
              <a:gd name="connsiteX18" fmla="*/ 668036 w 995346"/>
              <a:gd name="connsiteY18" fmla="*/ 82174 h 1579639"/>
              <a:gd name="connsiteX19" fmla="*/ 869776 w 995346"/>
              <a:gd name="connsiteY19" fmla="*/ 287700 h 1579639"/>
              <a:gd name="connsiteX20" fmla="*/ 854643 w 995346"/>
              <a:gd name="connsiteY20" fmla="*/ 362525 h 1579639"/>
              <a:gd name="connsiteX21" fmla="*/ 995337 w 995346"/>
              <a:gd name="connsiteY21" fmla="*/ 558151 h 1579639"/>
              <a:gd name="connsiteX22" fmla="*/ 862949 w 995346"/>
              <a:gd name="connsiteY22" fmla="*/ 746892 h 157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5346" h="1579639">
                <a:moveTo>
                  <a:pt x="493832" y="384318"/>
                </a:moveTo>
                <a:lnTo>
                  <a:pt x="481601" y="1579639"/>
                </a:lnTo>
                <a:moveTo>
                  <a:pt x="490817" y="711272"/>
                </a:moveTo>
                <a:lnTo>
                  <a:pt x="652619" y="497324"/>
                </a:lnTo>
                <a:moveTo>
                  <a:pt x="344832" y="366451"/>
                </a:moveTo>
                <a:lnTo>
                  <a:pt x="491215" y="540796"/>
                </a:lnTo>
                <a:moveTo>
                  <a:pt x="863063" y="746892"/>
                </a:moveTo>
                <a:cubicBezTo>
                  <a:pt x="875864" y="773863"/>
                  <a:pt x="883089" y="803964"/>
                  <a:pt x="882804" y="835828"/>
                </a:cubicBezTo>
                <a:cubicBezTo>
                  <a:pt x="881780" y="948322"/>
                  <a:pt x="789729" y="1038624"/>
                  <a:pt x="677310" y="1037600"/>
                </a:cubicBezTo>
                <a:cubicBezTo>
                  <a:pt x="605569" y="1036917"/>
                  <a:pt x="542930" y="999134"/>
                  <a:pt x="507202" y="942746"/>
                </a:cubicBezTo>
                <a:cubicBezTo>
                  <a:pt x="474432" y="1012734"/>
                  <a:pt x="403260" y="1061043"/>
                  <a:pt x="320937" y="1060246"/>
                </a:cubicBezTo>
                <a:cubicBezTo>
                  <a:pt x="208461" y="1059222"/>
                  <a:pt x="118173" y="967156"/>
                  <a:pt x="119197" y="854719"/>
                </a:cubicBezTo>
                <a:cubicBezTo>
                  <a:pt x="119709" y="800948"/>
                  <a:pt x="141101" y="752411"/>
                  <a:pt x="175464" y="716336"/>
                </a:cubicBezTo>
                <a:cubicBezTo>
                  <a:pt x="75618" y="702452"/>
                  <a:pt x="-902" y="616475"/>
                  <a:pt x="8" y="512915"/>
                </a:cubicBezTo>
                <a:cubicBezTo>
                  <a:pt x="975" y="407079"/>
                  <a:pt x="82502" y="320931"/>
                  <a:pt x="185818" y="311940"/>
                </a:cubicBezTo>
                <a:cubicBezTo>
                  <a:pt x="165735" y="280019"/>
                  <a:pt x="154129" y="242293"/>
                  <a:pt x="154470" y="201780"/>
                </a:cubicBezTo>
                <a:cubicBezTo>
                  <a:pt x="155494" y="89286"/>
                  <a:pt x="247546" y="-1016"/>
                  <a:pt x="359965" y="9"/>
                </a:cubicBezTo>
                <a:cubicBezTo>
                  <a:pt x="442914" y="805"/>
                  <a:pt x="513688" y="51106"/>
                  <a:pt x="544751" y="122574"/>
                </a:cubicBezTo>
                <a:cubicBezTo>
                  <a:pt x="579171" y="96911"/>
                  <a:pt x="621783" y="81719"/>
                  <a:pt x="668036" y="82174"/>
                </a:cubicBezTo>
                <a:cubicBezTo>
                  <a:pt x="780512" y="83198"/>
                  <a:pt x="870800" y="175264"/>
                  <a:pt x="869776" y="287700"/>
                </a:cubicBezTo>
                <a:cubicBezTo>
                  <a:pt x="869549" y="314216"/>
                  <a:pt x="864087" y="339366"/>
                  <a:pt x="854643" y="362525"/>
                </a:cubicBezTo>
                <a:cubicBezTo>
                  <a:pt x="937023" y="389269"/>
                  <a:pt x="996191" y="466996"/>
                  <a:pt x="995337" y="558151"/>
                </a:cubicBezTo>
                <a:cubicBezTo>
                  <a:pt x="994541" y="644868"/>
                  <a:pt x="939583" y="718214"/>
                  <a:pt x="862949" y="746892"/>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9" name="Freeform 458">
            <a:extLst>
              <a:ext uri="{FF2B5EF4-FFF2-40B4-BE49-F238E27FC236}">
                <a16:creationId xmlns:a16="http://schemas.microsoft.com/office/drawing/2014/main" id="{6C833A44-D6F0-B74B-05C2-C96FCD478C3B}"/>
              </a:ext>
            </a:extLst>
          </p:cNvPr>
          <p:cNvSpPr/>
          <p:nvPr/>
        </p:nvSpPr>
        <p:spPr>
          <a:xfrm>
            <a:off x="8598802" y="5388188"/>
            <a:ext cx="860949" cy="264021"/>
          </a:xfrm>
          <a:custGeom>
            <a:avLst/>
            <a:gdLst>
              <a:gd name="connsiteX0" fmla="*/ 0 w 860949"/>
              <a:gd name="connsiteY0" fmla="*/ 264021 h 264021"/>
              <a:gd name="connsiteX1" fmla="*/ 0 w 860949"/>
              <a:gd name="connsiteY1" fmla="*/ 0 h 264021"/>
              <a:gd name="connsiteX2" fmla="*/ 860950 w 860949"/>
              <a:gd name="connsiteY2" fmla="*/ 0 h 264021"/>
            </a:gdLst>
            <a:ahLst/>
            <a:cxnLst>
              <a:cxn ang="0">
                <a:pos x="connsiteX0" y="connsiteY0"/>
              </a:cxn>
              <a:cxn ang="0">
                <a:pos x="connsiteX1" y="connsiteY1"/>
              </a:cxn>
              <a:cxn ang="0">
                <a:pos x="connsiteX2" y="connsiteY2"/>
              </a:cxn>
            </a:cxnLst>
            <a:rect l="l" t="t" r="r" b="b"/>
            <a:pathLst>
              <a:path w="860949" h="264021">
                <a:moveTo>
                  <a:pt x="0" y="264021"/>
                </a:moveTo>
                <a:lnTo>
                  <a:pt x="0" y="0"/>
                </a:lnTo>
                <a:lnTo>
                  <a:pt x="86095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0" name="Freeform 459">
            <a:extLst>
              <a:ext uri="{FF2B5EF4-FFF2-40B4-BE49-F238E27FC236}">
                <a16:creationId xmlns:a16="http://schemas.microsoft.com/office/drawing/2014/main" id="{D995CAAD-83C7-3B6B-6291-D128B43132C9}"/>
              </a:ext>
            </a:extLst>
          </p:cNvPr>
          <p:cNvSpPr/>
          <p:nvPr/>
        </p:nvSpPr>
        <p:spPr>
          <a:xfrm>
            <a:off x="8974403" y="5169631"/>
            <a:ext cx="358648" cy="218556"/>
          </a:xfrm>
          <a:custGeom>
            <a:avLst/>
            <a:gdLst>
              <a:gd name="connsiteX0" fmla="*/ 320076 w 358648"/>
              <a:gd name="connsiteY0" fmla="*/ 70842 h 218556"/>
              <a:gd name="connsiteX1" fmla="*/ 320076 w 358648"/>
              <a:gd name="connsiteY1" fmla="*/ 218557 h 218556"/>
              <a:gd name="connsiteX2" fmla="*/ 134721 w 358648"/>
              <a:gd name="connsiteY2" fmla="*/ 218557 h 218556"/>
              <a:gd name="connsiteX3" fmla="*/ 134721 w 358648"/>
              <a:gd name="connsiteY3" fmla="*/ 0 h 218556"/>
              <a:gd name="connsiteX4" fmla="*/ 38573 w 358648"/>
              <a:gd name="connsiteY4" fmla="*/ 70842 h 218556"/>
              <a:gd name="connsiteX5" fmla="*/ 38573 w 358648"/>
              <a:gd name="connsiteY5" fmla="*/ 218557 h 218556"/>
              <a:gd name="connsiteX6" fmla="*/ 134721 w 358648"/>
              <a:gd name="connsiteY6" fmla="*/ 218557 h 218556"/>
              <a:gd name="connsiteX7" fmla="*/ 134721 w 358648"/>
              <a:gd name="connsiteY7" fmla="*/ 0 h 218556"/>
              <a:gd name="connsiteX8" fmla="*/ 38573 w 358648"/>
              <a:gd name="connsiteY8" fmla="*/ 0 h 218556"/>
              <a:gd name="connsiteX9" fmla="*/ 0 w 358648"/>
              <a:gd name="connsiteY9" fmla="*/ 69476 h 218556"/>
              <a:gd name="connsiteX10" fmla="*/ 96148 w 358648"/>
              <a:gd name="connsiteY10" fmla="*/ 69476 h 218556"/>
              <a:gd name="connsiteX11" fmla="*/ 134721 w 358648"/>
              <a:gd name="connsiteY11" fmla="*/ 0 h 218556"/>
              <a:gd name="connsiteX12" fmla="*/ 173294 w 358648"/>
              <a:gd name="connsiteY12" fmla="*/ 69476 h 218556"/>
              <a:gd name="connsiteX13" fmla="*/ 358649 w 358648"/>
              <a:gd name="connsiteY13" fmla="*/ 69476 h 218556"/>
              <a:gd name="connsiteX14" fmla="*/ 320076 w 358648"/>
              <a:gd name="connsiteY14" fmla="*/ 0 h 218556"/>
              <a:gd name="connsiteX15" fmla="*/ 134721 w 358648"/>
              <a:gd name="connsiteY15" fmla="*/ 0 h 218556"/>
              <a:gd name="connsiteX16" fmla="*/ 173294 w 358648"/>
              <a:gd name="connsiteY16" fmla="*/ 69476 h 21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648" h="218556">
                <a:moveTo>
                  <a:pt x="320076" y="70842"/>
                </a:moveTo>
                <a:lnTo>
                  <a:pt x="320076" y="218557"/>
                </a:lnTo>
                <a:lnTo>
                  <a:pt x="134721" y="218557"/>
                </a:lnTo>
                <a:lnTo>
                  <a:pt x="134721" y="0"/>
                </a:lnTo>
                <a:moveTo>
                  <a:pt x="38573" y="70842"/>
                </a:moveTo>
                <a:lnTo>
                  <a:pt x="38573" y="218557"/>
                </a:lnTo>
                <a:lnTo>
                  <a:pt x="134721" y="218557"/>
                </a:lnTo>
                <a:moveTo>
                  <a:pt x="134721" y="0"/>
                </a:moveTo>
                <a:lnTo>
                  <a:pt x="38573" y="0"/>
                </a:lnTo>
                <a:lnTo>
                  <a:pt x="0" y="69476"/>
                </a:lnTo>
                <a:lnTo>
                  <a:pt x="96148" y="69476"/>
                </a:lnTo>
                <a:lnTo>
                  <a:pt x="134721" y="0"/>
                </a:lnTo>
                <a:close/>
                <a:moveTo>
                  <a:pt x="173294" y="69476"/>
                </a:moveTo>
                <a:lnTo>
                  <a:pt x="358649" y="69476"/>
                </a:lnTo>
                <a:lnTo>
                  <a:pt x="320076" y="0"/>
                </a:lnTo>
                <a:lnTo>
                  <a:pt x="134721" y="0"/>
                </a:lnTo>
                <a:lnTo>
                  <a:pt x="173294" y="69476"/>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1" name="Freeform 460">
            <a:extLst>
              <a:ext uri="{FF2B5EF4-FFF2-40B4-BE49-F238E27FC236}">
                <a16:creationId xmlns:a16="http://schemas.microsoft.com/office/drawing/2014/main" id="{2900E06C-DE7C-3EE0-5286-E3783F75ABE2}"/>
              </a:ext>
            </a:extLst>
          </p:cNvPr>
          <p:cNvSpPr/>
          <p:nvPr/>
        </p:nvSpPr>
        <p:spPr>
          <a:xfrm>
            <a:off x="8053034" y="5660118"/>
            <a:ext cx="281502" cy="218557"/>
          </a:xfrm>
          <a:custGeom>
            <a:avLst/>
            <a:gdLst>
              <a:gd name="connsiteX0" fmla="*/ 96148 w 281502"/>
              <a:gd name="connsiteY0" fmla="*/ 0 h 218557"/>
              <a:gd name="connsiteX1" fmla="*/ 0 w 281502"/>
              <a:gd name="connsiteY1" fmla="*/ 0 h 218557"/>
              <a:gd name="connsiteX2" fmla="*/ 0 w 281502"/>
              <a:gd name="connsiteY2" fmla="*/ 218557 h 218557"/>
              <a:gd name="connsiteX3" fmla="*/ 96148 w 281502"/>
              <a:gd name="connsiteY3" fmla="*/ 218557 h 218557"/>
              <a:gd name="connsiteX4" fmla="*/ 96148 w 281502"/>
              <a:gd name="connsiteY4" fmla="*/ 0 h 218557"/>
              <a:gd name="connsiteX5" fmla="*/ 281503 w 281502"/>
              <a:gd name="connsiteY5" fmla="*/ 0 h 218557"/>
              <a:gd name="connsiteX6" fmla="*/ 281503 w 281502"/>
              <a:gd name="connsiteY6" fmla="*/ 218557 h 218557"/>
              <a:gd name="connsiteX7" fmla="*/ 96148 w 281502"/>
              <a:gd name="connsiteY7" fmla="*/ 218557 h 218557"/>
              <a:gd name="connsiteX8" fmla="*/ 96148 w 281502"/>
              <a:gd name="connsiteY8" fmla="*/ 0 h 2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2" h="218557">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2" name="Freeform 461">
            <a:extLst>
              <a:ext uri="{FF2B5EF4-FFF2-40B4-BE49-F238E27FC236}">
                <a16:creationId xmlns:a16="http://schemas.microsoft.com/office/drawing/2014/main" id="{EEBCC2D5-B703-EF38-027E-EA185DFEA3CF}"/>
              </a:ext>
            </a:extLst>
          </p:cNvPr>
          <p:cNvSpPr/>
          <p:nvPr/>
        </p:nvSpPr>
        <p:spPr>
          <a:xfrm>
            <a:off x="8384204" y="5660118"/>
            <a:ext cx="281503" cy="218557"/>
          </a:xfrm>
          <a:custGeom>
            <a:avLst/>
            <a:gdLst>
              <a:gd name="connsiteX0" fmla="*/ 96148 w 281503"/>
              <a:gd name="connsiteY0" fmla="*/ 0 h 218557"/>
              <a:gd name="connsiteX1" fmla="*/ 0 w 281503"/>
              <a:gd name="connsiteY1" fmla="*/ 0 h 218557"/>
              <a:gd name="connsiteX2" fmla="*/ 0 w 281503"/>
              <a:gd name="connsiteY2" fmla="*/ 218557 h 218557"/>
              <a:gd name="connsiteX3" fmla="*/ 96148 w 281503"/>
              <a:gd name="connsiteY3" fmla="*/ 218557 h 218557"/>
              <a:gd name="connsiteX4" fmla="*/ 96148 w 281503"/>
              <a:gd name="connsiteY4" fmla="*/ 0 h 218557"/>
              <a:gd name="connsiteX5" fmla="*/ 281503 w 281503"/>
              <a:gd name="connsiteY5" fmla="*/ 0 h 218557"/>
              <a:gd name="connsiteX6" fmla="*/ 281503 w 281503"/>
              <a:gd name="connsiteY6" fmla="*/ 218557 h 218557"/>
              <a:gd name="connsiteX7" fmla="*/ 96148 w 281503"/>
              <a:gd name="connsiteY7" fmla="*/ 218557 h 218557"/>
              <a:gd name="connsiteX8" fmla="*/ 96148 w 281503"/>
              <a:gd name="connsiteY8" fmla="*/ 0 h 2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3" h="218557">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3" name="Freeform 462">
            <a:extLst>
              <a:ext uri="{FF2B5EF4-FFF2-40B4-BE49-F238E27FC236}">
                <a16:creationId xmlns:a16="http://schemas.microsoft.com/office/drawing/2014/main" id="{C297D63F-ADC6-C5F1-918B-55E699C55B57}"/>
              </a:ext>
            </a:extLst>
          </p:cNvPr>
          <p:cNvSpPr/>
          <p:nvPr/>
        </p:nvSpPr>
        <p:spPr>
          <a:xfrm>
            <a:off x="8218591" y="5435132"/>
            <a:ext cx="281502" cy="218556"/>
          </a:xfrm>
          <a:custGeom>
            <a:avLst/>
            <a:gdLst>
              <a:gd name="connsiteX0" fmla="*/ 96148 w 281502"/>
              <a:gd name="connsiteY0" fmla="*/ 0 h 218556"/>
              <a:gd name="connsiteX1" fmla="*/ 0 w 281502"/>
              <a:gd name="connsiteY1" fmla="*/ 0 h 218556"/>
              <a:gd name="connsiteX2" fmla="*/ 0 w 281502"/>
              <a:gd name="connsiteY2" fmla="*/ 218557 h 218556"/>
              <a:gd name="connsiteX3" fmla="*/ 96148 w 281502"/>
              <a:gd name="connsiteY3" fmla="*/ 218557 h 218556"/>
              <a:gd name="connsiteX4" fmla="*/ 96148 w 281502"/>
              <a:gd name="connsiteY4" fmla="*/ 0 h 218556"/>
              <a:gd name="connsiteX5" fmla="*/ 281503 w 281502"/>
              <a:gd name="connsiteY5" fmla="*/ 0 h 218556"/>
              <a:gd name="connsiteX6" fmla="*/ 281503 w 281502"/>
              <a:gd name="connsiteY6" fmla="*/ 218557 h 218556"/>
              <a:gd name="connsiteX7" fmla="*/ 96148 w 281502"/>
              <a:gd name="connsiteY7" fmla="*/ 218557 h 218556"/>
              <a:gd name="connsiteX8" fmla="*/ 96148 w 281502"/>
              <a:gd name="connsiteY8" fmla="*/ 0 h 21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2" h="218556">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4" name="Freeform 463">
            <a:extLst>
              <a:ext uri="{FF2B5EF4-FFF2-40B4-BE49-F238E27FC236}">
                <a16:creationId xmlns:a16="http://schemas.microsoft.com/office/drawing/2014/main" id="{B0B4B56D-1CF5-B990-6E68-1163F365554C}"/>
              </a:ext>
            </a:extLst>
          </p:cNvPr>
          <p:cNvSpPr/>
          <p:nvPr/>
        </p:nvSpPr>
        <p:spPr>
          <a:xfrm>
            <a:off x="4724442" y="5100098"/>
            <a:ext cx="223700" cy="635471"/>
          </a:xfrm>
          <a:custGeom>
            <a:avLst/>
            <a:gdLst>
              <a:gd name="connsiteX0" fmla="*/ 223700 w 223700"/>
              <a:gd name="connsiteY0" fmla="*/ 0 h 635471"/>
              <a:gd name="connsiteX1" fmla="*/ 0 w 223700"/>
              <a:gd name="connsiteY1" fmla="*/ 0 h 635471"/>
              <a:gd name="connsiteX2" fmla="*/ 0 w 223700"/>
              <a:gd name="connsiteY2" fmla="*/ 64469 h 635471"/>
              <a:gd name="connsiteX3" fmla="*/ 53422 w 223700"/>
              <a:gd name="connsiteY3" fmla="*/ 181116 h 635471"/>
              <a:gd name="connsiteX4" fmla="*/ 53422 w 223700"/>
              <a:gd name="connsiteY4" fmla="*/ 443316 h 635471"/>
              <a:gd name="connsiteX5" fmla="*/ 0 w 223700"/>
              <a:gd name="connsiteY5" fmla="*/ 559963 h 635471"/>
              <a:gd name="connsiteX6" fmla="*/ 0 w 223700"/>
              <a:gd name="connsiteY6" fmla="*/ 584601 h 635471"/>
              <a:gd name="connsiteX7" fmla="*/ 0 w 223700"/>
              <a:gd name="connsiteY7" fmla="*/ 635471 h 635471"/>
              <a:gd name="connsiteX8" fmla="*/ 223700 w 223700"/>
              <a:gd name="connsiteY8" fmla="*/ 635471 h 6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00" h="635471">
                <a:moveTo>
                  <a:pt x="223700" y="0"/>
                </a:moveTo>
                <a:lnTo>
                  <a:pt x="0" y="0"/>
                </a:lnTo>
                <a:lnTo>
                  <a:pt x="0" y="64469"/>
                </a:lnTo>
                <a:cubicBezTo>
                  <a:pt x="32713" y="92863"/>
                  <a:pt x="53422" y="134685"/>
                  <a:pt x="53422" y="181116"/>
                </a:cubicBezTo>
                <a:lnTo>
                  <a:pt x="53422" y="443316"/>
                </a:lnTo>
                <a:cubicBezTo>
                  <a:pt x="53422" y="489747"/>
                  <a:pt x="32656" y="531570"/>
                  <a:pt x="0" y="559963"/>
                </a:cubicBezTo>
                <a:lnTo>
                  <a:pt x="0" y="584601"/>
                </a:lnTo>
                <a:cubicBezTo>
                  <a:pt x="0" y="584601"/>
                  <a:pt x="0" y="635471"/>
                  <a:pt x="0" y="635471"/>
                </a:cubicBezTo>
                <a:lnTo>
                  <a:pt x="223700" y="635471"/>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5" name="Freeform 464">
            <a:extLst>
              <a:ext uri="{FF2B5EF4-FFF2-40B4-BE49-F238E27FC236}">
                <a16:creationId xmlns:a16="http://schemas.microsoft.com/office/drawing/2014/main" id="{E1784C21-04B8-930C-5FBE-51FD75F1525A}"/>
              </a:ext>
            </a:extLst>
          </p:cNvPr>
          <p:cNvSpPr/>
          <p:nvPr/>
        </p:nvSpPr>
        <p:spPr>
          <a:xfrm>
            <a:off x="4712154" y="5380677"/>
            <a:ext cx="65710" cy="59518"/>
          </a:xfrm>
          <a:custGeom>
            <a:avLst/>
            <a:gdLst>
              <a:gd name="connsiteX0" fmla="*/ 65710 w 65710"/>
              <a:gd name="connsiteY0" fmla="*/ 59519 h 59518"/>
              <a:gd name="connsiteX1" fmla="*/ 34249 w 65710"/>
              <a:gd name="connsiteY1" fmla="*/ 59519 h 59518"/>
              <a:gd name="connsiteX2" fmla="*/ 0 w 65710"/>
              <a:gd name="connsiteY2" fmla="*/ 31694 h 59518"/>
              <a:gd name="connsiteX3" fmla="*/ 0 w 65710"/>
              <a:gd name="connsiteY3" fmla="*/ 27825 h 59518"/>
              <a:gd name="connsiteX4" fmla="*/ 34249 w 65710"/>
              <a:gd name="connsiteY4" fmla="*/ 0 h 59518"/>
              <a:gd name="connsiteX5" fmla="*/ 65085 w 65710"/>
              <a:gd name="connsiteY5" fmla="*/ 0 h 5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10" h="59518">
                <a:moveTo>
                  <a:pt x="65710" y="59519"/>
                </a:moveTo>
                <a:lnTo>
                  <a:pt x="34249" y="59519"/>
                </a:lnTo>
                <a:cubicBezTo>
                  <a:pt x="15418" y="59519"/>
                  <a:pt x="0" y="52975"/>
                  <a:pt x="0" y="31694"/>
                </a:cubicBezTo>
                <a:lnTo>
                  <a:pt x="0" y="27825"/>
                </a:lnTo>
                <a:cubicBezTo>
                  <a:pt x="0" y="6544"/>
                  <a:pt x="15418" y="0"/>
                  <a:pt x="34249" y="0"/>
                </a:cubicBezTo>
                <a:lnTo>
                  <a:pt x="65085"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6" name="Freeform 465">
            <a:extLst>
              <a:ext uri="{FF2B5EF4-FFF2-40B4-BE49-F238E27FC236}">
                <a16:creationId xmlns:a16="http://schemas.microsoft.com/office/drawing/2014/main" id="{4C29FC42-6852-7559-B212-D2C101215862}"/>
              </a:ext>
            </a:extLst>
          </p:cNvPr>
          <p:cNvSpPr/>
          <p:nvPr/>
        </p:nvSpPr>
        <p:spPr>
          <a:xfrm>
            <a:off x="4724442" y="5230629"/>
            <a:ext cx="26739" cy="156534"/>
          </a:xfrm>
          <a:custGeom>
            <a:avLst/>
            <a:gdLst>
              <a:gd name="connsiteX0" fmla="*/ 0 w 26739"/>
              <a:gd name="connsiteY0" fmla="*/ 156535 h 156534"/>
              <a:gd name="connsiteX1" fmla="*/ 0 w 26739"/>
              <a:gd name="connsiteY1" fmla="*/ 13372 h 156534"/>
              <a:gd name="connsiteX2" fmla="*/ 13370 w 26739"/>
              <a:gd name="connsiteY2" fmla="*/ 0 h 156534"/>
              <a:gd name="connsiteX3" fmla="*/ 13370 w 26739"/>
              <a:gd name="connsiteY3" fmla="*/ 0 h 156534"/>
              <a:gd name="connsiteX4" fmla="*/ 26739 w 26739"/>
              <a:gd name="connsiteY4" fmla="*/ 13372 h 156534"/>
              <a:gd name="connsiteX5" fmla="*/ 26739 w 26739"/>
              <a:gd name="connsiteY5" fmla="*/ 149934 h 15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6534">
                <a:moveTo>
                  <a:pt x="0" y="156535"/>
                </a:moveTo>
                <a:lnTo>
                  <a:pt x="0" y="13372"/>
                </a:lnTo>
                <a:cubicBezTo>
                  <a:pt x="0" y="6031"/>
                  <a:pt x="6031" y="0"/>
                  <a:pt x="13370" y="0"/>
                </a:cubicBezTo>
                <a:lnTo>
                  <a:pt x="13370" y="0"/>
                </a:lnTo>
                <a:cubicBezTo>
                  <a:pt x="20709" y="0"/>
                  <a:pt x="26739" y="6031"/>
                  <a:pt x="26739" y="13372"/>
                </a:cubicBezTo>
                <a:lnTo>
                  <a:pt x="26739" y="149934"/>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7" name="Freeform 466">
            <a:extLst>
              <a:ext uri="{FF2B5EF4-FFF2-40B4-BE49-F238E27FC236}">
                <a16:creationId xmlns:a16="http://schemas.microsoft.com/office/drawing/2014/main" id="{F7FFC4A9-5ADE-BCAC-DECE-6C05122B5BEF}"/>
              </a:ext>
            </a:extLst>
          </p:cNvPr>
          <p:cNvSpPr/>
          <p:nvPr/>
        </p:nvSpPr>
        <p:spPr>
          <a:xfrm>
            <a:off x="4724442" y="5433652"/>
            <a:ext cx="26739" cy="154543"/>
          </a:xfrm>
          <a:custGeom>
            <a:avLst/>
            <a:gdLst>
              <a:gd name="connsiteX0" fmla="*/ 0 w 26739"/>
              <a:gd name="connsiteY0" fmla="*/ 0 h 154543"/>
              <a:gd name="connsiteX1" fmla="*/ 0 w 26739"/>
              <a:gd name="connsiteY1" fmla="*/ 141172 h 154543"/>
              <a:gd name="connsiteX2" fmla="*/ 13370 w 26739"/>
              <a:gd name="connsiteY2" fmla="*/ 154543 h 154543"/>
              <a:gd name="connsiteX3" fmla="*/ 13370 w 26739"/>
              <a:gd name="connsiteY3" fmla="*/ 154543 h 154543"/>
              <a:gd name="connsiteX4" fmla="*/ 26739 w 26739"/>
              <a:gd name="connsiteY4" fmla="*/ 141172 h 154543"/>
              <a:gd name="connsiteX5" fmla="*/ 26739 w 26739"/>
              <a:gd name="connsiteY5" fmla="*/ 4609 h 15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4543">
                <a:moveTo>
                  <a:pt x="0" y="0"/>
                </a:moveTo>
                <a:lnTo>
                  <a:pt x="0" y="141172"/>
                </a:lnTo>
                <a:cubicBezTo>
                  <a:pt x="0" y="148512"/>
                  <a:pt x="6031" y="154543"/>
                  <a:pt x="13370" y="154543"/>
                </a:cubicBezTo>
                <a:lnTo>
                  <a:pt x="13370" y="154543"/>
                </a:lnTo>
                <a:cubicBezTo>
                  <a:pt x="20709" y="154543"/>
                  <a:pt x="26739" y="148512"/>
                  <a:pt x="26739" y="141172"/>
                </a:cubicBezTo>
                <a:lnTo>
                  <a:pt x="26739" y="4609"/>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8" name="Freeform 467">
            <a:extLst>
              <a:ext uri="{FF2B5EF4-FFF2-40B4-BE49-F238E27FC236}">
                <a16:creationId xmlns:a16="http://schemas.microsoft.com/office/drawing/2014/main" id="{D8AFF54A-31B5-9A1A-17DC-36DC1058530E}"/>
              </a:ext>
            </a:extLst>
          </p:cNvPr>
          <p:cNvSpPr/>
          <p:nvPr/>
        </p:nvSpPr>
        <p:spPr>
          <a:xfrm>
            <a:off x="4874638" y="5578408"/>
            <a:ext cx="5689" cy="72321"/>
          </a:xfrm>
          <a:custGeom>
            <a:avLst/>
            <a:gdLst>
              <a:gd name="connsiteX0" fmla="*/ 0 w 5689"/>
              <a:gd name="connsiteY0" fmla="*/ 0 h 72321"/>
              <a:gd name="connsiteX1" fmla="*/ 0 w 5689"/>
              <a:gd name="connsiteY1" fmla="*/ 72321 h 72321"/>
            </a:gdLst>
            <a:ahLst/>
            <a:cxnLst>
              <a:cxn ang="0">
                <a:pos x="connsiteX0" y="connsiteY0"/>
              </a:cxn>
              <a:cxn ang="0">
                <a:pos x="connsiteX1" y="connsiteY1"/>
              </a:cxn>
            </a:cxnLst>
            <a:rect l="l" t="t" r="r" b="b"/>
            <a:pathLst>
              <a:path w="5689" h="72321">
                <a:moveTo>
                  <a:pt x="0" y="0"/>
                </a:moveTo>
                <a:lnTo>
                  <a:pt x="0" y="72321"/>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69" name="Freeform 468">
            <a:extLst>
              <a:ext uri="{FF2B5EF4-FFF2-40B4-BE49-F238E27FC236}">
                <a16:creationId xmlns:a16="http://schemas.microsoft.com/office/drawing/2014/main" id="{F4475695-1425-D180-2C4C-F131EDBEB6CA}"/>
              </a:ext>
            </a:extLst>
          </p:cNvPr>
          <p:cNvSpPr/>
          <p:nvPr/>
        </p:nvSpPr>
        <p:spPr>
          <a:xfrm>
            <a:off x="4864625" y="5653404"/>
            <a:ext cx="20026" cy="20029"/>
          </a:xfrm>
          <a:custGeom>
            <a:avLst/>
            <a:gdLst>
              <a:gd name="connsiteX0" fmla="*/ 20026 w 20026"/>
              <a:gd name="connsiteY0" fmla="*/ 10015 h 20029"/>
              <a:gd name="connsiteX1" fmla="*/ 10013 w 20026"/>
              <a:gd name="connsiteY1" fmla="*/ 20029 h 20029"/>
              <a:gd name="connsiteX2" fmla="*/ 0 w 20026"/>
              <a:gd name="connsiteY2" fmla="*/ 10015 h 20029"/>
              <a:gd name="connsiteX3" fmla="*/ 10013 w 20026"/>
              <a:gd name="connsiteY3" fmla="*/ 0 h 20029"/>
              <a:gd name="connsiteX4" fmla="*/ 20026 w 20026"/>
              <a:gd name="connsiteY4" fmla="*/ 10015 h 2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6" h="20029">
                <a:moveTo>
                  <a:pt x="20026" y="10015"/>
                </a:moveTo>
                <a:cubicBezTo>
                  <a:pt x="20026" y="15546"/>
                  <a:pt x="15543" y="20029"/>
                  <a:pt x="10013" y="20029"/>
                </a:cubicBezTo>
                <a:cubicBezTo>
                  <a:pt x="4483" y="20029"/>
                  <a:pt x="0" y="15546"/>
                  <a:pt x="0" y="10015"/>
                </a:cubicBezTo>
                <a:cubicBezTo>
                  <a:pt x="0" y="4484"/>
                  <a:pt x="4483" y="0"/>
                  <a:pt x="10013" y="0"/>
                </a:cubicBezTo>
                <a:cubicBezTo>
                  <a:pt x="15543" y="0"/>
                  <a:pt x="20026" y="4484"/>
                  <a:pt x="20026" y="1001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70" name="Freeform 469">
            <a:extLst>
              <a:ext uri="{FF2B5EF4-FFF2-40B4-BE49-F238E27FC236}">
                <a16:creationId xmlns:a16="http://schemas.microsoft.com/office/drawing/2014/main" id="{4430D38D-331D-96C5-A302-ED78D1EB25DC}"/>
              </a:ext>
            </a:extLst>
          </p:cNvPr>
          <p:cNvSpPr/>
          <p:nvPr/>
        </p:nvSpPr>
        <p:spPr>
          <a:xfrm>
            <a:off x="8558863" y="4692174"/>
            <a:ext cx="140068" cy="70045"/>
          </a:xfrm>
          <a:custGeom>
            <a:avLst/>
            <a:gdLst>
              <a:gd name="connsiteX0" fmla="*/ 140069 w 140068"/>
              <a:gd name="connsiteY0" fmla="*/ 0 h 70045"/>
              <a:gd name="connsiteX1" fmla="*/ 70034 w 140068"/>
              <a:gd name="connsiteY1" fmla="*/ 70045 h 70045"/>
              <a:gd name="connsiteX2" fmla="*/ 0 w 140068"/>
              <a:gd name="connsiteY2" fmla="*/ 0 h 70045"/>
            </a:gdLst>
            <a:ahLst/>
            <a:cxnLst>
              <a:cxn ang="0">
                <a:pos x="connsiteX0" y="connsiteY0"/>
              </a:cxn>
              <a:cxn ang="0">
                <a:pos x="connsiteX1" y="connsiteY1"/>
              </a:cxn>
              <a:cxn ang="0">
                <a:pos x="connsiteX2" y="connsiteY2"/>
              </a:cxn>
            </a:cxnLst>
            <a:rect l="l" t="t" r="r" b="b"/>
            <a:pathLst>
              <a:path w="140068" h="70045">
                <a:moveTo>
                  <a:pt x="140069" y="0"/>
                </a:moveTo>
                <a:cubicBezTo>
                  <a:pt x="140069" y="38693"/>
                  <a:pt x="108721" y="70045"/>
                  <a:pt x="70034" y="70045"/>
                </a:cubicBezTo>
                <a:cubicBezTo>
                  <a:pt x="31348" y="70045"/>
                  <a:pt x="0" y="38693"/>
                  <a:pt x="0" y="0"/>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71" name="Freeform 470">
            <a:extLst>
              <a:ext uri="{FF2B5EF4-FFF2-40B4-BE49-F238E27FC236}">
                <a16:creationId xmlns:a16="http://schemas.microsoft.com/office/drawing/2014/main" id="{9AC24862-EFC8-28F8-87F2-2669B67D6284}"/>
              </a:ext>
            </a:extLst>
          </p:cNvPr>
          <p:cNvSpPr/>
          <p:nvPr/>
        </p:nvSpPr>
        <p:spPr>
          <a:xfrm>
            <a:off x="8398598" y="4460246"/>
            <a:ext cx="460599" cy="230335"/>
          </a:xfrm>
          <a:custGeom>
            <a:avLst/>
            <a:gdLst>
              <a:gd name="connsiteX0" fmla="*/ 0 w 460599"/>
              <a:gd name="connsiteY0" fmla="*/ 230336 h 230335"/>
              <a:gd name="connsiteX1" fmla="*/ 230300 w 460599"/>
              <a:gd name="connsiteY1" fmla="*/ 0 h 230335"/>
              <a:gd name="connsiteX2" fmla="*/ 460599 w 460599"/>
              <a:gd name="connsiteY2" fmla="*/ 230336 h 230335"/>
              <a:gd name="connsiteX3" fmla="*/ 57 w 460599"/>
              <a:gd name="connsiteY3" fmla="*/ 230336 h 230335"/>
            </a:gdLst>
            <a:ahLst/>
            <a:cxnLst>
              <a:cxn ang="0">
                <a:pos x="connsiteX0" y="connsiteY0"/>
              </a:cxn>
              <a:cxn ang="0">
                <a:pos x="connsiteX1" y="connsiteY1"/>
              </a:cxn>
              <a:cxn ang="0">
                <a:pos x="connsiteX2" y="connsiteY2"/>
              </a:cxn>
              <a:cxn ang="0">
                <a:pos x="connsiteX3" y="connsiteY3"/>
              </a:cxn>
            </a:cxnLst>
            <a:rect l="l" t="t" r="r" b="b"/>
            <a:pathLst>
              <a:path w="460599" h="230335">
                <a:moveTo>
                  <a:pt x="0" y="230336"/>
                </a:moveTo>
                <a:cubicBezTo>
                  <a:pt x="0" y="103162"/>
                  <a:pt x="103089" y="0"/>
                  <a:pt x="230300" y="0"/>
                </a:cubicBezTo>
                <a:cubicBezTo>
                  <a:pt x="357510" y="0"/>
                  <a:pt x="460599" y="103105"/>
                  <a:pt x="460599" y="230336"/>
                </a:cubicBezTo>
                <a:lnTo>
                  <a:pt x="57" y="230336"/>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72" name="Freeform 471">
            <a:extLst>
              <a:ext uri="{FF2B5EF4-FFF2-40B4-BE49-F238E27FC236}">
                <a16:creationId xmlns:a16="http://schemas.microsoft.com/office/drawing/2014/main" id="{6DBB9448-5E95-ABC9-35B3-573EE3B69D15}"/>
              </a:ext>
            </a:extLst>
          </p:cNvPr>
          <p:cNvSpPr/>
          <p:nvPr/>
        </p:nvSpPr>
        <p:spPr>
          <a:xfrm>
            <a:off x="8628897" y="4286242"/>
            <a:ext cx="5689" cy="174060"/>
          </a:xfrm>
          <a:custGeom>
            <a:avLst/>
            <a:gdLst>
              <a:gd name="connsiteX0" fmla="*/ 0 w 5689"/>
              <a:gd name="connsiteY0" fmla="*/ 174060 h 174060"/>
              <a:gd name="connsiteX1" fmla="*/ 0 w 5689"/>
              <a:gd name="connsiteY1" fmla="*/ 0 h 174060"/>
            </a:gdLst>
            <a:ahLst/>
            <a:cxnLst>
              <a:cxn ang="0">
                <a:pos x="connsiteX0" y="connsiteY0"/>
              </a:cxn>
              <a:cxn ang="0">
                <a:pos x="connsiteX1" y="connsiteY1"/>
              </a:cxn>
            </a:cxnLst>
            <a:rect l="l" t="t" r="r" b="b"/>
            <a:pathLst>
              <a:path w="5689" h="174060">
                <a:moveTo>
                  <a:pt x="0" y="17406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73" name="Freeform 472">
            <a:extLst>
              <a:ext uri="{FF2B5EF4-FFF2-40B4-BE49-F238E27FC236}">
                <a16:creationId xmlns:a16="http://schemas.microsoft.com/office/drawing/2014/main" id="{B867322A-508E-4588-D370-85C96E184862}"/>
              </a:ext>
            </a:extLst>
          </p:cNvPr>
          <p:cNvSpPr/>
          <p:nvPr/>
        </p:nvSpPr>
        <p:spPr>
          <a:xfrm>
            <a:off x="8531043" y="4768479"/>
            <a:ext cx="202877" cy="54397"/>
          </a:xfrm>
          <a:custGeom>
            <a:avLst/>
            <a:gdLst>
              <a:gd name="connsiteX0" fmla="*/ 202878 w 202877"/>
              <a:gd name="connsiteY0" fmla="*/ 18094 h 54397"/>
              <a:gd name="connsiteX1" fmla="*/ 180462 w 202877"/>
              <a:gd name="connsiteY1" fmla="*/ 0 h 54397"/>
              <a:gd name="connsiteX2" fmla="*/ 22415 w 202877"/>
              <a:gd name="connsiteY2" fmla="*/ 0 h 54397"/>
              <a:gd name="connsiteX3" fmla="*/ 0 w 202877"/>
              <a:gd name="connsiteY3" fmla="*/ 18094 h 54397"/>
              <a:gd name="connsiteX4" fmla="*/ 98196 w 202877"/>
              <a:gd name="connsiteY4" fmla="*/ 54397 h 54397"/>
              <a:gd name="connsiteX5" fmla="*/ 98196 w 202877"/>
              <a:gd name="connsiteY5" fmla="*/ 25549 h 5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77" h="54397">
                <a:moveTo>
                  <a:pt x="202878" y="18094"/>
                </a:moveTo>
                <a:lnTo>
                  <a:pt x="180462" y="0"/>
                </a:lnTo>
                <a:moveTo>
                  <a:pt x="22415" y="0"/>
                </a:moveTo>
                <a:lnTo>
                  <a:pt x="0" y="18094"/>
                </a:lnTo>
                <a:moveTo>
                  <a:pt x="98196" y="54397"/>
                </a:moveTo>
                <a:lnTo>
                  <a:pt x="98196" y="25549"/>
                </a:lnTo>
              </a:path>
            </a:pathLst>
          </a:custGeom>
          <a:noFill/>
          <a:ln w="16100" cap="flat">
            <a:solidFill>
              <a:schemeClr val="bg1"/>
            </a:solidFill>
            <a:prstDash val="solid"/>
            <a:round/>
          </a:ln>
        </p:spPr>
        <p:txBody>
          <a:bodyPr rtlCol="0" anchor="ctr"/>
          <a:lstStyle/>
          <a:p>
            <a:endParaRPr lang="en-AU">
              <a:solidFill>
                <a:schemeClr val="bg1"/>
              </a:solidFill>
            </a:endParaRPr>
          </a:p>
        </p:txBody>
      </p:sp>
      <p:cxnSp>
        <p:nvCxnSpPr>
          <p:cNvPr id="479" name="Straight Connector 478">
            <a:extLst>
              <a:ext uri="{FF2B5EF4-FFF2-40B4-BE49-F238E27FC236}">
                <a16:creationId xmlns:a16="http://schemas.microsoft.com/office/drawing/2014/main" id="{3272B05B-29DE-B61C-E6D4-CA4E0C0D1850}"/>
              </a:ext>
            </a:extLst>
          </p:cNvPr>
          <p:cNvCxnSpPr>
            <a:cxnSpLocks/>
          </p:cNvCxnSpPr>
          <p:nvPr/>
        </p:nvCxnSpPr>
        <p:spPr>
          <a:xfrm>
            <a:off x="2313392" y="3429000"/>
            <a:ext cx="0" cy="649183"/>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80" name="Text Placeholder 248">
            <a:extLst>
              <a:ext uri="{FF2B5EF4-FFF2-40B4-BE49-F238E27FC236}">
                <a16:creationId xmlns:a16="http://schemas.microsoft.com/office/drawing/2014/main" id="{5FEAE9FC-6A6B-BD7C-6A68-C8C3D1AE03CB}"/>
              </a:ext>
            </a:extLst>
          </p:cNvPr>
          <p:cNvSpPr txBox="1">
            <a:spLocks/>
          </p:cNvSpPr>
          <p:nvPr/>
        </p:nvSpPr>
        <p:spPr>
          <a:xfrm>
            <a:off x="3321909" y="4836245"/>
            <a:ext cx="1174256"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a:solidFill>
                  <a:schemeClr val="bg1"/>
                </a:solidFill>
              </a:rPr>
              <a:t>Water access, storage and delivery systems</a:t>
            </a:r>
          </a:p>
        </p:txBody>
      </p:sp>
      <p:sp>
        <p:nvSpPr>
          <p:cNvPr id="482" name="Text Placeholder 248">
            <a:extLst>
              <a:ext uri="{FF2B5EF4-FFF2-40B4-BE49-F238E27FC236}">
                <a16:creationId xmlns:a16="http://schemas.microsoft.com/office/drawing/2014/main" id="{E04A4942-6D9D-D9B5-0811-7A52AD57380E}"/>
              </a:ext>
            </a:extLst>
          </p:cNvPr>
          <p:cNvSpPr txBox="1">
            <a:spLocks/>
          </p:cNvSpPr>
          <p:nvPr/>
        </p:nvSpPr>
        <p:spPr>
          <a:xfrm>
            <a:off x="2117393" y="2984456"/>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1</a:t>
            </a:r>
          </a:p>
        </p:txBody>
      </p:sp>
      <p:cxnSp>
        <p:nvCxnSpPr>
          <p:cNvPr id="485" name="Straight Connector 484">
            <a:extLst>
              <a:ext uri="{FF2B5EF4-FFF2-40B4-BE49-F238E27FC236}">
                <a16:creationId xmlns:a16="http://schemas.microsoft.com/office/drawing/2014/main" id="{B242FDB7-0A0F-A7DB-60AC-369D6759E882}"/>
              </a:ext>
            </a:extLst>
          </p:cNvPr>
          <p:cNvCxnSpPr>
            <a:cxnSpLocks/>
          </p:cNvCxnSpPr>
          <p:nvPr/>
        </p:nvCxnSpPr>
        <p:spPr>
          <a:xfrm>
            <a:off x="4792102" y="3298289"/>
            <a:ext cx="0" cy="1785285"/>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86" name="Text Placeholder 248">
            <a:extLst>
              <a:ext uri="{FF2B5EF4-FFF2-40B4-BE49-F238E27FC236}">
                <a16:creationId xmlns:a16="http://schemas.microsoft.com/office/drawing/2014/main" id="{5AF04986-AE4E-B54A-FAC5-C20DC485B984}"/>
              </a:ext>
            </a:extLst>
          </p:cNvPr>
          <p:cNvSpPr txBox="1">
            <a:spLocks/>
          </p:cNvSpPr>
          <p:nvPr/>
        </p:nvSpPr>
        <p:spPr>
          <a:xfrm>
            <a:off x="4596103" y="2964358"/>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3</a:t>
            </a:r>
          </a:p>
        </p:txBody>
      </p:sp>
      <p:cxnSp>
        <p:nvCxnSpPr>
          <p:cNvPr id="487" name="Straight Connector 486">
            <a:extLst>
              <a:ext uri="{FF2B5EF4-FFF2-40B4-BE49-F238E27FC236}">
                <a16:creationId xmlns:a16="http://schemas.microsoft.com/office/drawing/2014/main" id="{2C1AF22C-A6A5-1F14-8BE0-F64993F22C36}"/>
              </a:ext>
            </a:extLst>
          </p:cNvPr>
          <p:cNvCxnSpPr>
            <a:cxnSpLocks/>
          </p:cNvCxnSpPr>
          <p:nvPr/>
        </p:nvCxnSpPr>
        <p:spPr>
          <a:xfrm>
            <a:off x="2965676" y="5267960"/>
            <a:ext cx="0" cy="649183"/>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88" name="Text Placeholder 248">
            <a:extLst>
              <a:ext uri="{FF2B5EF4-FFF2-40B4-BE49-F238E27FC236}">
                <a16:creationId xmlns:a16="http://schemas.microsoft.com/office/drawing/2014/main" id="{5E58A702-2E79-BF60-6E0A-0AC8AD5B1FDE}"/>
              </a:ext>
            </a:extLst>
          </p:cNvPr>
          <p:cNvSpPr txBox="1">
            <a:spLocks/>
          </p:cNvSpPr>
          <p:nvPr/>
        </p:nvSpPr>
        <p:spPr>
          <a:xfrm>
            <a:off x="2769677" y="4823416"/>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2</a:t>
            </a:r>
          </a:p>
        </p:txBody>
      </p:sp>
      <p:sp>
        <p:nvSpPr>
          <p:cNvPr id="490" name="Text Placeholder 248">
            <a:extLst>
              <a:ext uri="{FF2B5EF4-FFF2-40B4-BE49-F238E27FC236}">
                <a16:creationId xmlns:a16="http://schemas.microsoft.com/office/drawing/2014/main" id="{4ABCA826-83A7-4D14-C6E8-63777A951A6C}"/>
              </a:ext>
            </a:extLst>
          </p:cNvPr>
          <p:cNvSpPr txBox="1">
            <a:spLocks/>
          </p:cNvSpPr>
          <p:nvPr/>
        </p:nvSpPr>
        <p:spPr>
          <a:xfrm>
            <a:off x="5171029" y="2997285"/>
            <a:ext cx="1174256"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a:solidFill>
                  <a:schemeClr val="bg1"/>
                </a:solidFill>
              </a:rPr>
              <a:t>Heating and cooling systems </a:t>
            </a:r>
          </a:p>
        </p:txBody>
      </p:sp>
      <p:cxnSp>
        <p:nvCxnSpPr>
          <p:cNvPr id="491" name="Straight Connector 490">
            <a:extLst>
              <a:ext uri="{FF2B5EF4-FFF2-40B4-BE49-F238E27FC236}">
                <a16:creationId xmlns:a16="http://schemas.microsoft.com/office/drawing/2014/main" id="{404461B4-5FF1-6ED0-DFF7-3C50FA6FC373}"/>
              </a:ext>
            </a:extLst>
          </p:cNvPr>
          <p:cNvCxnSpPr>
            <a:cxnSpLocks/>
          </p:cNvCxnSpPr>
          <p:nvPr/>
        </p:nvCxnSpPr>
        <p:spPr>
          <a:xfrm>
            <a:off x="6388927" y="2420148"/>
            <a:ext cx="0" cy="1188508"/>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92" name="Text Placeholder 248">
            <a:extLst>
              <a:ext uri="{FF2B5EF4-FFF2-40B4-BE49-F238E27FC236}">
                <a16:creationId xmlns:a16="http://schemas.microsoft.com/office/drawing/2014/main" id="{6F4606B8-4FDC-AEE9-FC6B-5BC4966DFEA7}"/>
              </a:ext>
            </a:extLst>
          </p:cNvPr>
          <p:cNvSpPr txBox="1">
            <a:spLocks/>
          </p:cNvSpPr>
          <p:nvPr/>
        </p:nvSpPr>
        <p:spPr>
          <a:xfrm>
            <a:off x="6192928" y="2017247"/>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4</a:t>
            </a:r>
          </a:p>
        </p:txBody>
      </p:sp>
      <p:sp>
        <p:nvSpPr>
          <p:cNvPr id="493" name="Text Placeholder 248">
            <a:extLst>
              <a:ext uri="{FF2B5EF4-FFF2-40B4-BE49-F238E27FC236}">
                <a16:creationId xmlns:a16="http://schemas.microsoft.com/office/drawing/2014/main" id="{7A43BE24-0DAE-8F73-E070-C21D48CB8995}"/>
              </a:ext>
            </a:extLst>
          </p:cNvPr>
          <p:cNvSpPr txBox="1">
            <a:spLocks/>
          </p:cNvSpPr>
          <p:nvPr/>
        </p:nvSpPr>
        <p:spPr>
          <a:xfrm>
            <a:off x="6739819" y="2032266"/>
            <a:ext cx="1174256"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a:solidFill>
                  <a:schemeClr val="bg1"/>
                </a:solidFill>
              </a:rPr>
              <a:t>All permanent buildings </a:t>
            </a:r>
          </a:p>
        </p:txBody>
      </p:sp>
      <p:cxnSp>
        <p:nvCxnSpPr>
          <p:cNvPr id="497" name="Straight Connector 496">
            <a:extLst>
              <a:ext uri="{FF2B5EF4-FFF2-40B4-BE49-F238E27FC236}">
                <a16:creationId xmlns:a16="http://schemas.microsoft.com/office/drawing/2014/main" id="{FA641545-6E3B-2A00-688E-CAAC4410EBCE}"/>
              </a:ext>
            </a:extLst>
          </p:cNvPr>
          <p:cNvCxnSpPr>
            <a:cxnSpLocks/>
          </p:cNvCxnSpPr>
          <p:nvPr/>
        </p:nvCxnSpPr>
        <p:spPr>
          <a:xfrm>
            <a:off x="7169872" y="3429000"/>
            <a:ext cx="0" cy="649183"/>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98" name="Text Placeholder 248">
            <a:extLst>
              <a:ext uri="{FF2B5EF4-FFF2-40B4-BE49-F238E27FC236}">
                <a16:creationId xmlns:a16="http://schemas.microsoft.com/office/drawing/2014/main" id="{DE8306F0-D950-664A-B282-E9E95B32D008}"/>
              </a:ext>
            </a:extLst>
          </p:cNvPr>
          <p:cNvSpPr txBox="1">
            <a:spLocks/>
          </p:cNvSpPr>
          <p:nvPr/>
        </p:nvSpPr>
        <p:spPr>
          <a:xfrm>
            <a:off x="6973873" y="2984456"/>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5</a:t>
            </a:r>
          </a:p>
        </p:txBody>
      </p:sp>
      <p:sp>
        <p:nvSpPr>
          <p:cNvPr id="499" name="Text Placeholder 248">
            <a:extLst>
              <a:ext uri="{FF2B5EF4-FFF2-40B4-BE49-F238E27FC236}">
                <a16:creationId xmlns:a16="http://schemas.microsoft.com/office/drawing/2014/main" id="{0134208D-FA7F-6817-453C-C09C19926DC9}"/>
              </a:ext>
            </a:extLst>
          </p:cNvPr>
          <p:cNvSpPr txBox="1">
            <a:spLocks/>
          </p:cNvSpPr>
          <p:nvPr/>
        </p:nvSpPr>
        <p:spPr>
          <a:xfrm>
            <a:off x="7534522" y="3048233"/>
            <a:ext cx="1174256"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a:solidFill>
                  <a:schemeClr val="bg1"/>
                </a:solidFill>
              </a:rPr>
              <a:t>Irrigation systems</a:t>
            </a:r>
          </a:p>
        </p:txBody>
      </p:sp>
      <p:cxnSp>
        <p:nvCxnSpPr>
          <p:cNvPr id="500" name="Straight Connector 499">
            <a:extLst>
              <a:ext uri="{FF2B5EF4-FFF2-40B4-BE49-F238E27FC236}">
                <a16:creationId xmlns:a16="http://schemas.microsoft.com/office/drawing/2014/main" id="{3B426658-5758-8528-5DC2-37A7A3B320D4}"/>
              </a:ext>
            </a:extLst>
          </p:cNvPr>
          <p:cNvCxnSpPr>
            <a:cxnSpLocks/>
          </p:cNvCxnSpPr>
          <p:nvPr/>
        </p:nvCxnSpPr>
        <p:spPr>
          <a:xfrm>
            <a:off x="8470920" y="2484323"/>
            <a:ext cx="0" cy="2076922"/>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501" name="Text Placeholder 248">
            <a:extLst>
              <a:ext uri="{FF2B5EF4-FFF2-40B4-BE49-F238E27FC236}">
                <a16:creationId xmlns:a16="http://schemas.microsoft.com/office/drawing/2014/main" id="{1B5663AC-097C-25D2-A1D8-911BA4D865A8}"/>
              </a:ext>
            </a:extLst>
          </p:cNvPr>
          <p:cNvSpPr txBox="1">
            <a:spLocks/>
          </p:cNvSpPr>
          <p:nvPr/>
        </p:nvSpPr>
        <p:spPr>
          <a:xfrm>
            <a:off x="8274921" y="2194783"/>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6</a:t>
            </a:r>
          </a:p>
        </p:txBody>
      </p:sp>
      <p:sp>
        <p:nvSpPr>
          <p:cNvPr id="502" name="Text Placeholder 248">
            <a:extLst>
              <a:ext uri="{FF2B5EF4-FFF2-40B4-BE49-F238E27FC236}">
                <a16:creationId xmlns:a16="http://schemas.microsoft.com/office/drawing/2014/main" id="{723B7AFE-5E5A-AA86-2E45-6A05BA8AC8CB}"/>
              </a:ext>
            </a:extLst>
          </p:cNvPr>
          <p:cNvSpPr txBox="1">
            <a:spLocks/>
          </p:cNvSpPr>
          <p:nvPr/>
        </p:nvSpPr>
        <p:spPr>
          <a:xfrm>
            <a:off x="8859197" y="2259956"/>
            <a:ext cx="794744"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a:solidFill>
                  <a:schemeClr val="bg1"/>
                </a:solidFill>
              </a:rPr>
              <a:t>Electrical systems </a:t>
            </a:r>
          </a:p>
        </p:txBody>
      </p:sp>
      <p:cxnSp>
        <p:nvCxnSpPr>
          <p:cNvPr id="504" name="Straight Connector 503">
            <a:extLst>
              <a:ext uri="{FF2B5EF4-FFF2-40B4-BE49-F238E27FC236}">
                <a16:creationId xmlns:a16="http://schemas.microsoft.com/office/drawing/2014/main" id="{388F5B7B-AD98-8B8B-0702-F579AAEE663E}"/>
              </a:ext>
            </a:extLst>
          </p:cNvPr>
          <p:cNvCxnSpPr>
            <a:cxnSpLocks/>
          </p:cNvCxnSpPr>
          <p:nvPr/>
        </p:nvCxnSpPr>
        <p:spPr>
          <a:xfrm>
            <a:off x="10186303" y="4190931"/>
            <a:ext cx="0" cy="854257"/>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505" name="Text Placeholder 248">
            <a:extLst>
              <a:ext uri="{FF2B5EF4-FFF2-40B4-BE49-F238E27FC236}">
                <a16:creationId xmlns:a16="http://schemas.microsoft.com/office/drawing/2014/main" id="{C2D2F0F2-F6CB-5106-F9F5-EACF5E99A6F0}"/>
              </a:ext>
            </a:extLst>
          </p:cNvPr>
          <p:cNvSpPr txBox="1">
            <a:spLocks/>
          </p:cNvSpPr>
          <p:nvPr/>
        </p:nvSpPr>
        <p:spPr>
          <a:xfrm>
            <a:off x="9990304" y="3913715"/>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8</a:t>
            </a:r>
          </a:p>
        </p:txBody>
      </p:sp>
      <p:sp>
        <p:nvSpPr>
          <p:cNvPr id="506" name="Text Placeholder 248">
            <a:extLst>
              <a:ext uri="{FF2B5EF4-FFF2-40B4-BE49-F238E27FC236}">
                <a16:creationId xmlns:a16="http://schemas.microsoft.com/office/drawing/2014/main" id="{F9BEAB68-8909-4E43-26BD-C88FD30AA8AB}"/>
              </a:ext>
            </a:extLst>
          </p:cNvPr>
          <p:cNvSpPr txBox="1">
            <a:spLocks/>
          </p:cNvSpPr>
          <p:nvPr/>
        </p:nvSpPr>
        <p:spPr>
          <a:xfrm>
            <a:off x="10550952" y="3966162"/>
            <a:ext cx="1351782"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buNone/>
            </a:pPr>
            <a:r>
              <a:rPr lang="en-US" b="1">
                <a:solidFill>
                  <a:schemeClr val="bg1"/>
                </a:solidFill>
              </a:rPr>
              <a:t>Energy infrastructure</a:t>
            </a:r>
            <a:r>
              <a:rPr lang="en-US">
                <a:solidFill>
                  <a:schemeClr val="bg1"/>
                </a:solidFill>
              </a:rPr>
              <a:t> (including. Renewable energy assets)</a:t>
            </a:r>
          </a:p>
        </p:txBody>
      </p:sp>
      <p:sp>
        <p:nvSpPr>
          <p:cNvPr id="509" name="TextBox 508">
            <a:extLst>
              <a:ext uri="{FF2B5EF4-FFF2-40B4-BE49-F238E27FC236}">
                <a16:creationId xmlns:a16="http://schemas.microsoft.com/office/drawing/2014/main" id="{6B2D20A0-2F72-1513-5469-43E792889908}"/>
              </a:ext>
            </a:extLst>
          </p:cNvPr>
          <p:cNvSpPr txBox="1"/>
          <p:nvPr/>
        </p:nvSpPr>
        <p:spPr>
          <a:xfrm>
            <a:off x="9479280" y="2753360"/>
            <a:ext cx="0" cy="0"/>
          </a:xfrm>
          <a:prstGeom prst="rect">
            <a:avLst/>
          </a:prstGeom>
          <a:noFill/>
        </p:spPr>
        <p:txBody>
          <a:bodyPr vert="horz" wrap="none" lIns="0" tIns="0" rIns="0" bIns="0" rtlCol="0" anchor="t" anchorCtr="0">
            <a:noAutofit/>
          </a:bodyPr>
          <a:lstStyle/>
          <a:p>
            <a:pPr marL="0" indent="0" algn="l">
              <a:spcBef>
                <a:spcPts val="600"/>
              </a:spcBef>
              <a:buFont typeface="Arial" panose="020B0604020202020204" pitchFamily="34" charset="0"/>
              <a:buNone/>
            </a:pPr>
            <a:endParaRPr lang="en-AU" sz="1200">
              <a:solidFill>
                <a:schemeClr val="bg1"/>
              </a:solidFill>
            </a:endParaRPr>
          </a:p>
        </p:txBody>
      </p:sp>
      <p:cxnSp>
        <p:nvCxnSpPr>
          <p:cNvPr id="514" name="Straight Connector 513">
            <a:extLst>
              <a:ext uri="{FF2B5EF4-FFF2-40B4-BE49-F238E27FC236}">
                <a16:creationId xmlns:a16="http://schemas.microsoft.com/office/drawing/2014/main" id="{68A4A4F3-EFD5-4E96-5856-632E3A6A9ACF}"/>
              </a:ext>
            </a:extLst>
          </p:cNvPr>
          <p:cNvCxnSpPr>
            <a:cxnSpLocks/>
          </p:cNvCxnSpPr>
          <p:nvPr/>
        </p:nvCxnSpPr>
        <p:spPr>
          <a:xfrm>
            <a:off x="9172062" y="3069510"/>
            <a:ext cx="0" cy="2076922"/>
          </a:xfrm>
          <a:prstGeom prst="line">
            <a:avLst/>
          </a:prstGeom>
          <a:ln w="2222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515" name="Text Placeholder 248">
            <a:extLst>
              <a:ext uri="{FF2B5EF4-FFF2-40B4-BE49-F238E27FC236}">
                <a16:creationId xmlns:a16="http://schemas.microsoft.com/office/drawing/2014/main" id="{2919B07C-8B8D-1A58-09A5-4DD225081BEB}"/>
              </a:ext>
            </a:extLst>
          </p:cNvPr>
          <p:cNvSpPr txBox="1">
            <a:spLocks/>
          </p:cNvSpPr>
          <p:nvPr/>
        </p:nvSpPr>
        <p:spPr>
          <a:xfrm>
            <a:off x="8976063" y="3002596"/>
            <a:ext cx="467076" cy="467076"/>
          </a:xfrm>
          <a:prstGeom prst="ellipse">
            <a:avLst/>
          </a:prstGeom>
          <a:solidFill>
            <a:schemeClr val="accent3"/>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7</a:t>
            </a:r>
          </a:p>
        </p:txBody>
      </p:sp>
      <p:sp>
        <p:nvSpPr>
          <p:cNvPr id="516" name="Text Placeholder 248">
            <a:extLst>
              <a:ext uri="{FF2B5EF4-FFF2-40B4-BE49-F238E27FC236}">
                <a16:creationId xmlns:a16="http://schemas.microsoft.com/office/drawing/2014/main" id="{F41176E5-FB46-D51F-4E46-FF8C9AF46F46}"/>
              </a:ext>
            </a:extLst>
          </p:cNvPr>
          <p:cNvSpPr txBox="1">
            <a:spLocks/>
          </p:cNvSpPr>
          <p:nvPr/>
        </p:nvSpPr>
        <p:spPr>
          <a:xfrm>
            <a:off x="9555454" y="2987283"/>
            <a:ext cx="1112582"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sz="1200">
                <a:solidFill>
                  <a:schemeClr val="bg1"/>
                </a:solidFill>
              </a:rPr>
              <a:t>packaging and distribution facilities  </a:t>
            </a:r>
          </a:p>
        </p:txBody>
      </p:sp>
      <p:sp>
        <p:nvSpPr>
          <p:cNvPr id="3" name="Footer Placeholder 2">
            <a:extLst>
              <a:ext uri="{FF2B5EF4-FFF2-40B4-BE49-F238E27FC236}">
                <a16:creationId xmlns:a16="http://schemas.microsoft.com/office/drawing/2014/main" id="{3EB3001E-C57B-A7B7-5EC3-F143D3770D09}"/>
              </a:ext>
            </a:extLst>
          </p:cNvPr>
          <p:cNvSpPr>
            <a:spLocks noGrp="1"/>
          </p:cNvSpPr>
          <p:nvPr>
            <p:ph type="ftr" sz="quarter" idx="11"/>
          </p:nvPr>
        </p:nvSpPr>
        <p:spPr>
          <a:xfrm>
            <a:off x="358774" y="6512801"/>
            <a:ext cx="9718674" cy="179999"/>
          </a:xfrm>
        </p:spPr>
        <p:txBody>
          <a:bodyPr/>
          <a:lstStyle/>
          <a:p>
            <a:r>
              <a:rPr lang="en-US" dirty="0"/>
              <a:t>Permanent crops refer to perennial crops which last several years (&gt;10years ideally) </a:t>
            </a:r>
            <a:endParaRPr lang="en-US" sz="700" dirty="0">
              <a:solidFill>
                <a:schemeClr val="bg1"/>
              </a:solidFill>
            </a:endParaRPr>
          </a:p>
        </p:txBody>
      </p:sp>
    </p:spTree>
    <p:extLst>
      <p:ext uri="{BB962C8B-B14F-4D97-AF65-F5344CB8AC3E}">
        <p14:creationId xmlns:p14="http://schemas.microsoft.com/office/powerpoint/2010/main" val="215252713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6" name="Freeform 445">
            <a:extLst>
              <a:ext uri="{FF2B5EF4-FFF2-40B4-BE49-F238E27FC236}">
                <a16:creationId xmlns:a16="http://schemas.microsoft.com/office/drawing/2014/main" id="{681EA53E-BC99-831D-0485-C398CF5E5687}"/>
              </a:ext>
            </a:extLst>
          </p:cNvPr>
          <p:cNvSpPr/>
          <p:nvPr/>
        </p:nvSpPr>
        <p:spPr>
          <a:xfrm>
            <a:off x="8078" y="5876497"/>
            <a:ext cx="12174648" cy="971772"/>
          </a:xfrm>
          <a:custGeom>
            <a:avLst/>
            <a:gdLst>
              <a:gd name="connsiteX0" fmla="*/ 12174535 w 12174648"/>
              <a:gd name="connsiteY0" fmla="*/ 971772 h 971772"/>
              <a:gd name="connsiteX1" fmla="*/ 0 w 12174648"/>
              <a:gd name="connsiteY1" fmla="*/ 971772 h 971772"/>
              <a:gd name="connsiteX2" fmla="*/ 0 w 12174648"/>
              <a:gd name="connsiteY2" fmla="*/ 1097 h 971772"/>
              <a:gd name="connsiteX3" fmla="*/ 2646455 w 12174648"/>
              <a:gd name="connsiteY3" fmla="*/ 1097 h 971772"/>
              <a:gd name="connsiteX4" fmla="*/ 2900934 w 12174648"/>
              <a:gd name="connsiteY4" fmla="*/ 259314 h 971772"/>
              <a:gd name="connsiteX5" fmla="*/ 4149376 w 12174648"/>
              <a:gd name="connsiteY5" fmla="*/ 259314 h 971772"/>
              <a:gd name="connsiteX6" fmla="*/ 4403855 w 12174648"/>
              <a:gd name="connsiteY6" fmla="*/ 1097 h 971772"/>
              <a:gd name="connsiteX7" fmla="*/ 4403855 w 12174648"/>
              <a:gd name="connsiteY7" fmla="*/ 1097 h 971772"/>
              <a:gd name="connsiteX8" fmla="*/ 5094413 w 12174648"/>
              <a:gd name="connsiteY8" fmla="*/ 1097 h 971772"/>
              <a:gd name="connsiteX9" fmla="*/ 5175655 w 12174648"/>
              <a:gd name="connsiteY9" fmla="*/ 1097 h 971772"/>
              <a:gd name="connsiteX10" fmla="*/ 5256044 w 12174648"/>
              <a:gd name="connsiteY10" fmla="*/ 34327 h 971772"/>
              <a:gd name="connsiteX11" fmla="*/ 5294503 w 12174648"/>
              <a:gd name="connsiteY11" fmla="*/ 67387 h 971772"/>
              <a:gd name="connsiteX12" fmla="*/ 5414489 w 12174648"/>
              <a:gd name="connsiteY12" fmla="*/ 62892 h 971772"/>
              <a:gd name="connsiteX13" fmla="*/ 5448396 w 12174648"/>
              <a:gd name="connsiteY13" fmla="*/ 31027 h 971772"/>
              <a:gd name="connsiteX14" fmla="*/ 5545398 w 12174648"/>
              <a:gd name="connsiteY14" fmla="*/ 301 h 971772"/>
              <a:gd name="connsiteX15" fmla="*/ 12174649 w 12174648"/>
              <a:gd name="connsiteY15" fmla="*/ 301 h 971772"/>
              <a:gd name="connsiteX16" fmla="*/ 12174649 w 12174648"/>
              <a:gd name="connsiteY16" fmla="*/ 971772 h 97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4648" h="971772">
                <a:moveTo>
                  <a:pt x="12174535" y="971772"/>
                </a:moveTo>
                <a:lnTo>
                  <a:pt x="0" y="971772"/>
                </a:lnTo>
                <a:lnTo>
                  <a:pt x="0" y="1097"/>
                </a:lnTo>
                <a:lnTo>
                  <a:pt x="2646455" y="1097"/>
                </a:lnTo>
                <a:cubicBezTo>
                  <a:pt x="2646455" y="143122"/>
                  <a:pt x="2760979" y="259314"/>
                  <a:pt x="2900934" y="259314"/>
                </a:cubicBezTo>
                <a:lnTo>
                  <a:pt x="4149376" y="259314"/>
                </a:lnTo>
                <a:cubicBezTo>
                  <a:pt x="4289331" y="259314"/>
                  <a:pt x="4403855" y="143122"/>
                  <a:pt x="4403855" y="1097"/>
                </a:cubicBezTo>
                <a:lnTo>
                  <a:pt x="4403855" y="1097"/>
                </a:lnTo>
                <a:cubicBezTo>
                  <a:pt x="4403855" y="1097"/>
                  <a:pt x="5094413" y="1097"/>
                  <a:pt x="5094413" y="1097"/>
                </a:cubicBezTo>
                <a:lnTo>
                  <a:pt x="5175655" y="1097"/>
                </a:lnTo>
                <a:cubicBezTo>
                  <a:pt x="5215821" y="1097"/>
                  <a:pt x="5232604" y="17997"/>
                  <a:pt x="5256044" y="34327"/>
                </a:cubicBezTo>
                <a:cubicBezTo>
                  <a:pt x="5269925" y="44001"/>
                  <a:pt x="5280849" y="57429"/>
                  <a:pt x="5294503" y="67387"/>
                </a:cubicBezTo>
                <a:cubicBezTo>
                  <a:pt x="5329435" y="92992"/>
                  <a:pt x="5381491" y="91058"/>
                  <a:pt x="5414489" y="62892"/>
                </a:cubicBezTo>
                <a:cubicBezTo>
                  <a:pt x="5426322" y="52820"/>
                  <a:pt x="5437132" y="41725"/>
                  <a:pt x="5448396" y="31027"/>
                </a:cubicBezTo>
                <a:cubicBezTo>
                  <a:pt x="5479744" y="1097"/>
                  <a:pt x="5524120" y="-1065"/>
                  <a:pt x="5545398" y="301"/>
                </a:cubicBezTo>
                <a:lnTo>
                  <a:pt x="12174649" y="301"/>
                </a:lnTo>
                <a:lnTo>
                  <a:pt x="12174649" y="971772"/>
                </a:lnTo>
                <a:close/>
              </a:path>
            </a:pathLst>
          </a:custGeom>
          <a:solidFill>
            <a:srgbClr val="404040"/>
          </a:solidFill>
          <a:ln w="16100" cap="flat">
            <a:noFill/>
            <a:prstDash val="solid"/>
            <a:round/>
          </a:ln>
        </p:spPr>
        <p:txBody>
          <a:bodyPr rtlCol="0" anchor="ctr"/>
          <a:lstStyle/>
          <a:p>
            <a:endParaRPr lang="en-AU"/>
          </a:p>
        </p:txBody>
      </p:sp>
      <p:sp>
        <p:nvSpPr>
          <p:cNvPr id="2" name="Title 1">
            <a:extLst>
              <a:ext uri="{FF2B5EF4-FFF2-40B4-BE49-F238E27FC236}">
                <a16:creationId xmlns:a16="http://schemas.microsoft.com/office/drawing/2014/main" id="{C25B9504-A1CE-08DC-794B-A96CBA05929C}"/>
              </a:ext>
            </a:extLst>
          </p:cNvPr>
          <p:cNvSpPr>
            <a:spLocks noGrp="1"/>
          </p:cNvSpPr>
          <p:nvPr>
            <p:ph type="title"/>
          </p:nvPr>
        </p:nvSpPr>
        <p:spPr/>
        <p:txBody>
          <a:bodyPr/>
          <a:lstStyle/>
          <a:p>
            <a:r>
              <a:rPr lang="en-US"/>
              <a:t>What does the </a:t>
            </a:r>
            <a:r>
              <a:rPr lang="en-US">
                <a:solidFill>
                  <a:schemeClr val="accent2"/>
                </a:solidFill>
              </a:rPr>
              <a:t>tenant</a:t>
            </a:r>
            <a:r>
              <a:rPr lang="en-US"/>
              <a:t> own?</a:t>
            </a:r>
            <a:endParaRPr lang="en-AU"/>
          </a:p>
        </p:txBody>
      </p:sp>
      <p:sp>
        <p:nvSpPr>
          <p:cNvPr id="3" name="Footer Placeholder 2">
            <a:extLst>
              <a:ext uri="{FF2B5EF4-FFF2-40B4-BE49-F238E27FC236}">
                <a16:creationId xmlns:a16="http://schemas.microsoft.com/office/drawing/2014/main" id="{254723FA-FF10-A0A7-E5FD-1EAA515AF603}"/>
              </a:ext>
            </a:extLst>
          </p:cNvPr>
          <p:cNvSpPr>
            <a:spLocks noGrp="1"/>
          </p:cNvSpPr>
          <p:nvPr>
            <p:ph type="ftr" sz="quarter" idx="11"/>
          </p:nvPr>
        </p:nvSpPr>
        <p:spPr/>
        <p:txBody>
          <a:bodyPr/>
          <a:lstStyle/>
          <a:p>
            <a:r>
              <a:rPr lang="en-US" sz="700" dirty="0">
                <a:solidFill>
                  <a:schemeClr val="bg1"/>
                </a:solidFill>
              </a:rPr>
              <a:t>Seasonal crops refer to crops which last &lt; 3 years – i.e. annual or biennial crops </a:t>
            </a:r>
          </a:p>
        </p:txBody>
      </p:sp>
      <p:sp>
        <p:nvSpPr>
          <p:cNvPr id="4" name="Text Placeholder 3">
            <a:extLst>
              <a:ext uri="{FF2B5EF4-FFF2-40B4-BE49-F238E27FC236}">
                <a16:creationId xmlns:a16="http://schemas.microsoft.com/office/drawing/2014/main" id="{AF16064F-F18B-5AA7-11C0-8D5D7C8984DA}"/>
              </a:ext>
            </a:extLst>
          </p:cNvPr>
          <p:cNvSpPr>
            <a:spLocks noGrp="1"/>
          </p:cNvSpPr>
          <p:nvPr>
            <p:ph type="body" sz="quarter" idx="12"/>
          </p:nvPr>
        </p:nvSpPr>
        <p:spPr/>
        <p:txBody>
          <a:bodyPr/>
          <a:lstStyle/>
          <a:p>
            <a:r>
              <a:rPr lang="en-AU"/>
              <a:t>In a glasshouse any non-structural infrastructure, equipment and fixtures that were installed by the tenant and all crops, are typically owned by the tenant.</a:t>
            </a:r>
          </a:p>
        </p:txBody>
      </p:sp>
      <p:sp>
        <p:nvSpPr>
          <p:cNvPr id="393" name="Freeform 392">
            <a:extLst>
              <a:ext uri="{FF2B5EF4-FFF2-40B4-BE49-F238E27FC236}">
                <a16:creationId xmlns:a16="http://schemas.microsoft.com/office/drawing/2014/main" id="{40B4CC71-F84C-FFC9-1EAD-12477FE57926}"/>
              </a:ext>
            </a:extLst>
          </p:cNvPr>
          <p:cNvSpPr/>
          <p:nvPr/>
        </p:nvSpPr>
        <p:spPr>
          <a:xfrm>
            <a:off x="7837299" y="4286242"/>
            <a:ext cx="1622452" cy="1591352"/>
          </a:xfrm>
          <a:custGeom>
            <a:avLst/>
            <a:gdLst>
              <a:gd name="connsiteX0" fmla="*/ 0 w 1622452"/>
              <a:gd name="connsiteY0" fmla="*/ 1591352 h 1591352"/>
              <a:gd name="connsiteX1" fmla="*/ 0 w 1622452"/>
              <a:gd name="connsiteY1" fmla="*/ 0 h 1591352"/>
              <a:gd name="connsiteX2" fmla="*/ 1622452 w 1622452"/>
              <a:gd name="connsiteY2" fmla="*/ 0 h 1591352"/>
              <a:gd name="connsiteX3" fmla="*/ 1622452 w 1622452"/>
              <a:gd name="connsiteY3" fmla="*/ 1002028 h 1591352"/>
              <a:gd name="connsiteX4" fmla="*/ 1622452 w 1622452"/>
              <a:gd name="connsiteY4" fmla="*/ 1591352 h 15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452" h="1591352">
                <a:moveTo>
                  <a:pt x="0" y="1591352"/>
                </a:moveTo>
                <a:lnTo>
                  <a:pt x="0" y="0"/>
                </a:lnTo>
                <a:lnTo>
                  <a:pt x="1622452" y="0"/>
                </a:lnTo>
                <a:lnTo>
                  <a:pt x="1622452" y="1002028"/>
                </a:lnTo>
                <a:lnTo>
                  <a:pt x="1622452" y="1591352"/>
                </a:ln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508" name="Group 507">
            <a:extLst>
              <a:ext uri="{FF2B5EF4-FFF2-40B4-BE49-F238E27FC236}">
                <a16:creationId xmlns:a16="http://schemas.microsoft.com/office/drawing/2014/main" id="{84ED6E7E-A71C-FF44-8297-E555A3B3CF29}"/>
              </a:ext>
            </a:extLst>
          </p:cNvPr>
          <p:cNvGrpSpPr/>
          <p:nvPr/>
        </p:nvGrpSpPr>
        <p:grpSpPr>
          <a:xfrm>
            <a:off x="2906524" y="1949978"/>
            <a:ext cx="1665064" cy="1126128"/>
            <a:chOff x="2906524" y="1949978"/>
            <a:chExt cx="1665064" cy="1126128"/>
          </a:xfrm>
        </p:grpSpPr>
        <p:sp>
          <p:nvSpPr>
            <p:cNvPr id="411" name="Freeform 410">
              <a:extLst>
                <a:ext uri="{FF2B5EF4-FFF2-40B4-BE49-F238E27FC236}">
                  <a16:creationId xmlns:a16="http://schemas.microsoft.com/office/drawing/2014/main" id="{762A91AB-D9A1-B5FF-3D9F-C39D2F91DA27}"/>
                </a:ext>
              </a:extLst>
            </p:cNvPr>
            <p:cNvSpPr/>
            <p:nvPr/>
          </p:nvSpPr>
          <p:spPr>
            <a:xfrm>
              <a:off x="2906524" y="2021901"/>
              <a:ext cx="1209016" cy="744095"/>
            </a:xfrm>
            <a:custGeom>
              <a:avLst/>
              <a:gdLst>
                <a:gd name="connsiteX0" fmla="*/ 961023 w 1209016"/>
                <a:gd name="connsiteY0" fmla="*/ 248032 h 744095"/>
                <a:gd name="connsiteX1" fmla="*/ 910332 w 1209016"/>
                <a:gd name="connsiteY1" fmla="*/ 253267 h 744095"/>
                <a:gd name="connsiteX2" fmla="*/ 557999 w 1209016"/>
                <a:gd name="connsiteY2" fmla="*/ 0 h 744095"/>
                <a:gd name="connsiteX3" fmla="*/ 185981 w 1209016"/>
                <a:gd name="connsiteY3" fmla="*/ 372076 h 744095"/>
                <a:gd name="connsiteX4" fmla="*/ 0 w 1209016"/>
                <a:gd name="connsiteY4" fmla="*/ 558086 h 744095"/>
                <a:gd name="connsiteX5" fmla="*/ 185981 w 1209016"/>
                <a:gd name="connsiteY5" fmla="*/ 744095 h 744095"/>
                <a:gd name="connsiteX6" fmla="*/ 961023 w 1209016"/>
                <a:gd name="connsiteY6" fmla="*/ 744095 h 744095"/>
                <a:gd name="connsiteX7" fmla="*/ 1209016 w 1209016"/>
                <a:gd name="connsiteY7" fmla="*/ 496063 h 744095"/>
                <a:gd name="connsiteX8" fmla="*/ 961023 w 1209016"/>
                <a:gd name="connsiteY8" fmla="*/ 248032 h 74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016" h="744095">
                  <a:moveTo>
                    <a:pt x="961023" y="248032"/>
                  </a:moveTo>
                  <a:cubicBezTo>
                    <a:pt x="943614" y="248032"/>
                    <a:pt x="926717" y="249853"/>
                    <a:pt x="910332" y="253267"/>
                  </a:cubicBezTo>
                  <a:cubicBezTo>
                    <a:pt x="860722" y="106120"/>
                    <a:pt x="721905" y="0"/>
                    <a:pt x="557999" y="0"/>
                  </a:cubicBezTo>
                  <a:cubicBezTo>
                    <a:pt x="352561" y="0"/>
                    <a:pt x="185981" y="166606"/>
                    <a:pt x="185981" y="372076"/>
                  </a:cubicBezTo>
                  <a:cubicBezTo>
                    <a:pt x="83233" y="372076"/>
                    <a:pt x="0" y="455379"/>
                    <a:pt x="0" y="558086"/>
                  </a:cubicBezTo>
                  <a:cubicBezTo>
                    <a:pt x="0" y="660792"/>
                    <a:pt x="83290" y="744095"/>
                    <a:pt x="185981" y="744095"/>
                  </a:cubicBezTo>
                  <a:lnTo>
                    <a:pt x="961023" y="744095"/>
                  </a:lnTo>
                  <a:cubicBezTo>
                    <a:pt x="1098020" y="744095"/>
                    <a:pt x="1209016" y="633024"/>
                    <a:pt x="1209016" y="496063"/>
                  </a:cubicBezTo>
                  <a:cubicBezTo>
                    <a:pt x="1209016" y="359103"/>
                    <a:pt x="1097963" y="248032"/>
                    <a:pt x="961023" y="248032"/>
                  </a:cubicBezTo>
                  <a:close/>
                </a:path>
              </a:pathLst>
            </a:custGeom>
            <a:noFill/>
            <a:ln w="16100" cap="flat">
              <a:solidFill>
                <a:srgbClr val="C1CBD4"/>
              </a:solidFill>
              <a:prstDash val="solid"/>
              <a:round/>
            </a:ln>
          </p:spPr>
          <p:txBody>
            <a:bodyPr rtlCol="0" anchor="ctr"/>
            <a:lstStyle/>
            <a:p>
              <a:endParaRPr lang="en-AU">
                <a:solidFill>
                  <a:schemeClr val="bg1"/>
                </a:solidFill>
              </a:endParaRPr>
            </a:p>
          </p:txBody>
        </p:sp>
        <p:sp>
          <p:nvSpPr>
            <p:cNvPr id="412" name="Freeform 411">
              <a:extLst>
                <a:ext uri="{FF2B5EF4-FFF2-40B4-BE49-F238E27FC236}">
                  <a16:creationId xmlns:a16="http://schemas.microsoft.com/office/drawing/2014/main" id="{6529D58D-3589-BA7E-8286-5B6F8CE58C98}"/>
                </a:ext>
              </a:extLst>
            </p:cNvPr>
            <p:cNvSpPr/>
            <p:nvPr/>
          </p:nvSpPr>
          <p:spPr>
            <a:xfrm>
              <a:off x="3123511"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3" name="Freeform 412">
              <a:extLst>
                <a:ext uri="{FF2B5EF4-FFF2-40B4-BE49-F238E27FC236}">
                  <a16:creationId xmlns:a16="http://schemas.microsoft.com/office/drawing/2014/main" id="{20A5F5F5-E7DF-FCEC-80B8-9F91BC37B115}"/>
                </a:ext>
              </a:extLst>
            </p:cNvPr>
            <p:cNvSpPr/>
            <p:nvPr/>
          </p:nvSpPr>
          <p:spPr>
            <a:xfrm>
              <a:off x="3495529"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4" name="Freeform 413">
              <a:extLst>
                <a:ext uri="{FF2B5EF4-FFF2-40B4-BE49-F238E27FC236}">
                  <a16:creationId xmlns:a16="http://schemas.microsoft.com/office/drawing/2014/main" id="{487FFDD4-4C54-32DA-A170-9C262161B6C8}"/>
                </a:ext>
              </a:extLst>
            </p:cNvPr>
            <p:cNvSpPr/>
            <p:nvPr/>
          </p:nvSpPr>
          <p:spPr>
            <a:xfrm>
              <a:off x="3867547" y="2890040"/>
              <a:ext cx="5689" cy="124044"/>
            </a:xfrm>
            <a:custGeom>
              <a:avLst/>
              <a:gdLst>
                <a:gd name="connsiteX0" fmla="*/ 0 w 5689"/>
                <a:gd name="connsiteY0" fmla="*/ 0 h 124044"/>
                <a:gd name="connsiteX1" fmla="*/ 0 w 5689"/>
                <a:gd name="connsiteY1" fmla="*/ 124044 h 124044"/>
              </a:gdLst>
              <a:ahLst/>
              <a:cxnLst>
                <a:cxn ang="0">
                  <a:pos x="connsiteX0" y="connsiteY0"/>
                </a:cxn>
                <a:cxn ang="0">
                  <a:pos x="connsiteX1" y="connsiteY1"/>
                </a:cxn>
              </a:cxnLst>
              <a:rect l="l" t="t" r="r" b="b"/>
              <a:pathLst>
                <a:path w="5689" h="124044">
                  <a:moveTo>
                    <a:pt x="0" y="0"/>
                  </a:moveTo>
                  <a:lnTo>
                    <a:pt x="0" y="124044"/>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5" name="Freeform 414">
              <a:extLst>
                <a:ext uri="{FF2B5EF4-FFF2-40B4-BE49-F238E27FC236}">
                  <a16:creationId xmlns:a16="http://schemas.microsoft.com/office/drawing/2014/main" id="{5FD929AD-17AB-FD91-3366-F3CF71BAB568}"/>
                </a:ext>
              </a:extLst>
            </p:cNvPr>
            <p:cNvSpPr/>
            <p:nvPr/>
          </p:nvSpPr>
          <p:spPr>
            <a:xfrm>
              <a:off x="3309491" y="2890040"/>
              <a:ext cx="5689" cy="186066"/>
            </a:xfrm>
            <a:custGeom>
              <a:avLst/>
              <a:gdLst>
                <a:gd name="connsiteX0" fmla="*/ 0 w 5689"/>
                <a:gd name="connsiteY0" fmla="*/ 0 h 186066"/>
                <a:gd name="connsiteX1" fmla="*/ 0 w 5689"/>
                <a:gd name="connsiteY1" fmla="*/ 186066 h 186066"/>
              </a:gdLst>
              <a:ahLst/>
              <a:cxnLst>
                <a:cxn ang="0">
                  <a:pos x="connsiteX0" y="connsiteY0"/>
                </a:cxn>
                <a:cxn ang="0">
                  <a:pos x="connsiteX1" y="connsiteY1"/>
                </a:cxn>
              </a:cxnLst>
              <a:rect l="l" t="t" r="r" b="b"/>
              <a:pathLst>
                <a:path w="5689" h="186066">
                  <a:moveTo>
                    <a:pt x="0" y="0"/>
                  </a:moveTo>
                  <a:lnTo>
                    <a:pt x="0" y="186066"/>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6" name="Freeform 415">
              <a:extLst>
                <a:ext uri="{FF2B5EF4-FFF2-40B4-BE49-F238E27FC236}">
                  <a16:creationId xmlns:a16="http://schemas.microsoft.com/office/drawing/2014/main" id="{5CA2F60D-9184-D896-793F-8A5C2CB334B2}"/>
                </a:ext>
              </a:extLst>
            </p:cNvPr>
            <p:cNvSpPr/>
            <p:nvPr/>
          </p:nvSpPr>
          <p:spPr>
            <a:xfrm>
              <a:off x="3681510" y="2890040"/>
              <a:ext cx="5689" cy="186066"/>
            </a:xfrm>
            <a:custGeom>
              <a:avLst/>
              <a:gdLst>
                <a:gd name="connsiteX0" fmla="*/ 0 w 5689"/>
                <a:gd name="connsiteY0" fmla="*/ 0 h 186066"/>
                <a:gd name="connsiteX1" fmla="*/ 0 w 5689"/>
                <a:gd name="connsiteY1" fmla="*/ 186066 h 186066"/>
              </a:gdLst>
              <a:ahLst/>
              <a:cxnLst>
                <a:cxn ang="0">
                  <a:pos x="connsiteX0" y="connsiteY0"/>
                </a:cxn>
                <a:cxn ang="0">
                  <a:pos x="connsiteX1" y="connsiteY1"/>
                </a:cxn>
              </a:cxnLst>
              <a:rect l="l" t="t" r="r" b="b"/>
              <a:pathLst>
                <a:path w="5689" h="186066">
                  <a:moveTo>
                    <a:pt x="0" y="0"/>
                  </a:moveTo>
                  <a:lnTo>
                    <a:pt x="0" y="186066"/>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7" name="Freeform 416">
              <a:extLst>
                <a:ext uri="{FF2B5EF4-FFF2-40B4-BE49-F238E27FC236}">
                  <a16:creationId xmlns:a16="http://schemas.microsoft.com/office/drawing/2014/main" id="{23D4FBD5-0D7D-2757-1D62-B93153D8961D}"/>
                </a:ext>
              </a:extLst>
            </p:cNvPr>
            <p:cNvSpPr/>
            <p:nvPr/>
          </p:nvSpPr>
          <p:spPr>
            <a:xfrm>
              <a:off x="3813272" y="1949978"/>
              <a:ext cx="758316" cy="470457"/>
            </a:xfrm>
            <a:custGeom>
              <a:avLst/>
              <a:gdLst>
                <a:gd name="connsiteX0" fmla="*/ 285030 w 758316"/>
                <a:gd name="connsiteY0" fmla="*/ 470458 h 470457"/>
                <a:gd name="connsiteX1" fmla="*/ 601521 w 758316"/>
                <a:gd name="connsiteY1" fmla="*/ 470458 h 470457"/>
                <a:gd name="connsiteX2" fmla="*/ 758316 w 758316"/>
                <a:gd name="connsiteY2" fmla="*/ 313639 h 470457"/>
                <a:gd name="connsiteX3" fmla="*/ 601521 w 758316"/>
                <a:gd name="connsiteY3" fmla="*/ 156819 h 470457"/>
                <a:gd name="connsiteX4" fmla="*/ 569434 w 758316"/>
                <a:gd name="connsiteY4" fmla="*/ 160120 h 470457"/>
                <a:gd name="connsiteX5" fmla="*/ 346701 w 758316"/>
                <a:gd name="connsiteY5" fmla="*/ 0 h 470457"/>
                <a:gd name="connsiteX6" fmla="*/ 111509 w 758316"/>
                <a:gd name="connsiteY6" fmla="*/ 235229 h 470457"/>
                <a:gd name="connsiteX7" fmla="*/ 0 w 758316"/>
                <a:gd name="connsiteY7" fmla="*/ 315346 h 47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316" h="470457">
                  <a:moveTo>
                    <a:pt x="285030" y="470458"/>
                  </a:moveTo>
                  <a:lnTo>
                    <a:pt x="601521" y="470458"/>
                  </a:lnTo>
                  <a:cubicBezTo>
                    <a:pt x="688111" y="470458"/>
                    <a:pt x="758316" y="400242"/>
                    <a:pt x="758316" y="313639"/>
                  </a:cubicBezTo>
                  <a:cubicBezTo>
                    <a:pt x="758316" y="227035"/>
                    <a:pt x="688111" y="156819"/>
                    <a:pt x="601521" y="156819"/>
                  </a:cubicBezTo>
                  <a:cubicBezTo>
                    <a:pt x="590541" y="156819"/>
                    <a:pt x="579789" y="157957"/>
                    <a:pt x="569434" y="160120"/>
                  </a:cubicBezTo>
                  <a:cubicBezTo>
                    <a:pt x="538087" y="67086"/>
                    <a:pt x="450302" y="0"/>
                    <a:pt x="346701" y="0"/>
                  </a:cubicBezTo>
                  <a:cubicBezTo>
                    <a:pt x="216816" y="0"/>
                    <a:pt x="111509" y="105324"/>
                    <a:pt x="111509" y="235229"/>
                  </a:cubicBezTo>
                  <a:cubicBezTo>
                    <a:pt x="59680" y="235229"/>
                    <a:pt x="15645" y="268744"/>
                    <a:pt x="0" y="315346"/>
                  </a:cubicBezTo>
                </a:path>
              </a:pathLst>
            </a:custGeom>
            <a:noFill/>
            <a:ln w="16100" cap="flat">
              <a:solidFill>
                <a:srgbClr val="C1CBD4"/>
              </a:solidFill>
              <a:prstDash val="solid"/>
              <a:round/>
            </a:ln>
          </p:spPr>
          <p:txBody>
            <a:bodyPr rtlCol="0" anchor="ctr"/>
            <a:lstStyle/>
            <a:p>
              <a:endParaRPr lang="en-AU">
                <a:solidFill>
                  <a:schemeClr val="bg1"/>
                </a:solidFill>
              </a:endParaRPr>
            </a:p>
          </p:txBody>
        </p:sp>
        <p:sp>
          <p:nvSpPr>
            <p:cNvPr id="418" name="Freeform 417">
              <a:extLst>
                <a:ext uri="{FF2B5EF4-FFF2-40B4-BE49-F238E27FC236}">
                  <a16:creationId xmlns:a16="http://schemas.microsoft.com/office/drawing/2014/main" id="{5ABB4BED-764D-1BEB-A7A9-C0F5E46D04EB}"/>
                </a:ext>
              </a:extLst>
            </p:cNvPr>
            <p:cNvSpPr/>
            <p:nvPr/>
          </p:nvSpPr>
          <p:spPr>
            <a:xfrm>
              <a:off x="4179601" y="2498845"/>
              <a:ext cx="5689" cy="78409"/>
            </a:xfrm>
            <a:custGeom>
              <a:avLst/>
              <a:gdLst>
                <a:gd name="connsiteX0" fmla="*/ 0 w 5689"/>
                <a:gd name="connsiteY0" fmla="*/ 0 h 78409"/>
                <a:gd name="connsiteX1" fmla="*/ 0 w 5689"/>
                <a:gd name="connsiteY1" fmla="*/ 78410 h 78409"/>
              </a:gdLst>
              <a:ahLst/>
              <a:cxnLst>
                <a:cxn ang="0">
                  <a:pos x="connsiteX0" y="connsiteY0"/>
                </a:cxn>
                <a:cxn ang="0">
                  <a:pos x="connsiteX1" y="connsiteY1"/>
                </a:cxn>
              </a:cxnLst>
              <a:rect l="l" t="t" r="r" b="b"/>
              <a:pathLst>
                <a:path w="5689" h="78409">
                  <a:moveTo>
                    <a:pt x="0" y="0"/>
                  </a:moveTo>
                  <a:lnTo>
                    <a:pt x="0" y="78410"/>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19" name="Freeform 418">
              <a:extLst>
                <a:ext uri="{FF2B5EF4-FFF2-40B4-BE49-F238E27FC236}">
                  <a16:creationId xmlns:a16="http://schemas.microsoft.com/office/drawing/2014/main" id="{F51439A8-CAD5-E869-EF85-67DC6EAA7C97}"/>
                </a:ext>
              </a:extLst>
            </p:cNvPr>
            <p:cNvSpPr/>
            <p:nvPr/>
          </p:nvSpPr>
          <p:spPr>
            <a:xfrm>
              <a:off x="4414793" y="2498845"/>
              <a:ext cx="5689" cy="78409"/>
            </a:xfrm>
            <a:custGeom>
              <a:avLst/>
              <a:gdLst>
                <a:gd name="connsiteX0" fmla="*/ 0 w 5689"/>
                <a:gd name="connsiteY0" fmla="*/ 0 h 78409"/>
                <a:gd name="connsiteX1" fmla="*/ 0 w 5689"/>
                <a:gd name="connsiteY1" fmla="*/ 78410 h 78409"/>
              </a:gdLst>
              <a:ahLst/>
              <a:cxnLst>
                <a:cxn ang="0">
                  <a:pos x="connsiteX0" y="connsiteY0"/>
                </a:cxn>
                <a:cxn ang="0">
                  <a:pos x="connsiteX1" y="connsiteY1"/>
                </a:cxn>
              </a:cxnLst>
              <a:rect l="l" t="t" r="r" b="b"/>
              <a:pathLst>
                <a:path w="5689" h="78409">
                  <a:moveTo>
                    <a:pt x="0" y="0"/>
                  </a:moveTo>
                  <a:lnTo>
                    <a:pt x="0" y="78410"/>
                  </a:lnTo>
                </a:path>
              </a:pathLst>
            </a:custGeom>
            <a:ln w="16100" cap="flat">
              <a:solidFill>
                <a:schemeClr val="accent6"/>
              </a:solidFill>
              <a:prstDash val="solid"/>
              <a:round/>
            </a:ln>
          </p:spPr>
          <p:txBody>
            <a:bodyPr rtlCol="0" anchor="ctr"/>
            <a:lstStyle/>
            <a:p>
              <a:endParaRPr lang="en-AU">
                <a:solidFill>
                  <a:schemeClr val="bg1"/>
                </a:solidFill>
              </a:endParaRPr>
            </a:p>
          </p:txBody>
        </p:sp>
        <p:sp>
          <p:nvSpPr>
            <p:cNvPr id="420" name="Freeform 419">
              <a:extLst>
                <a:ext uri="{FF2B5EF4-FFF2-40B4-BE49-F238E27FC236}">
                  <a16:creationId xmlns:a16="http://schemas.microsoft.com/office/drawing/2014/main" id="{554962F1-05DF-DA83-F694-8431341AADAD}"/>
                </a:ext>
              </a:extLst>
            </p:cNvPr>
            <p:cNvSpPr/>
            <p:nvPr/>
          </p:nvSpPr>
          <p:spPr>
            <a:xfrm>
              <a:off x="4297197" y="2498845"/>
              <a:ext cx="5689" cy="117614"/>
            </a:xfrm>
            <a:custGeom>
              <a:avLst/>
              <a:gdLst>
                <a:gd name="connsiteX0" fmla="*/ 0 w 5689"/>
                <a:gd name="connsiteY0" fmla="*/ 0 h 117614"/>
                <a:gd name="connsiteX1" fmla="*/ 0 w 5689"/>
                <a:gd name="connsiteY1" fmla="*/ 117614 h 117614"/>
              </a:gdLst>
              <a:ahLst/>
              <a:cxnLst>
                <a:cxn ang="0">
                  <a:pos x="connsiteX0" y="connsiteY0"/>
                </a:cxn>
                <a:cxn ang="0">
                  <a:pos x="connsiteX1" y="connsiteY1"/>
                </a:cxn>
              </a:cxnLst>
              <a:rect l="l" t="t" r="r" b="b"/>
              <a:pathLst>
                <a:path w="5689" h="117614">
                  <a:moveTo>
                    <a:pt x="0" y="0"/>
                  </a:moveTo>
                  <a:lnTo>
                    <a:pt x="0" y="117614"/>
                  </a:lnTo>
                </a:path>
              </a:pathLst>
            </a:custGeom>
            <a:ln w="16100" cap="flat">
              <a:solidFill>
                <a:schemeClr val="accent6"/>
              </a:solidFill>
              <a:prstDash val="solid"/>
              <a:round/>
            </a:ln>
          </p:spPr>
          <p:txBody>
            <a:bodyPr rtlCol="0" anchor="ctr"/>
            <a:lstStyle/>
            <a:p>
              <a:endParaRPr lang="en-AU">
                <a:solidFill>
                  <a:schemeClr val="bg1"/>
                </a:solidFill>
              </a:endParaRPr>
            </a:p>
          </p:txBody>
        </p:sp>
      </p:grpSp>
      <p:sp>
        <p:nvSpPr>
          <p:cNvPr id="421" name="Freeform 420">
            <a:extLst>
              <a:ext uri="{FF2B5EF4-FFF2-40B4-BE49-F238E27FC236}">
                <a16:creationId xmlns:a16="http://schemas.microsoft.com/office/drawing/2014/main" id="{92B12735-5CAB-E3B9-564C-D93C986D16FF}"/>
              </a:ext>
            </a:extLst>
          </p:cNvPr>
          <p:cNvSpPr/>
          <p:nvPr/>
        </p:nvSpPr>
        <p:spPr>
          <a:xfrm>
            <a:off x="9630314" y="5055544"/>
            <a:ext cx="951693" cy="605711"/>
          </a:xfrm>
          <a:custGeom>
            <a:avLst/>
            <a:gdLst>
              <a:gd name="connsiteX0" fmla="*/ 951693 w 951693"/>
              <a:gd name="connsiteY0" fmla="*/ 0 h 605711"/>
              <a:gd name="connsiteX1" fmla="*/ 692151 w 951693"/>
              <a:gd name="connsiteY1" fmla="*/ 605712 h 605711"/>
              <a:gd name="connsiteX2" fmla="*/ 0 w 951693"/>
              <a:gd name="connsiteY2" fmla="*/ 605712 h 605711"/>
              <a:gd name="connsiteX3" fmla="*/ 259542 w 951693"/>
              <a:gd name="connsiteY3" fmla="*/ 0 h 605711"/>
              <a:gd name="connsiteX4" fmla="*/ 951693 w 951693"/>
              <a:gd name="connsiteY4" fmla="*/ 0 h 60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93" h="605711">
                <a:moveTo>
                  <a:pt x="951693" y="0"/>
                </a:moveTo>
                <a:lnTo>
                  <a:pt x="692151" y="605712"/>
                </a:lnTo>
                <a:lnTo>
                  <a:pt x="0" y="605712"/>
                </a:lnTo>
                <a:lnTo>
                  <a:pt x="259542" y="0"/>
                </a:lnTo>
                <a:lnTo>
                  <a:pt x="951693"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2" name="Freeform 421">
            <a:extLst>
              <a:ext uri="{FF2B5EF4-FFF2-40B4-BE49-F238E27FC236}">
                <a16:creationId xmlns:a16="http://schemas.microsoft.com/office/drawing/2014/main" id="{6F26672B-0821-D3A7-E61D-657B86E97B50}"/>
              </a:ext>
            </a:extLst>
          </p:cNvPr>
          <p:cNvSpPr/>
          <p:nvPr/>
        </p:nvSpPr>
        <p:spPr>
          <a:xfrm>
            <a:off x="9976446" y="5055544"/>
            <a:ext cx="259542" cy="605711"/>
          </a:xfrm>
          <a:custGeom>
            <a:avLst/>
            <a:gdLst>
              <a:gd name="connsiteX0" fmla="*/ 259542 w 259542"/>
              <a:gd name="connsiteY0" fmla="*/ 0 h 605711"/>
              <a:gd name="connsiteX1" fmla="*/ 0 w 259542"/>
              <a:gd name="connsiteY1" fmla="*/ 605712 h 605711"/>
            </a:gdLst>
            <a:ahLst/>
            <a:cxnLst>
              <a:cxn ang="0">
                <a:pos x="connsiteX0" y="connsiteY0"/>
              </a:cxn>
              <a:cxn ang="0">
                <a:pos x="connsiteX1" y="connsiteY1"/>
              </a:cxn>
            </a:cxnLst>
            <a:rect l="l" t="t" r="r" b="b"/>
            <a:pathLst>
              <a:path w="259542" h="605711">
                <a:moveTo>
                  <a:pt x="259542" y="0"/>
                </a:moveTo>
                <a:lnTo>
                  <a:pt x="0" y="60571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3" name="Freeform 422">
            <a:extLst>
              <a:ext uri="{FF2B5EF4-FFF2-40B4-BE49-F238E27FC236}">
                <a16:creationId xmlns:a16="http://schemas.microsoft.com/office/drawing/2014/main" id="{F3B68E0D-72ED-F7B8-E2D4-C3D18D12610F}"/>
              </a:ext>
            </a:extLst>
          </p:cNvPr>
          <p:cNvSpPr/>
          <p:nvPr/>
        </p:nvSpPr>
        <p:spPr>
          <a:xfrm>
            <a:off x="9757013" y="5358372"/>
            <a:ext cx="695222" cy="5690"/>
          </a:xfrm>
          <a:custGeom>
            <a:avLst/>
            <a:gdLst>
              <a:gd name="connsiteX0" fmla="*/ 0 w 695222"/>
              <a:gd name="connsiteY0" fmla="*/ 0 h 5690"/>
              <a:gd name="connsiteX1" fmla="*/ 695223 w 695222"/>
              <a:gd name="connsiteY1" fmla="*/ 0 h 5690"/>
            </a:gdLst>
            <a:ahLst/>
            <a:cxnLst>
              <a:cxn ang="0">
                <a:pos x="connsiteX0" y="connsiteY0"/>
              </a:cxn>
              <a:cxn ang="0">
                <a:pos x="connsiteX1" y="connsiteY1"/>
              </a:cxn>
            </a:cxnLst>
            <a:rect l="l" t="t" r="r" b="b"/>
            <a:pathLst>
              <a:path w="695222" h="5690">
                <a:moveTo>
                  <a:pt x="0" y="0"/>
                </a:moveTo>
                <a:lnTo>
                  <a:pt x="695223"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4" name="Freeform 423">
            <a:extLst>
              <a:ext uri="{FF2B5EF4-FFF2-40B4-BE49-F238E27FC236}">
                <a16:creationId xmlns:a16="http://schemas.microsoft.com/office/drawing/2014/main" id="{3976932A-5F41-77E8-693D-BAB69EFEFE50}"/>
              </a:ext>
            </a:extLst>
          </p:cNvPr>
          <p:cNvSpPr/>
          <p:nvPr/>
        </p:nvSpPr>
        <p:spPr>
          <a:xfrm>
            <a:off x="10495531" y="5055544"/>
            <a:ext cx="951692" cy="605711"/>
          </a:xfrm>
          <a:custGeom>
            <a:avLst/>
            <a:gdLst>
              <a:gd name="connsiteX0" fmla="*/ 259542 w 951692"/>
              <a:gd name="connsiteY0" fmla="*/ 0 h 605711"/>
              <a:gd name="connsiteX1" fmla="*/ 0 w 951692"/>
              <a:gd name="connsiteY1" fmla="*/ 605712 h 605711"/>
              <a:gd name="connsiteX2" fmla="*/ 692150 w 951692"/>
              <a:gd name="connsiteY2" fmla="*/ 605712 h 605711"/>
              <a:gd name="connsiteX3" fmla="*/ 951692 w 951692"/>
              <a:gd name="connsiteY3" fmla="*/ 0 h 605711"/>
              <a:gd name="connsiteX4" fmla="*/ 259542 w 951692"/>
              <a:gd name="connsiteY4" fmla="*/ 0 h 60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92" h="605711">
                <a:moveTo>
                  <a:pt x="259542" y="0"/>
                </a:moveTo>
                <a:lnTo>
                  <a:pt x="0" y="605712"/>
                </a:lnTo>
                <a:lnTo>
                  <a:pt x="692150" y="605712"/>
                </a:lnTo>
                <a:lnTo>
                  <a:pt x="951692" y="0"/>
                </a:lnTo>
                <a:lnTo>
                  <a:pt x="259542"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5" name="Freeform 424">
            <a:extLst>
              <a:ext uri="{FF2B5EF4-FFF2-40B4-BE49-F238E27FC236}">
                <a16:creationId xmlns:a16="http://schemas.microsoft.com/office/drawing/2014/main" id="{631D542A-0D47-04FA-5BF7-7D427B922E6F}"/>
              </a:ext>
            </a:extLst>
          </p:cNvPr>
          <p:cNvSpPr/>
          <p:nvPr/>
        </p:nvSpPr>
        <p:spPr>
          <a:xfrm>
            <a:off x="10841606" y="5055544"/>
            <a:ext cx="259542" cy="605711"/>
          </a:xfrm>
          <a:custGeom>
            <a:avLst/>
            <a:gdLst>
              <a:gd name="connsiteX0" fmla="*/ 259542 w 259542"/>
              <a:gd name="connsiteY0" fmla="*/ 0 h 605711"/>
              <a:gd name="connsiteX1" fmla="*/ 0 w 259542"/>
              <a:gd name="connsiteY1" fmla="*/ 605712 h 605711"/>
            </a:gdLst>
            <a:ahLst/>
            <a:cxnLst>
              <a:cxn ang="0">
                <a:pos x="connsiteX0" y="connsiteY0"/>
              </a:cxn>
              <a:cxn ang="0">
                <a:pos x="connsiteX1" y="connsiteY1"/>
              </a:cxn>
            </a:cxnLst>
            <a:rect l="l" t="t" r="r" b="b"/>
            <a:pathLst>
              <a:path w="259542" h="605711">
                <a:moveTo>
                  <a:pt x="259542" y="0"/>
                </a:moveTo>
                <a:lnTo>
                  <a:pt x="0" y="60571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6" name="Freeform 425">
            <a:extLst>
              <a:ext uri="{FF2B5EF4-FFF2-40B4-BE49-F238E27FC236}">
                <a16:creationId xmlns:a16="http://schemas.microsoft.com/office/drawing/2014/main" id="{385C8AD2-3DF8-4417-EFA8-BE9F591069C6}"/>
              </a:ext>
            </a:extLst>
          </p:cNvPr>
          <p:cNvSpPr/>
          <p:nvPr/>
        </p:nvSpPr>
        <p:spPr>
          <a:xfrm>
            <a:off x="10622742" y="5358372"/>
            <a:ext cx="694653" cy="5690"/>
          </a:xfrm>
          <a:custGeom>
            <a:avLst/>
            <a:gdLst>
              <a:gd name="connsiteX0" fmla="*/ 0 w 694653"/>
              <a:gd name="connsiteY0" fmla="*/ 0 h 5690"/>
              <a:gd name="connsiteX1" fmla="*/ 694654 w 694653"/>
              <a:gd name="connsiteY1" fmla="*/ 0 h 5690"/>
            </a:gdLst>
            <a:ahLst/>
            <a:cxnLst>
              <a:cxn ang="0">
                <a:pos x="connsiteX0" y="connsiteY0"/>
              </a:cxn>
              <a:cxn ang="0">
                <a:pos x="connsiteX1" y="connsiteY1"/>
              </a:cxn>
            </a:cxnLst>
            <a:rect l="l" t="t" r="r" b="b"/>
            <a:pathLst>
              <a:path w="694653" h="5690">
                <a:moveTo>
                  <a:pt x="0" y="0"/>
                </a:moveTo>
                <a:lnTo>
                  <a:pt x="694654"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7" name="Freeform 426">
            <a:extLst>
              <a:ext uri="{FF2B5EF4-FFF2-40B4-BE49-F238E27FC236}">
                <a16:creationId xmlns:a16="http://schemas.microsoft.com/office/drawing/2014/main" id="{E2154005-2F5D-3F57-DA39-26C19538833E}"/>
              </a:ext>
            </a:extLst>
          </p:cNvPr>
          <p:cNvSpPr/>
          <p:nvPr/>
        </p:nvSpPr>
        <p:spPr>
          <a:xfrm>
            <a:off x="10062923" y="5661256"/>
            <a:ext cx="5689" cy="216337"/>
          </a:xfrm>
          <a:custGeom>
            <a:avLst/>
            <a:gdLst>
              <a:gd name="connsiteX0" fmla="*/ 0 w 5689"/>
              <a:gd name="connsiteY0" fmla="*/ 0 h 216337"/>
              <a:gd name="connsiteX1" fmla="*/ 0 w 5689"/>
              <a:gd name="connsiteY1" fmla="*/ 216338 h 216337"/>
            </a:gdLst>
            <a:ahLst/>
            <a:cxnLst>
              <a:cxn ang="0">
                <a:pos x="connsiteX0" y="connsiteY0"/>
              </a:cxn>
              <a:cxn ang="0">
                <a:pos x="connsiteX1" y="connsiteY1"/>
              </a:cxn>
            </a:cxnLst>
            <a:rect l="l" t="t" r="r" b="b"/>
            <a:pathLst>
              <a:path w="5689" h="216337">
                <a:moveTo>
                  <a:pt x="0" y="0"/>
                </a:moveTo>
                <a:lnTo>
                  <a:pt x="0" y="216338"/>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28" name="Freeform 427">
            <a:extLst>
              <a:ext uri="{FF2B5EF4-FFF2-40B4-BE49-F238E27FC236}">
                <a16:creationId xmlns:a16="http://schemas.microsoft.com/office/drawing/2014/main" id="{8BBD7A4B-D1CC-8D88-09A2-E5812E06D57A}"/>
              </a:ext>
            </a:extLst>
          </p:cNvPr>
          <p:cNvSpPr/>
          <p:nvPr/>
        </p:nvSpPr>
        <p:spPr>
          <a:xfrm>
            <a:off x="10928082" y="5661256"/>
            <a:ext cx="5689" cy="216337"/>
          </a:xfrm>
          <a:custGeom>
            <a:avLst/>
            <a:gdLst>
              <a:gd name="connsiteX0" fmla="*/ 0 w 5689"/>
              <a:gd name="connsiteY0" fmla="*/ 0 h 216337"/>
              <a:gd name="connsiteX1" fmla="*/ 0 w 5689"/>
              <a:gd name="connsiteY1" fmla="*/ 216338 h 216337"/>
            </a:gdLst>
            <a:ahLst/>
            <a:cxnLst>
              <a:cxn ang="0">
                <a:pos x="connsiteX0" y="connsiteY0"/>
              </a:cxn>
              <a:cxn ang="0">
                <a:pos x="connsiteX1" y="connsiteY1"/>
              </a:cxn>
            </a:cxnLst>
            <a:rect l="l" t="t" r="r" b="b"/>
            <a:pathLst>
              <a:path w="5689" h="216337">
                <a:moveTo>
                  <a:pt x="0" y="0"/>
                </a:moveTo>
                <a:lnTo>
                  <a:pt x="0" y="216338"/>
                </a:ln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494" name="Group 493">
            <a:extLst>
              <a:ext uri="{FF2B5EF4-FFF2-40B4-BE49-F238E27FC236}">
                <a16:creationId xmlns:a16="http://schemas.microsoft.com/office/drawing/2014/main" id="{69D0BF6B-F419-C4D7-75C3-E807362B34CE}"/>
              </a:ext>
            </a:extLst>
          </p:cNvPr>
          <p:cNvGrpSpPr/>
          <p:nvPr/>
        </p:nvGrpSpPr>
        <p:grpSpPr>
          <a:xfrm>
            <a:off x="9573898" y="1476906"/>
            <a:ext cx="1396760" cy="1397034"/>
            <a:chOff x="8062991" y="1714144"/>
            <a:chExt cx="1396760" cy="1397034"/>
          </a:xfrm>
        </p:grpSpPr>
        <p:sp>
          <p:nvSpPr>
            <p:cNvPr id="429" name="Freeform 428">
              <a:extLst>
                <a:ext uri="{FF2B5EF4-FFF2-40B4-BE49-F238E27FC236}">
                  <a16:creationId xmlns:a16="http://schemas.microsoft.com/office/drawing/2014/main" id="{7A3B30CF-46B8-77DD-0A64-E9790935D7A7}"/>
                </a:ext>
              </a:extLst>
            </p:cNvPr>
            <p:cNvSpPr/>
            <p:nvPr/>
          </p:nvSpPr>
          <p:spPr>
            <a:xfrm>
              <a:off x="8334537" y="1985789"/>
              <a:ext cx="853610" cy="853743"/>
            </a:xfrm>
            <a:custGeom>
              <a:avLst/>
              <a:gdLst>
                <a:gd name="connsiteX0" fmla="*/ 853611 w 853610"/>
                <a:gd name="connsiteY0" fmla="*/ 426872 h 853743"/>
                <a:gd name="connsiteX1" fmla="*/ 426805 w 853610"/>
                <a:gd name="connsiteY1" fmla="*/ 853744 h 853743"/>
                <a:gd name="connsiteX2" fmla="*/ 0 w 853610"/>
                <a:gd name="connsiteY2" fmla="*/ 426872 h 853743"/>
                <a:gd name="connsiteX3" fmla="*/ 426805 w 853610"/>
                <a:gd name="connsiteY3" fmla="*/ 0 h 853743"/>
                <a:gd name="connsiteX4" fmla="*/ 853611 w 853610"/>
                <a:gd name="connsiteY4" fmla="*/ 426872 h 85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10" h="853743">
                  <a:moveTo>
                    <a:pt x="853611" y="426872"/>
                  </a:moveTo>
                  <a:cubicBezTo>
                    <a:pt x="853611" y="662627"/>
                    <a:pt x="662523" y="853744"/>
                    <a:pt x="426805" y="853744"/>
                  </a:cubicBezTo>
                  <a:cubicBezTo>
                    <a:pt x="191087" y="853744"/>
                    <a:pt x="0" y="662627"/>
                    <a:pt x="0" y="426872"/>
                  </a:cubicBezTo>
                  <a:cubicBezTo>
                    <a:pt x="0" y="191117"/>
                    <a:pt x="191087" y="0"/>
                    <a:pt x="426805" y="0"/>
                  </a:cubicBezTo>
                  <a:cubicBezTo>
                    <a:pt x="662523" y="0"/>
                    <a:pt x="853611" y="191117"/>
                    <a:pt x="853611" y="426872"/>
                  </a:cubicBezTo>
                  <a:close/>
                </a:path>
              </a:pathLst>
            </a:custGeom>
            <a:noFill/>
            <a:ln w="16100" cap="flat">
              <a:solidFill>
                <a:schemeClr val="accent5"/>
              </a:solidFill>
              <a:prstDash val="solid"/>
              <a:round/>
            </a:ln>
          </p:spPr>
          <p:txBody>
            <a:bodyPr rtlCol="0" anchor="ctr"/>
            <a:lstStyle/>
            <a:p>
              <a:endParaRPr lang="en-AU"/>
            </a:p>
          </p:txBody>
        </p:sp>
        <p:sp>
          <p:nvSpPr>
            <p:cNvPr id="430" name="Freeform 429">
              <a:extLst>
                <a:ext uri="{FF2B5EF4-FFF2-40B4-BE49-F238E27FC236}">
                  <a16:creationId xmlns:a16="http://schemas.microsoft.com/office/drawing/2014/main" id="{E811C8D9-8B1F-CD31-7A72-EA6E95E958E9}"/>
                </a:ext>
              </a:extLst>
            </p:cNvPr>
            <p:cNvSpPr/>
            <p:nvPr/>
          </p:nvSpPr>
          <p:spPr>
            <a:xfrm>
              <a:off x="8761342" y="1714144"/>
              <a:ext cx="5689" cy="116419"/>
            </a:xfrm>
            <a:custGeom>
              <a:avLst/>
              <a:gdLst>
                <a:gd name="connsiteX0" fmla="*/ 0 w 5689"/>
                <a:gd name="connsiteY0" fmla="*/ 116420 h 116419"/>
                <a:gd name="connsiteX1" fmla="*/ 0 w 5689"/>
                <a:gd name="connsiteY1" fmla="*/ 0 h 116419"/>
              </a:gdLst>
              <a:ahLst/>
              <a:cxnLst>
                <a:cxn ang="0">
                  <a:pos x="connsiteX0" y="connsiteY0"/>
                </a:cxn>
                <a:cxn ang="0">
                  <a:pos x="connsiteX1" y="connsiteY1"/>
                </a:cxn>
              </a:cxnLst>
              <a:rect l="l" t="t" r="r" b="b"/>
              <a:pathLst>
                <a:path w="5689" h="116419">
                  <a:moveTo>
                    <a:pt x="0" y="116420"/>
                  </a:moveTo>
                  <a:lnTo>
                    <a:pt x="0" y="0"/>
                  </a:lnTo>
                </a:path>
              </a:pathLst>
            </a:custGeom>
            <a:noFill/>
            <a:ln w="16100" cap="flat">
              <a:solidFill>
                <a:schemeClr val="accent5"/>
              </a:solidFill>
              <a:prstDash val="solid"/>
              <a:round/>
            </a:ln>
          </p:spPr>
          <p:txBody>
            <a:bodyPr rtlCol="0" anchor="ctr"/>
            <a:lstStyle/>
            <a:p>
              <a:endParaRPr lang="en-AU"/>
            </a:p>
          </p:txBody>
        </p:sp>
        <p:sp>
          <p:nvSpPr>
            <p:cNvPr id="431" name="Freeform 430">
              <a:extLst>
                <a:ext uri="{FF2B5EF4-FFF2-40B4-BE49-F238E27FC236}">
                  <a16:creationId xmlns:a16="http://schemas.microsoft.com/office/drawing/2014/main" id="{30851183-6652-E8F0-6B4F-E750ADE0CECD}"/>
                </a:ext>
              </a:extLst>
            </p:cNvPr>
            <p:cNvSpPr/>
            <p:nvPr/>
          </p:nvSpPr>
          <p:spPr>
            <a:xfrm>
              <a:off x="8761342" y="2994759"/>
              <a:ext cx="5689" cy="116419"/>
            </a:xfrm>
            <a:custGeom>
              <a:avLst/>
              <a:gdLst>
                <a:gd name="connsiteX0" fmla="*/ 0 w 5689"/>
                <a:gd name="connsiteY0" fmla="*/ 116420 h 116419"/>
                <a:gd name="connsiteX1" fmla="*/ 0 w 5689"/>
                <a:gd name="connsiteY1" fmla="*/ 0 h 116419"/>
              </a:gdLst>
              <a:ahLst/>
              <a:cxnLst>
                <a:cxn ang="0">
                  <a:pos x="connsiteX0" y="connsiteY0"/>
                </a:cxn>
                <a:cxn ang="0">
                  <a:pos x="connsiteX1" y="connsiteY1"/>
                </a:cxn>
              </a:cxnLst>
              <a:rect l="l" t="t" r="r" b="b"/>
              <a:pathLst>
                <a:path w="5689" h="116419">
                  <a:moveTo>
                    <a:pt x="0" y="116420"/>
                  </a:moveTo>
                  <a:lnTo>
                    <a:pt x="0" y="0"/>
                  </a:lnTo>
                </a:path>
              </a:pathLst>
            </a:custGeom>
            <a:noFill/>
            <a:ln w="16100" cap="flat">
              <a:solidFill>
                <a:schemeClr val="accent5"/>
              </a:solidFill>
              <a:prstDash val="solid"/>
              <a:round/>
            </a:ln>
          </p:spPr>
          <p:txBody>
            <a:bodyPr rtlCol="0" anchor="ctr"/>
            <a:lstStyle/>
            <a:p>
              <a:endParaRPr lang="en-AU"/>
            </a:p>
          </p:txBody>
        </p:sp>
        <p:sp>
          <p:nvSpPr>
            <p:cNvPr id="432" name="Freeform 431">
              <a:extLst>
                <a:ext uri="{FF2B5EF4-FFF2-40B4-BE49-F238E27FC236}">
                  <a16:creationId xmlns:a16="http://schemas.microsoft.com/office/drawing/2014/main" id="{B0BC4B5E-EEFD-7E38-F4C8-E6BF8F0CF8CB}"/>
                </a:ext>
              </a:extLst>
            </p:cNvPr>
            <p:cNvSpPr/>
            <p:nvPr/>
          </p:nvSpPr>
          <p:spPr>
            <a:xfrm>
              <a:off x="9052346" y="1807746"/>
              <a:ext cx="58200" cy="100828"/>
            </a:xfrm>
            <a:custGeom>
              <a:avLst/>
              <a:gdLst>
                <a:gd name="connsiteX0" fmla="*/ 0 w 58200"/>
                <a:gd name="connsiteY0" fmla="*/ 100829 h 100828"/>
                <a:gd name="connsiteX1" fmla="*/ 58201 w 58200"/>
                <a:gd name="connsiteY1" fmla="*/ 0 h 100828"/>
              </a:gdLst>
              <a:ahLst/>
              <a:cxnLst>
                <a:cxn ang="0">
                  <a:pos x="connsiteX0" y="connsiteY0"/>
                </a:cxn>
                <a:cxn ang="0">
                  <a:pos x="connsiteX1" y="connsiteY1"/>
                </a:cxn>
              </a:cxnLst>
              <a:rect l="l" t="t" r="r" b="b"/>
              <a:pathLst>
                <a:path w="58200" h="100828">
                  <a:moveTo>
                    <a:pt x="0" y="100829"/>
                  </a:moveTo>
                  <a:lnTo>
                    <a:pt x="58201" y="0"/>
                  </a:lnTo>
                </a:path>
              </a:pathLst>
            </a:custGeom>
            <a:noFill/>
            <a:ln w="16100" cap="flat">
              <a:solidFill>
                <a:schemeClr val="accent5"/>
              </a:solidFill>
              <a:prstDash val="solid"/>
              <a:round/>
            </a:ln>
          </p:spPr>
          <p:txBody>
            <a:bodyPr rtlCol="0" anchor="ctr"/>
            <a:lstStyle/>
            <a:p>
              <a:endParaRPr lang="en-AU"/>
            </a:p>
          </p:txBody>
        </p:sp>
        <p:sp>
          <p:nvSpPr>
            <p:cNvPr id="433" name="Freeform 432">
              <a:extLst>
                <a:ext uri="{FF2B5EF4-FFF2-40B4-BE49-F238E27FC236}">
                  <a16:creationId xmlns:a16="http://schemas.microsoft.com/office/drawing/2014/main" id="{6913FA52-99ED-4854-E407-4D4EFEBE1DFF}"/>
                </a:ext>
              </a:extLst>
            </p:cNvPr>
            <p:cNvSpPr/>
            <p:nvPr/>
          </p:nvSpPr>
          <p:spPr>
            <a:xfrm>
              <a:off x="8412195" y="2916747"/>
              <a:ext cx="58200" cy="100828"/>
            </a:xfrm>
            <a:custGeom>
              <a:avLst/>
              <a:gdLst>
                <a:gd name="connsiteX0" fmla="*/ 0 w 58200"/>
                <a:gd name="connsiteY0" fmla="*/ 100829 h 100828"/>
                <a:gd name="connsiteX1" fmla="*/ 58201 w 58200"/>
                <a:gd name="connsiteY1" fmla="*/ 0 h 100828"/>
              </a:gdLst>
              <a:ahLst/>
              <a:cxnLst>
                <a:cxn ang="0">
                  <a:pos x="connsiteX0" y="connsiteY0"/>
                </a:cxn>
                <a:cxn ang="0">
                  <a:pos x="connsiteX1" y="connsiteY1"/>
                </a:cxn>
              </a:cxnLst>
              <a:rect l="l" t="t" r="r" b="b"/>
              <a:pathLst>
                <a:path w="58200" h="100828">
                  <a:moveTo>
                    <a:pt x="0" y="100829"/>
                  </a:moveTo>
                  <a:lnTo>
                    <a:pt x="58201" y="0"/>
                  </a:lnTo>
                </a:path>
              </a:pathLst>
            </a:custGeom>
            <a:noFill/>
            <a:ln w="16100" cap="flat">
              <a:solidFill>
                <a:schemeClr val="accent5"/>
              </a:solidFill>
              <a:prstDash val="solid"/>
              <a:round/>
            </a:ln>
          </p:spPr>
          <p:txBody>
            <a:bodyPr rtlCol="0" anchor="ctr"/>
            <a:lstStyle/>
            <a:p>
              <a:endParaRPr lang="en-AU"/>
            </a:p>
          </p:txBody>
        </p:sp>
        <p:sp>
          <p:nvSpPr>
            <p:cNvPr id="434" name="Freeform 433">
              <a:extLst>
                <a:ext uri="{FF2B5EF4-FFF2-40B4-BE49-F238E27FC236}">
                  <a16:creationId xmlns:a16="http://schemas.microsoft.com/office/drawing/2014/main" id="{25E3A46D-967A-B630-8A51-323750879814}"/>
                </a:ext>
              </a:extLst>
            </p:cNvPr>
            <p:cNvSpPr/>
            <p:nvPr/>
          </p:nvSpPr>
          <p:spPr>
            <a:xfrm>
              <a:off x="9265407" y="2063402"/>
              <a:ext cx="100813" cy="58209"/>
            </a:xfrm>
            <a:custGeom>
              <a:avLst/>
              <a:gdLst>
                <a:gd name="connsiteX0" fmla="*/ 0 w 100813"/>
                <a:gd name="connsiteY0" fmla="*/ 58210 h 58209"/>
                <a:gd name="connsiteX1" fmla="*/ 100814 w 100813"/>
                <a:gd name="connsiteY1" fmla="*/ 0 h 58209"/>
              </a:gdLst>
              <a:ahLst/>
              <a:cxnLst>
                <a:cxn ang="0">
                  <a:pos x="connsiteX0" y="connsiteY0"/>
                </a:cxn>
                <a:cxn ang="0">
                  <a:pos x="connsiteX1" y="connsiteY1"/>
                </a:cxn>
              </a:cxnLst>
              <a:rect l="l" t="t" r="r" b="b"/>
              <a:pathLst>
                <a:path w="100813" h="58209">
                  <a:moveTo>
                    <a:pt x="0" y="58210"/>
                  </a:moveTo>
                  <a:lnTo>
                    <a:pt x="100814" y="0"/>
                  </a:lnTo>
                </a:path>
              </a:pathLst>
            </a:custGeom>
            <a:noFill/>
            <a:ln w="16100" cap="flat">
              <a:solidFill>
                <a:schemeClr val="accent5"/>
              </a:solidFill>
              <a:prstDash val="solid"/>
              <a:round/>
            </a:ln>
          </p:spPr>
          <p:txBody>
            <a:bodyPr rtlCol="0" anchor="ctr"/>
            <a:lstStyle/>
            <a:p>
              <a:endParaRPr lang="en-AU"/>
            </a:p>
          </p:txBody>
        </p:sp>
        <p:sp>
          <p:nvSpPr>
            <p:cNvPr id="435" name="Freeform 434">
              <a:extLst>
                <a:ext uri="{FF2B5EF4-FFF2-40B4-BE49-F238E27FC236}">
                  <a16:creationId xmlns:a16="http://schemas.microsoft.com/office/drawing/2014/main" id="{83B5F413-4FB3-7A0D-A932-BE89EB76F0EE}"/>
                </a:ext>
              </a:extLst>
            </p:cNvPr>
            <p:cNvSpPr/>
            <p:nvPr/>
          </p:nvSpPr>
          <p:spPr>
            <a:xfrm>
              <a:off x="8156522" y="2703710"/>
              <a:ext cx="100812" cy="58209"/>
            </a:xfrm>
            <a:custGeom>
              <a:avLst/>
              <a:gdLst>
                <a:gd name="connsiteX0" fmla="*/ 0 w 100812"/>
                <a:gd name="connsiteY0" fmla="*/ 58210 h 58209"/>
                <a:gd name="connsiteX1" fmla="*/ 100813 w 100812"/>
                <a:gd name="connsiteY1" fmla="*/ 0 h 58209"/>
              </a:gdLst>
              <a:ahLst/>
              <a:cxnLst>
                <a:cxn ang="0">
                  <a:pos x="connsiteX0" y="connsiteY0"/>
                </a:cxn>
                <a:cxn ang="0">
                  <a:pos x="connsiteX1" y="connsiteY1"/>
                </a:cxn>
              </a:cxnLst>
              <a:rect l="l" t="t" r="r" b="b"/>
              <a:pathLst>
                <a:path w="100812" h="58209">
                  <a:moveTo>
                    <a:pt x="0" y="58210"/>
                  </a:moveTo>
                  <a:lnTo>
                    <a:pt x="100813" y="0"/>
                  </a:lnTo>
                </a:path>
              </a:pathLst>
            </a:custGeom>
            <a:noFill/>
            <a:ln w="16100" cap="flat">
              <a:solidFill>
                <a:schemeClr val="accent5"/>
              </a:solidFill>
              <a:prstDash val="solid"/>
              <a:round/>
            </a:ln>
          </p:spPr>
          <p:txBody>
            <a:bodyPr rtlCol="0" anchor="ctr"/>
            <a:lstStyle/>
            <a:p>
              <a:endParaRPr lang="en-AU"/>
            </a:p>
          </p:txBody>
        </p:sp>
        <p:sp>
          <p:nvSpPr>
            <p:cNvPr id="436" name="Freeform 435">
              <a:extLst>
                <a:ext uri="{FF2B5EF4-FFF2-40B4-BE49-F238E27FC236}">
                  <a16:creationId xmlns:a16="http://schemas.microsoft.com/office/drawing/2014/main" id="{D7BDECAA-C8F9-8AB4-7F15-B54EA8E650AD}"/>
                </a:ext>
              </a:extLst>
            </p:cNvPr>
            <p:cNvSpPr/>
            <p:nvPr/>
          </p:nvSpPr>
          <p:spPr>
            <a:xfrm>
              <a:off x="9343350" y="2412661"/>
              <a:ext cx="116401" cy="5690"/>
            </a:xfrm>
            <a:custGeom>
              <a:avLst/>
              <a:gdLst>
                <a:gd name="connsiteX0" fmla="*/ 0 w 116401"/>
                <a:gd name="connsiteY0" fmla="*/ 0 h 5690"/>
                <a:gd name="connsiteX1" fmla="*/ 116401 w 116401"/>
                <a:gd name="connsiteY1" fmla="*/ 0 h 5690"/>
              </a:gdLst>
              <a:ahLst/>
              <a:cxnLst>
                <a:cxn ang="0">
                  <a:pos x="connsiteX0" y="connsiteY0"/>
                </a:cxn>
                <a:cxn ang="0">
                  <a:pos x="connsiteX1" y="connsiteY1"/>
                </a:cxn>
              </a:cxnLst>
              <a:rect l="l" t="t" r="r" b="b"/>
              <a:pathLst>
                <a:path w="116401" h="5690">
                  <a:moveTo>
                    <a:pt x="0" y="0"/>
                  </a:moveTo>
                  <a:lnTo>
                    <a:pt x="116401" y="0"/>
                  </a:lnTo>
                </a:path>
              </a:pathLst>
            </a:custGeom>
            <a:noFill/>
            <a:ln w="16100" cap="flat">
              <a:solidFill>
                <a:schemeClr val="accent5"/>
              </a:solidFill>
              <a:prstDash val="solid"/>
              <a:round/>
            </a:ln>
          </p:spPr>
          <p:txBody>
            <a:bodyPr rtlCol="0" anchor="ctr"/>
            <a:lstStyle/>
            <a:p>
              <a:endParaRPr lang="en-AU"/>
            </a:p>
          </p:txBody>
        </p:sp>
        <p:sp>
          <p:nvSpPr>
            <p:cNvPr id="437" name="Freeform 436">
              <a:extLst>
                <a:ext uri="{FF2B5EF4-FFF2-40B4-BE49-F238E27FC236}">
                  <a16:creationId xmlns:a16="http://schemas.microsoft.com/office/drawing/2014/main" id="{974F37AA-30C4-193B-D49A-B82338A72D7D}"/>
                </a:ext>
              </a:extLst>
            </p:cNvPr>
            <p:cNvSpPr/>
            <p:nvPr/>
          </p:nvSpPr>
          <p:spPr>
            <a:xfrm>
              <a:off x="8062991" y="2412661"/>
              <a:ext cx="116401" cy="5690"/>
            </a:xfrm>
            <a:custGeom>
              <a:avLst/>
              <a:gdLst>
                <a:gd name="connsiteX0" fmla="*/ 0 w 116401"/>
                <a:gd name="connsiteY0" fmla="*/ 0 h 5690"/>
                <a:gd name="connsiteX1" fmla="*/ 116401 w 116401"/>
                <a:gd name="connsiteY1" fmla="*/ 0 h 5690"/>
              </a:gdLst>
              <a:ahLst/>
              <a:cxnLst>
                <a:cxn ang="0">
                  <a:pos x="connsiteX0" y="connsiteY0"/>
                </a:cxn>
                <a:cxn ang="0">
                  <a:pos x="connsiteX1" y="connsiteY1"/>
                </a:cxn>
              </a:cxnLst>
              <a:rect l="l" t="t" r="r" b="b"/>
              <a:pathLst>
                <a:path w="116401" h="5690">
                  <a:moveTo>
                    <a:pt x="0" y="0"/>
                  </a:moveTo>
                  <a:lnTo>
                    <a:pt x="116401" y="0"/>
                  </a:lnTo>
                </a:path>
              </a:pathLst>
            </a:custGeom>
            <a:noFill/>
            <a:ln w="16100" cap="flat">
              <a:solidFill>
                <a:schemeClr val="accent5"/>
              </a:solidFill>
              <a:prstDash val="solid"/>
              <a:round/>
            </a:ln>
          </p:spPr>
          <p:txBody>
            <a:bodyPr rtlCol="0" anchor="ctr"/>
            <a:lstStyle/>
            <a:p>
              <a:endParaRPr lang="en-AU"/>
            </a:p>
          </p:txBody>
        </p:sp>
        <p:sp>
          <p:nvSpPr>
            <p:cNvPr id="438" name="Freeform 437">
              <a:extLst>
                <a:ext uri="{FF2B5EF4-FFF2-40B4-BE49-F238E27FC236}">
                  <a16:creationId xmlns:a16="http://schemas.microsoft.com/office/drawing/2014/main" id="{4E800BD4-E30B-9325-8257-F021D701C61C}"/>
                </a:ext>
              </a:extLst>
            </p:cNvPr>
            <p:cNvSpPr/>
            <p:nvPr/>
          </p:nvSpPr>
          <p:spPr>
            <a:xfrm>
              <a:off x="9265407" y="2703710"/>
              <a:ext cx="100813" cy="58209"/>
            </a:xfrm>
            <a:custGeom>
              <a:avLst/>
              <a:gdLst>
                <a:gd name="connsiteX0" fmla="*/ 100814 w 100813"/>
                <a:gd name="connsiteY0" fmla="*/ 58210 h 58209"/>
                <a:gd name="connsiteX1" fmla="*/ 0 w 100813"/>
                <a:gd name="connsiteY1" fmla="*/ 0 h 58209"/>
              </a:gdLst>
              <a:ahLst/>
              <a:cxnLst>
                <a:cxn ang="0">
                  <a:pos x="connsiteX0" y="connsiteY0"/>
                </a:cxn>
                <a:cxn ang="0">
                  <a:pos x="connsiteX1" y="connsiteY1"/>
                </a:cxn>
              </a:cxnLst>
              <a:rect l="l" t="t" r="r" b="b"/>
              <a:pathLst>
                <a:path w="100813" h="58209">
                  <a:moveTo>
                    <a:pt x="100814" y="58210"/>
                  </a:moveTo>
                  <a:lnTo>
                    <a:pt x="0" y="0"/>
                  </a:lnTo>
                </a:path>
              </a:pathLst>
            </a:custGeom>
            <a:noFill/>
            <a:ln w="16100" cap="flat">
              <a:solidFill>
                <a:schemeClr val="accent5"/>
              </a:solidFill>
              <a:prstDash val="solid"/>
              <a:round/>
            </a:ln>
          </p:spPr>
          <p:txBody>
            <a:bodyPr rtlCol="0" anchor="ctr"/>
            <a:lstStyle/>
            <a:p>
              <a:endParaRPr lang="en-AU"/>
            </a:p>
          </p:txBody>
        </p:sp>
        <p:sp>
          <p:nvSpPr>
            <p:cNvPr id="439" name="Freeform 438">
              <a:extLst>
                <a:ext uri="{FF2B5EF4-FFF2-40B4-BE49-F238E27FC236}">
                  <a16:creationId xmlns:a16="http://schemas.microsoft.com/office/drawing/2014/main" id="{AE972D27-D39C-AF86-67DC-6BC9C0E5C999}"/>
                </a:ext>
              </a:extLst>
            </p:cNvPr>
            <p:cNvSpPr/>
            <p:nvPr/>
          </p:nvSpPr>
          <p:spPr>
            <a:xfrm>
              <a:off x="8156522" y="2063402"/>
              <a:ext cx="100812" cy="58209"/>
            </a:xfrm>
            <a:custGeom>
              <a:avLst/>
              <a:gdLst>
                <a:gd name="connsiteX0" fmla="*/ 0 w 100812"/>
                <a:gd name="connsiteY0" fmla="*/ 0 h 58209"/>
                <a:gd name="connsiteX1" fmla="*/ 100813 w 100812"/>
                <a:gd name="connsiteY1" fmla="*/ 58210 h 58209"/>
              </a:gdLst>
              <a:ahLst/>
              <a:cxnLst>
                <a:cxn ang="0">
                  <a:pos x="connsiteX0" y="connsiteY0"/>
                </a:cxn>
                <a:cxn ang="0">
                  <a:pos x="connsiteX1" y="connsiteY1"/>
                </a:cxn>
              </a:cxnLst>
              <a:rect l="l" t="t" r="r" b="b"/>
              <a:pathLst>
                <a:path w="100812" h="58209">
                  <a:moveTo>
                    <a:pt x="0" y="0"/>
                  </a:moveTo>
                  <a:lnTo>
                    <a:pt x="100813" y="58210"/>
                  </a:lnTo>
                </a:path>
              </a:pathLst>
            </a:custGeom>
            <a:noFill/>
            <a:ln w="16100" cap="flat">
              <a:solidFill>
                <a:schemeClr val="accent5"/>
              </a:solidFill>
              <a:prstDash val="solid"/>
              <a:round/>
            </a:ln>
          </p:spPr>
          <p:txBody>
            <a:bodyPr rtlCol="0" anchor="ctr"/>
            <a:lstStyle/>
            <a:p>
              <a:endParaRPr lang="en-AU"/>
            </a:p>
          </p:txBody>
        </p:sp>
        <p:sp>
          <p:nvSpPr>
            <p:cNvPr id="440" name="Freeform 439">
              <a:extLst>
                <a:ext uri="{FF2B5EF4-FFF2-40B4-BE49-F238E27FC236}">
                  <a16:creationId xmlns:a16="http://schemas.microsoft.com/office/drawing/2014/main" id="{D3ABC853-91CF-54C9-34C4-B672338F7E7E}"/>
                </a:ext>
              </a:extLst>
            </p:cNvPr>
            <p:cNvSpPr/>
            <p:nvPr/>
          </p:nvSpPr>
          <p:spPr>
            <a:xfrm>
              <a:off x="9052346" y="2916747"/>
              <a:ext cx="58200" cy="100828"/>
            </a:xfrm>
            <a:custGeom>
              <a:avLst/>
              <a:gdLst>
                <a:gd name="connsiteX0" fmla="*/ 0 w 58200"/>
                <a:gd name="connsiteY0" fmla="*/ 0 h 100828"/>
                <a:gd name="connsiteX1" fmla="*/ 58201 w 58200"/>
                <a:gd name="connsiteY1" fmla="*/ 100829 h 100828"/>
              </a:gdLst>
              <a:ahLst/>
              <a:cxnLst>
                <a:cxn ang="0">
                  <a:pos x="connsiteX0" y="connsiteY0"/>
                </a:cxn>
                <a:cxn ang="0">
                  <a:pos x="connsiteX1" y="connsiteY1"/>
                </a:cxn>
              </a:cxnLst>
              <a:rect l="l" t="t" r="r" b="b"/>
              <a:pathLst>
                <a:path w="58200" h="100828">
                  <a:moveTo>
                    <a:pt x="0" y="0"/>
                  </a:moveTo>
                  <a:lnTo>
                    <a:pt x="58201" y="100829"/>
                  </a:lnTo>
                </a:path>
              </a:pathLst>
            </a:custGeom>
            <a:noFill/>
            <a:ln w="16100" cap="flat">
              <a:solidFill>
                <a:schemeClr val="accent5"/>
              </a:solidFill>
              <a:prstDash val="solid"/>
              <a:round/>
            </a:ln>
          </p:spPr>
          <p:txBody>
            <a:bodyPr rtlCol="0" anchor="ctr"/>
            <a:lstStyle/>
            <a:p>
              <a:endParaRPr lang="en-AU"/>
            </a:p>
          </p:txBody>
        </p:sp>
        <p:sp>
          <p:nvSpPr>
            <p:cNvPr id="441" name="Freeform 440">
              <a:extLst>
                <a:ext uri="{FF2B5EF4-FFF2-40B4-BE49-F238E27FC236}">
                  <a16:creationId xmlns:a16="http://schemas.microsoft.com/office/drawing/2014/main" id="{15BD7DDE-8455-2223-C5FA-F5523FCEED5B}"/>
                </a:ext>
              </a:extLst>
            </p:cNvPr>
            <p:cNvSpPr/>
            <p:nvPr/>
          </p:nvSpPr>
          <p:spPr>
            <a:xfrm>
              <a:off x="8412195" y="1807746"/>
              <a:ext cx="58200" cy="100828"/>
            </a:xfrm>
            <a:custGeom>
              <a:avLst/>
              <a:gdLst>
                <a:gd name="connsiteX0" fmla="*/ 0 w 58200"/>
                <a:gd name="connsiteY0" fmla="*/ 0 h 100828"/>
                <a:gd name="connsiteX1" fmla="*/ 58201 w 58200"/>
                <a:gd name="connsiteY1" fmla="*/ 100829 h 100828"/>
              </a:gdLst>
              <a:ahLst/>
              <a:cxnLst>
                <a:cxn ang="0">
                  <a:pos x="connsiteX0" y="connsiteY0"/>
                </a:cxn>
                <a:cxn ang="0">
                  <a:pos x="connsiteX1" y="connsiteY1"/>
                </a:cxn>
              </a:cxnLst>
              <a:rect l="l" t="t" r="r" b="b"/>
              <a:pathLst>
                <a:path w="58200" h="100828">
                  <a:moveTo>
                    <a:pt x="0" y="0"/>
                  </a:moveTo>
                  <a:lnTo>
                    <a:pt x="58201" y="100829"/>
                  </a:lnTo>
                </a:path>
              </a:pathLst>
            </a:custGeom>
            <a:noFill/>
            <a:ln w="16100" cap="flat">
              <a:solidFill>
                <a:schemeClr val="accent5"/>
              </a:solidFill>
              <a:prstDash val="solid"/>
              <a:round/>
            </a:ln>
          </p:spPr>
          <p:txBody>
            <a:bodyPr rtlCol="0" anchor="ctr"/>
            <a:lstStyle/>
            <a:p>
              <a:endParaRPr lang="en-AU"/>
            </a:p>
          </p:txBody>
        </p:sp>
      </p:grpSp>
      <p:sp>
        <p:nvSpPr>
          <p:cNvPr id="442" name="Freeform 441">
            <a:extLst>
              <a:ext uri="{FF2B5EF4-FFF2-40B4-BE49-F238E27FC236}">
                <a16:creationId xmlns:a16="http://schemas.microsoft.com/office/drawing/2014/main" id="{EF4906F5-A0C9-7670-5026-B928DD119684}"/>
              </a:ext>
            </a:extLst>
          </p:cNvPr>
          <p:cNvSpPr/>
          <p:nvPr/>
        </p:nvSpPr>
        <p:spPr>
          <a:xfrm>
            <a:off x="2655671" y="5877594"/>
            <a:ext cx="1757684" cy="52860"/>
          </a:xfrm>
          <a:custGeom>
            <a:avLst/>
            <a:gdLst>
              <a:gd name="connsiteX0" fmla="*/ 1757685 w 1757684"/>
              <a:gd name="connsiteY0" fmla="*/ 52861 h 52860"/>
              <a:gd name="connsiteX1" fmla="*/ 1647598 w 1757684"/>
              <a:gd name="connsiteY1" fmla="*/ 0 h 52860"/>
              <a:gd name="connsiteX2" fmla="*/ 1537512 w 1757684"/>
              <a:gd name="connsiteY2" fmla="*/ 52861 h 52860"/>
              <a:gd name="connsiteX3" fmla="*/ 1427539 w 1757684"/>
              <a:gd name="connsiteY3" fmla="*/ 0 h 52860"/>
              <a:gd name="connsiteX4" fmla="*/ 1317453 w 1757684"/>
              <a:gd name="connsiteY4" fmla="*/ 52861 h 52860"/>
              <a:gd name="connsiteX5" fmla="*/ 1207366 w 1757684"/>
              <a:gd name="connsiteY5" fmla="*/ 0 h 52860"/>
              <a:gd name="connsiteX6" fmla="*/ 1097280 w 1757684"/>
              <a:gd name="connsiteY6" fmla="*/ 52861 h 52860"/>
              <a:gd name="connsiteX7" fmla="*/ 986966 w 1757684"/>
              <a:gd name="connsiteY7" fmla="*/ 0 h 52860"/>
              <a:gd name="connsiteX8" fmla="*/ 876652 w 1757684"/>
              <a:gd name="connsiteY8" fmla="*/ 52861 h 52860"/>
              <a:gd name="connsiteX9" fmla="*/ 881033 w 1757684"/>
              <a:gd name="connsiteY9" fmla="*/ 52861 h 52860"/>
              <a:gd name="connsiteX10" fmla="*/ 770946 w 1757684"/>
              <a:gd name="connsiteY10" fmla="*/ 0 h 52860"/>
              <a:gd name="connsiteX11" fmla="*/ 660860 w 1757684"/>
              <a:gd name="connsiteY11" fmla="*/ 52861 h 52860"/>
              <a:gd name="connsiteX12" fmla="*/ 550887 w 1757684"/>
              <a:gd name="connsiteY12" fmla="*/ 0 h 52860"/>
              <a:gd name="connsiteX13" fmla="*/ 440801 w 1757684"/>
              <a:gd name="connsiteY13" fmla="*/ 52861 h 52860"/>
              <a:gd name="connsiteX14" fmla="*/ 330714 w 1757684"/>
              <a:gd name="connsiteY14" fmla="*/ 0 h 52860"/>
              <a:gd name="connsiteX15" fmla="*/ 220628 w 1757684"/>
              <a:gd name="connsiteY15" fmla="*/ 52861 h 52860"/>
              <a:gd name="connsiteX16" fmla="*/ 110314 w 1757684"/>
              <a:gd name="connsiteY16" fmla="*/ 0 h 52860"/>
              <a:gd name="connsiteX17" fmla="*/ 0 w 1757684"/>
              <a:gd name="connsiteY17" fmla="*/ 52861 h 5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7684" h="52860">
                <a:moveTo>
                  <a:pt x="1757685" y="52861"/>
                </a:moveTo>
                <a:cubicBezTo>
                  <a:pt x="1702670" y="52861"/>
                  <a:pt x="1702670" y="0"/>
                  <a:pt x="1647598" y="0"/>
                </a:cubicBezTo>
                <a:cubicBezTo>
                  <a:pt x="1592527" y="0"/>
                  <a:pt x="1592583" y="52861"/>
                  <a:pt x="1537512" y="52861"/>
                </a:cubicBezTo>
                <a:cubicBezTo>
                  <a:pt x="1482440" y="52861"/>
                  <a:pt x="1482554" y="0"/>
                  <a:pt x="1427539" y="0"/>
                </a:cubicBezTo>
                <a:cubicBezTo>
                  <a:pt x="1372524" y="0"/>
                  <a:pt x="1372524" y="52861"/>
                  <a:pt x="1317453" y="52861"/>
                </a:cubicBezTo>
                <a:cubicBezTo>
                  <a:pt x="1262381" y="52861"/>
                  <a:pt x="1262438" y="0"/>
                  <a:pt x="1207366" y="0"/>
                </a:cubicBezTo>
                <a:cubicBezTo>
                  <a:pt x="1152295" y="0"/>
                  <a:pt x="1152295" y="52861"/>
                  <a:pt x="1097280" y="52861"/>
                </a:cubicBezTo>
                <a:cubicBezTo>
                  <a:pt x="1042265" y="52861"/>
                  <a:pt x="1042151" y="0"/>
                  <a:pt x="986966" y="0"/>
                </a:cubicBezTo>
                <a:cubicBezTo>
                  <a:pt x="931781" y="0"/>
                  <a:pt x="931838" y="52861"/>
                  <a:pt x="876652" y="52861"/>
                </a:cubicBezTo>
                <a:lnTo>
                  <a:pt x="881033" y="52861"/>
                </a:lnTo>
                <a:cubicBezTo>
                  <a:pt x="826018" y="52861"/>
                  <a:pt x="826018" y="0"/>
                  <a:pt x="770946" y="0"/>
                </a:cubicBezTo>
                <a:cubicBezTo>
                  <a:pt x="715875" y="0"/>
                  <a:pt x="715932" y="52861"/>
                  <a:pt x="660860" y="52861"/>
                </a:cubicBezTo>
                <a:cubicBezTo>
                  <a:pt x="605788" y="52861"/>
                  <a:pt x="605902" y="0"/>
                  <a:pt x="550887" y="0"/>
                </a:cubicBezTo>
                <a:cubicBezTo>
                  <a:pt x="495873" y="0"/>
                  <a:pt x="495873" y="52861"/>
                  <a:pt x="440801" y="52861"/>
                </a:cubicBezTo>
                <a:cubicBezTo>
                  <a:pt x="385729" y="52861"/>
                  <a:pt x="385786" y="0"/>
                  <a:pt x="330714" y="0"/>
                </a:cubicBezTo>
                <a:cubicBezTo>
                  <a:pt x="275643" y="0"/>
                  <a:pt x="275643" y="52861"/>
                  <a:pt x="220628" y="52861"/>
                </a:cubicBezTo>
                <a:cubicBezTo>
                  <a:pt x="165613" y="52861"/>
                  <a:pt x="165499" y="0"/>
                  <a:pt x="110314" y="0"/>
                </a:cubicBezTo>
                <a:cubicBezTo>
                  <a:pt x="55129" y="0"/>
                  <a:pt x="55185" y="52861"/>
                  <a:pt x="0" y="52861"/>
                </a:cubicBezTo>
              </a:path>
            </a:pathLst>
          </a:custGeom>
          <a:noFill/>
          <a:ln w="16100" cap="flat">
            <a:solidFill>
              <a:schemeClr val="accent6"/>
            </a:solidFill>
            <a:prstDash val="solid"/>
            <a:round/>
          </a:ln>
        </p:spPr>
        <p:txBody>
          <a:bodyPr rtlCol="0" anchor="ctr"/>
          <a:lstStyle/>
          <a:p>
            <a:endParaRPr lang="en-AU">
              <a:solidFill>
                <a:schemeClr val="bg1"/>
              </a:solidFill>
            </a:endParaRPr>
          </a:p>
        </p:txBody>
      </p:sp>
      <p:sp>
        <p:nvSpPr>
          <p:cNvPr id="457" name="Freeform 456">
            <a:extLst>
              <a:ext uri="{FF2B5EF4-FFF2-40B4-BE49-F238E27FC236}">
                <a16:creationId xmlns:a16="http://schemas.microsoft.com/office/drawing/2014/main" id="{7623973F-8540-A5B9-5254-EFBDFBC18106}"/>
              </a:ext>
            </a:extLst>
          </p:cNvPr>
          <p:cNvSpPr/>
          <p:nvPr/>
        </p:nvSpPr>
        <p:spPr>
          <a:xfrm>
            <a:off x="1378715" y="3966162"/>
            <a:ext cx="1208297" cy="1917463"/>
          </a:xfrm>
          <a:custGeom>
            <a:avLst/>
            <a:gdLst>
              <a:gd name="connsiteX0" fmla="*/ 599370 w 1208297"/>
              <a:gd name="connsiteY0" fmla="*/ 466543 h 1917463"/>
              <a:gd name="connsiteX1" fmla="*/ 584521 w 1208297"/>
              <a:gd name="connsiteY1" fmla="*/ 1917464 h 1917463"/>
              <a:gd name="connsiteX2" fmla="*/ 595729 w 1208297"/>
              <a:gd name="connsiteY2" fmla="*/ 863371 h 1917463"/>
              <a:gd name="connsiteX3" fmla="*/ 792121 w 1208297"/>
              <a:gd name="connsiteY3" fmla="*/ 603675 h 1917463"/>
              <a:gd name="connsiteX4" fmla="*/ 418566 w 1208297"/>
              <a:gd name="connsiteY4" fmla="*/ 444807 h 1917463"/>
              <a:gd name="connsiteX5" fmla="*/ 596241 w 1208297"/>
              <a:gd name="connsiteY5" fmla="*/ 656422 h 1917463"/>
              <a:gd name="connsiteX6" fmla="*/ 1047624 w 1208297"/>
              <a:gd name="connsiteY6" fmla="*/ 906616 h 1917463"/>
              <a:gd name="connsiteX7" fmla="*/ 1071575 w 1208297"/>
              <a:gd name="connsiteY7" fmla="*/ 1014558 h 1917463"/>
              <a:gd name="connsiteX8" fmla="*/ 822103 w 1208297"/>
              <a:gd name="connsiteY8" fmla="*/ 1259460 h 1917463"/>
              <a:gd name="connsiteX9" fmla="*/ 615584 w 1208297"/>
              <a:gd name="connsiteY9" fmla="*/ 1144292 h 1917463"/>
              <a:gd name="connsiteX10" fmla="*/ 389494 w 1208297"/>
              <a:gd name="connsiteY10" fmla="*/ 1286943 h 1917463"/>
              <a:gd name="connsiteX11" fmla="*/ 144630 w 1208297"/>
              <a:gd name="connsiteY11" fmla="*/ 1037432 h 1917463"/>
              <a:gd name="connsiteX12" fmla="*/ 212958 w 1208297"/>
              <a:gd name="connsiteY12" fmla="*/ 869460 h 1917463"/>
              <a:gd name="connsiteX13" fmla="*/ 10 w 1208297"/>
              <a:gd name="connsiteY13" fmla="*/ 622566 h 1917463"/>
              <a:gd name="connsiteX14" fmla="*/ 225531 w 1208297"/>
              <a:gd name="connsiteY14" fmla="*/ 378631 h 1917463"/>
              <a:gd name="connsiteX15" fmla="*/ 187527 w 1208297"/>
              <a:gd name="connsiteY15" fmla="*/ 244914 h 1917463"/>
              <a:gd name="connsiteX16" fmla="*/ 436999 w 1208297"/>
              <a:gd name="connsiteY16" fmla="*/ 12 h 1917463"/>
              <a:gd name="connsiteX17" fmla="*/ 661325 w 1208297"/>
              <a:gd name="connsiteY17" fmla="*/ 148808 h 1917463"/>
              <a:gd name="connsiteX18" fmla="*/ 810952 w 1208297"/>
              <a:gd name="connsiteY18" fmla="*/ 99759 h 1917463"/>
              <a:gd name="connsiteX19" fmla="*/ 1055816 w 1208297"/>
              <a:gd name="connsiteY19" fmla="*/ 349270 h 1917463"/>
              <a:gd name="connsiteX20" fmla="*/ 1037497 w 1208297"/>
              <a:gd name="connsiteY20" fmla="*/ 440084 h 1917463"/>
              <a:gd name="connsiteX21" fmla="*/ 1208287 w 1208297"/>
              <a:gd name="connsiteY21" fmla="*/ 677532 h 1917463"/>
              <a:gd name="connsiteX22" fmla="*/ 1047567 w 1208297"/>
              <a:gd name="connsiteY22" fmla="*/ 906616 h 191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8297" h="1917463">
                <a:moveTo>
                  <a:pt x="599370" y="466543"/>
                </a:moveTo>
                <a:lnTo>
                  <a:pt x="584521" y="1917464"/>
                </a:lnTo>
                <a:moveTo>
                  <a:pt x="595729" y="863371"/>
                </a:moveTo>
                <a:lnTo>
                  <a:pt x="792121" y="603675"/>
                </a:lnTo>
                <a:moveTo>
                  <a:pt x="418566" y="444807"/>
                </a:moveTo>
                <a:lnTo>
                  <a:pt x="596241" y="656422"/>
                </a:lnTo>
                <a:moveTo>
                  <a:pt x="1047624" y="906616"/>
                </a:moveTo>
                <a:cubicBezTo>
                  <a:pt x="1063155" y="939391"/>
                  <a:pt x="1071973" y="975922"/>
                  <a:pt x="1071575" y="1014558"/>
                </a:cubicBezTo>
                <a:cubicBezTo>
                  <a:pt x="1070324" y="1151063"/>
                  <a:pt x="958644" y="1260768"/>
                  <a:pt x="822103" y="1259460"/>
                </a:cubicBezTo>
                <a:cubicBezTo>
                  <a:pt x="735001" y="1258663"/>
                  <a:pt x="658993" y="1212801"/>
                  <a:pt x="615584" y="1144292"/>
                </a:cubicBezTo>
                <a:cubicBezTo>
                  <a:pt x="575816" y="1229245"/>
                  <a:pt x="489397" y="1287853"/>
                  <a:pt x="389494" y="1286943"/>
                </a:cubicBezTo>
                <a:cubicBezTo>
                  <a:pt x="253010" y="1285691"/>
                  <a:pt x="143322" y="1173994"/>
                  <a:pt x="144630" y="1037432"/>
                </a:cubicBezTo>
                <a:cubicBezTo>
                  <a:pt x="145256" y="972166"/>
                  <a:pt x="171256" y="913274"/>
                  <a:pt x="212958" y="869460"/>
                </a:cubicBezTo>
                <a:cubicBezTo>
                  <a:pt x="91721" y="852617"/>
                  <a:pt x="-1127" y="748204"/>
                  <a:pt x="10" y="622566"/>
                </a:cubicBezTo>
                <a:cubicBezTo>
                  <a:pt x="1205" y="494140"/>
                  <a:pt x="100141" y="389499"/>
                  <a:pt x="225531" y="378631"/>
                </a:cubicBezTo>
                <a:cubicBezTo>
                  <a:pt x="201124" y="339882"/>
                  <a:pt x="187072" y="294076"/>
                  <a:pt x="187527" y="244914"/>
                </a:cubicBezTo>
                <a:cubicBezTo>
                  <a:pt x="188779" y="108408"/>
                  <a:pt x="300458" y="-1297"/>
                  <a:pt x="436999" y="12"/>
                </a:cubicBezTo>
                <a:cubicBezTo>
                  <a:pt x="537699" y="922"/>
                  <a:pt x="623606" y="62034"/>
                  <a:pt x="661325" y="148808"/>
                </a:cubicBezTo>
                <a:cubicBezTo>
                  <a:pt x="703084" y="117683"/>
                  <a:pt x="754856" y="99247"/>
                  <a:pt x="810952" y="99759"/>
                </a:cubicBezTo>
                <a:cubicBezTo>
                  <a:pt x="947436" y="101011"/>
                  <a:pt x="1057124" y="212708"/>
                  <a:pt x="1055816" y="349270"/>
                </a:cubicBezTo>
                <a:cubicBezTo>
                  <a:pt x="1055532" y="381419"/>
                  <a:pt x="1048875" y="412032"/>
                  <a:pt x="1037497" y="440084"/>
                </a:cubicBezTo>
                <a:cubicBezTo>
                  <a:pt x="1137456" y="472518"/>
                  <a:pt x="1209311" y="566860"/>
                  <a:pt x="1208287" y="677532"/>
                </a:cubicBezTo>
                <a:cubicBezTo>
                  <a:pt x="1207320" y="782799"/>
                  <a:pt x="1140585" y="871850"/>
                  <a:pt x="1047567" y="906616"/>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8" name="Freeform 457">
            <a:extLst>
              <a:ext uri="{FF2B5EF4-FFF2-40B4-BE49-F238E27FC236}">
                <a16:creationId xmlns:a16="http://schemas.microsoft.com/office/drawing/2014/main" id="{624EF247-23AE-E3B0-8625-5076AADC40D9}"/>
              </a:ext>
            </a:extLst>
          </p:cNvPr>
          <p:cNvSpPr/>
          <p:nvPr/>
        </p:nvSpPr>
        <p:spPr>
          <a:xfrm>
            <a:off x="198033" y="4303987"/>
            <a:ext cx="995346" cy="1579639"/>
          </a:xfrm>
          <a:custGeom>
            <a:avLst/>
            <a:gdLst>
              <a:gd name="connsiteX0" fmla="*/ 493832 w 995346"/>
              <a:gd name="connsiteY0" fmla="*/ 384318 h 1579639"/>
              <a:gd name="connsiteX1" fmla="*/ 481601 w 995346"/>
              <a:gd name="connsiteY1" fmla="*/ 1579639 h 1579639"/>
              <a:gd name="connsiteX2" fmla="*/ 490817 w 995346"/>
              <a:gd name="connsiteY2" fmla="*/ 711272 h 1579639"/>
              <a:gd name="connsiteX3" fmla="*/ 652619 w 995346"/>
              <a:gd name="connsiteY3" fmla="*/ 497324 h 1579639"/>
              <a:gd name="connsiteX4" fmla="*/ 344832 w 995346"/>
              <a:gd name="connsiteY4" fmla="*/ 366451 h 1579639"/>
              <a:gd name="connsiteX5" fmla="*/ 491215 w 995346"/>
              <a:gd name="connsiteY5" fmla="*/ 540796 h 1579639"/>
              <a:gd name="connsiteX6" fmla="*/ 863063 w 995346"/>
              <a:gd name="connsiteY6" fmla="*/ 746892 h 1579639"/>
              <a:gd name="connsiteX7" fmla="*/ 882804 w 995346"/>
              <a:gd name="connsiteY7" fmla="*/ 835828 h 1579639"/>
              <a:gd name="connsiteX8" fmla="*/ 677310 w 995346"/>
              <a:gd name="connsiteY8" fmla="*/ 1037600 h 1579639"/>
              <a:gd name="connsiteX9" fmla="*/ 507202 w 995346"/>
              <a:gd name="connsiteY9" fmla="*/ 942746 h 1579639"/>
              <a:gd name="connsiteX10" fmla="*/ 320937 w 995346"/>
              <a:gd name="connsiteY10" fmla="*/ 1060246 h 1579639"/>
              <a:gd name="connsiteX11" fmla="*/ 119197 w 995346"/>
              <a:gd name="connsiteY11" fmla="*/ 854719 h 1579639"/>
              <a:gd name="connsiteX12" fmla="*/ 175464 w 995346"/>
              <a:gd name="connsiteY12" fmla="*/ 716336 h 1579639"/>
              <a:gd name="connsiteX13" fmla="*/ 8 w 995346"/>
              <a:gd name="connsiteY13" fmla="*/ 512915 h 1579639"/>
              <a:gd name="connsiteX14" fmla="*/ 185818 w 995346"/>
              <a:gd name="connsiteY14" fmla="*/ 311940 h 1579639"/>
              <a:gd name="connsiteX15" fmla="*/ 154470 w 995346"/>
              <a:gd name="connsiteY15" fmla="*/ 201780 h 1579639"/>
              <a:gd name="connsiteX16" fmla="*/ 359965 w 995346"/>
              <a:gd name="connsiteY16" fmla="*/ 9 h 1579639"/>
              <a:gd name="connsiteX17" fmla="*/ 544751 w 995346"/>
              <a:gd name="connsiteY17" fmla="*/ 122574 h 1579639"/>
              <a:gd name="connsiteX18" fmla="*/ 668036 w 995346"/>
              <a:gd name="connsiteY18" fmla="*/ 82174 h 1579639"/>
              <a:gd name="connsiteX19" fmla="*/ 869776 w 995346"/>
              <a:gd name="connsiteY19" fmla="*/ 287700 h 1579639"/>
              <a:gd name="connsiteX20" fmla="*/ 854643 w 995346"/>
              <a:gd name="connsiteY20" fmla="*/ 362525 h 1579639"/>
              <a:gd name="connsiteX21" fmla="*/ 995337 w 995346"/>
              <a:gd name="connsiteY21" fmla="*/ 558151 h 1579639"/>
              <a:gd name="connsiteX22" fmla="*/ 862949 w 995346"/>
              <a:gd name="connsiteY22" fmla="*/ 746892 h 157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5346" h="1579639">
                <a:moveTo>
                  <a:pt x="493832" y="384318"/>
                </a:moveTo>
                <a:lnTo>
                  <a:pt x="481601" y="1579639"/>
                </a:lnTo>
                <a:moveTo>
                  <a:pt x="490817" y="711272"/>
                </a:moveTo>
                <a:lnTo>
                  <a:pt x="652619" y="497324"/>
                </a:lnTo>
                <a:moveTo>
                  <a:pt x="344832" y="366451"/>
                </a:moveTo>
                <a:lnTo>
                  <a:pt x="491215" y="540796"/>
                </a:lnTo>
                <a:moveTo>
                  <a:pt x="863063" y="746892"/>
                </a:moveTo>
                <a:cubicBezTo>
                  <a:pt x="875864" y="773863"/>
                  <a:pt x="883089" y="803964"/>
                  <a:pt x="882804" y="835828"/>
                </a:cubicBezTo>
                <a:cubicBezTo>
                  <a:pt x="881780" y="948322"/>
                  <a:pt x="789729" y="1038624"/>
                  <a:pt x="677310" y="1037600"/>
                </a:cubicBezTo>
                <a:cubicBezTo>
                  <a:pt x="605569" y="1036917"/>
                  <a:pt x="542930" y="999134"/>
                  <a:pt x="507202" y="942746"/>
                </a:cubicBezTo>
                <a:cubicBezTo>
                  <a:pt x="474432" y="1012734"/>
                  <a:pt x="403260" y="1061043"/>
                  <a:pt x="320937" y="1060246"/>
                </a:cubicBezTo>
                <a:cubicBezTo>
                  <a:pt x="208461" y="1059222"/>
                  <a:pt x="118173" y="967156"/>
                  <a:pt x="119197" y="854719"/>
                </a:cubicBezTo>
                <a:cubicBezTo>
                  <a:pt x="119709" y="800948"/>
                  <a:pt x="141101" y="752411"/>
                  <a:pt x="175464" y="716336"/>
                </a:cubicBezTo>
                <a:cubicBezTo>
                  <a:pt x="75618" y="702452"/>
                  <a:pt x="-902" y="616475"/>
                  <a:pt x="8" y="512915"/>
                </a:cubicBezTo>
                <a:cubicBezTo>
                  <a:pt x="975" y="407079"/>
                  <a:pt x="82502" y="320931"/>
                  <a:pt x="185818" y="311940"/>
                </a:cubicBezTo>
                <a:cubicBezTo>
                  <a:pt x="165735" y="280019"/>
                  <a:pt x="154129" y="242293"/>
                  <a:pt x="154470" y="201780"/>
                </a:cubicBezTo>
                <a:cubicBezTo>
                  <a:pt x="155494" y="89286"/>
                  <a:pt x="247546" y="-1016"/>
                  <a:pt x="359965" y="9"/>
                </a:cubicBezTo>
                <a:cubicBezTo>
                  <a:pt x="442914" y="805"/>
                  <a:pt x="513688" y="51106"/>
                  <a:pt x="544751" y="122574"/>
                </a:cubicBezTo>
                <a:cubicBezTo>
                  <a:pt x="579171" y="96911"/>
                  <a:pt x="621783" y="81719"/>
                  <a:pt x="668036" y="82174"/>
                </a:cubicBezTo>
                <a:cubicBezTo>
                  <a:pt x="780512" y="83198"/>
                  <a:pt x="870800" y="175264"/>
                  <a:pt x="869776" y="287700"/>
                </a:cubicBezTo>
                <a:cubicBezTo>
                  <a:pt x="869549" y="314216"/>
                  <a:pt x="864087" y="339366"/>
                  <a:pt x="854643" y="362525"/>
                </a:cubicBezTo>
                <a:cubicBezTo>
                  <a:pt x="937023" y="389269"/>
                  <a:pt x="996191" y="466996"/>
                  <a:pt x="995337" y="558151"/>
                </a:cubicBezTo>
                <a:cubicBezTo>
                  <a:pt x="994541" y="644868"/>
                  <a:pt x="939583" y="718214"/>
                  <a:pt x="862949" y="746892"/>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9" name="Freeform 458">
            <a:extLst>
              <a:ext uri="{FF2B5EF4-FFF2-40B4-BE49-F238E27FC236}">
                <a16:creationId xmlns:a16="http://schemas.microsoft.com/office/drawing/2014/main" id="{6C833A44-D6F0-B74B-05C2-C96FCD478C3B}"/>
              </a:ext>
            </a:extLst>
          </p:cNvPr>
          <p:cNvSpPr/>
          <p:nvPr/>
        </p:nvSpPr>
        <p:spPr>
          <a:xfrm>
            <a:off x="8598802" y="5388188"/>
            <a:ext cx="860949" cy="264021"/>
          </a:xfrm>
          <a:custGeom>
            <a:avLst/>
            <a:gdLst>
              <a:gd name="connsiteX0" fmla="*/ 0 w 860949"/>
              <a:gd name="connsiteY0" fmla="*/ 264021 h 264021"/>
              <a:gd name="connsiteX1" fmla="*/ 0 w 860949"/>
              <a:gd name="connsiteY1" fmla="*/ 0 h 264021"/>
              <a:gd name="connsiteX2" fmla="*/ 860950 w 860949"/>
              <a:gd name="connsiteY2" fmla="*/ 0 h 264021"/>
            </a:gdLst>
            <a:ahLst/>
            <a:cxnLst>
              <a:cxn ang="0">
                <a:pos x="connsiteX0" y="connsiteY0"/>
              </a:cxn>
              <a:cxn ang="0">
                <a:pos x="connsiteX1" y="connsiteY1"/>
              </a:cxn>
              <a:cxn ang="0">
                <a:pos x="connsiteX2" y="connsiteY2"/>
              </a:cxn>
            </a:cxnLst>
            <a:rect l="l" t="t" r="r" b="b"/>
            <a:pathLst>
              <a:path w="860949" h="264021">
                <a:moveTo>
                  <a:pt x="0" y="264021"/>
                </a:moveTo>
                <a:lnTo>
                  <a:pt x="0" y="0"/>
                </a:lnTo>
                <a:lnTo>
                  <a:pt x="86095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0" name="Freeform 459">
            <a:extLst>
              <a:ext uri="{FF2B5EF4-FFF2-40B4-BE49-F238E27FC236}">
                <a16:creationId xmlns:a16="http://schemas.microsoft.com/office/drawing/2014/main" id="{D995CAAD-83C7-3B6B-6291-D128B43132C9}"/>
              </a:ext>
            </a:extLst>
          </p:cNvPr>
          <p:cNvSpPr/>
          <p:nvPr/>
        </p:nvSpPr>
        <p:spPr>
          <a:xfrm>
            <a:off x="8974403" y="5169631"/>
            <a:ext cx="358648" cy="218556"/>
          </a:xfrm>
          <a:custGeom>
            <a:avLst/>
            <a:gdLst>
              <a:gd name="connsiteX0" fmla="*/ 320076 w 358648"/>
              <a:gd name="connsiteY0" fmla="*/ 70842 h 218556"/>
              <a:gd name="connsiteX1" fmla="*/ 320076 w 358648"/>
              <a:gd name="connsiteY1" fmla="*/ 218557 h 218556"/>
              <a:gd name="connsiteX2" fmla="*/ 134721 w 358648"/>
              <a:gd name="connsiteY2" fmla="*/ 218557 h 218556"/>
              <a:gd name="connsiteX3" fmla="*/ 134721 w 358648"/>
              <a:gd name="connsiteY3" fmla="*/ 0 h 218556"/>
              <a:gd name="connsiteX4" fmla="*/ 38573 w 358648"/>
              <a:gd name="connsiteY4" fmla="*/ 70842 h 218556"/>
              <a:gd name="connsiteX5" fmla="*/ 38573 w 358648"/>
              <a:gd name="connsiteY5" fmla="*/ 218557 h 218556"/>
              <a:gd name="connsiteX6" fmla="*/ 134721 w 358648"/>
              <a:gd name="connsiteY6" fmla="*/ 218557 h 218556"/>
              <a:gd name="connsiteX7" fmla="*/ 134721 w 358648"/>
              <a:gd name="connsiteY7" fmla="*/ 0 h 218556"/>
              <a:gd name="connsiteX8" fmla="*/ 38573 w 358648"/>
              <a:gd name="connsiteY8" fmla="*/ 0 h 218556"/>
              <a:gd name="connsiteX9" fmla="*/ 0 w 358648"/>
              <a:gd name="connsiteY9" fmla="*/ 69476 h 218556"/>
              <a:gd name="connsiteX10" fmla="*/ 96148 w 358648"/>
              <a:gd name="connsiteY10" fmla="*/ 69476 h 218556"/>
              <a:gd name="connsiteX11" fmla="*/ 134721 w 358648"/>
              <a:gd name="connsiteY11" fmla="*/ 0 h 218556"/>
              <a:gd name="connsiteX12" fmla="*/ 173294 w 358648"/>
              <a:gd name="connsiteY12" fmla="*/ 69476 h 218556"/>
              <a:gd name="connsiteX13" fmla="*/ 358649 w 358648"/>
              <a:gd name="connsiteY13" fmla="*/ 69476 h 218556"/>
              <a:gd name="connsiteX14" fmla="*/ 320076 w 358648"/>
              <a:gd name="connsiteY14" fmla="*/ 0 h 218556"/>
              <a:gd name="connsiteX15" fmla="*/ 134721 w 358648"/>
              <a:gd name="connsiteY15" fmla="*/ 0 h 218556"/>
              <a:gd name="connsiteX16" fmla="*/ 173294 w 358648"/>
              <a:gd name="connsiteY16" fmla="*/ 69476 h 21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648" h="218556">
                <a:moveTo>
                  <a:pt x="320076" y="70842"/>
                </a:moveTo>
                <a:lnTo>
                  <a:pt x="320076" y="218557"/>
                </a:lnTo>
                <a:lnTo>
                  <a:pt x="134721" y="218557"/>
                </a:lnTo>
                <a:lnTo>
                  <a:pt x="134721" y="0"/>
                </a:lnTo>
                <a:moveTo>
                  <a:pt x="38573" y="70842"/>
                </a:moveTo>
                <a:lnTo>
                  <a:pt x="38573" y="218557"/>
                </a:lnTo>
                <a:lnTo>
                  <a:pt x="134721" y="218557"/>
                </a:lnTo>
                <a:moveTo>
                  <a:pt x="134721" y="0"/>
                </a:moveTo>
                <a:lnTo>
                  <a:pt x="38573" y="0"/>
                </a:lnTo>
                <a:lnTo>
                  <a:pt x="0" y="69476"/>
                </a:lnTo>
                <a:lnTo>
                  <a:pt x="96148" y="69476"/>
                </a:lnTo>
                <a:lnTo>
                  <a:pt x="134721" y="0"/>
                </a:lnTo>
                <a:close/>
                <a:moveTo>
                  <a:pt x="173294" y="69476"/>
                </a:moveTo>
                <a:lnTo>
                  <a:pt x="358649" y="69476"/>
                </a:lnTo>
                <a:lnTo>
                  <a:pt x="320076" y="0"/>
                </a:lnTo>
                <a:lnTo>
                  <a:pt x="134721" y="0"/>
                </a:lnTo>
                <a:lnTo>
                  <a:pt x="173294" y="69476"/>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1" name="Freeform 460">
            <a:extLst>
              <a:ext uri="{FF2B5EF4-FFF2-40B4-BE49-F238E27FC236}">
                <a16:creationId xmlns:a16="http://schemas.microsoft.com/office/drawing/2014/main" id="{2900E06C-DE7C-3EE0-5286-E3783F75ABE2}"/>
              </a:ext>
            </a:extLst>
          </p:cNvPr>
          <p:cNvSpPr/>
          <p:nvPr/>
        </p:nvSpPr>
        <p:spPr>
          <a:xfrm>
            <a:off x="8053034" y="5660118"/>
            <a:ext cx="281502" cy="218557"/>
          </a:xfrm>
          <a:custGeom>
            <a:avLst/>
            <a:gdLst>
              <a:gd name="connsiteX0" fmla="*/ 96148 w 281502"/>
              <a:gd name="connsiteY0" fmla="*/ 0 h 218557"/>
              <a:gd name="connsiteX1" fmla="*/ 0 w 281502"/>
              <a:gd name="connsiteY1" fmla="*/ 0 h 218557"/>
              <a:gd name="connsiteX2" fmla="*/ 0 w 281502"/>
              <a:gd name="connsiteY2" fmla="*/ 218557 h 218557"/>
              <a:gd name="connsiteX3" fmla="*/ 96148 w 281502"/>
              <a:gd name="connsiteY3" fmla="*/ 218557 h 218557"/>
              <a:gd name="connsiteX4" fmla="*/ 96148 w 281502"/>
              <a:gd name="connsiteY4" fmla="*/ 0 h 218557"/>
              <a:gd name="connsiteX5" fmla="*/ 281503 w 281502"/>
              <a:gd name="connsiteY5" fmla="*/ 0 h 218557"/>
              <a:gd name="connsiteX6" fmla="*/ 281503 w 281502"/>
              <a:gd name="connsiteY6" fmla="*/ 218557 h 218557"/>
              <a:gd name="connsiteX7" fmla="*/ 96148 w 281502"/>
              <a:gd name="connsiteY7" fmla="*/ 218557 h 218557"/>
              <a:gd name="connsiteX8" fmla="*/ 96148 w 281502"/>
              <a:gd name="connsiteY8" fmla="*/ 0 h 2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2" h="218557">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2" name="Freeform 461">
            <a:extLst>
              <a:ext uri="{FF2B5EF4-FFF2-40B4-BE49-F238E27FC236}">
                <a16:creationId xmlns:a16="http://schemas.microsoft.com/office/drawing/2014/main" id="{EEBCC2D5-B703-EF38-027E-EA185DFEA3CF}"/>
              </a:ext>
            </a:extLst>
          </p:cNvPr>
          <p:cNvSpPr/>
          <p:nvPr/>
        </p:nvSpPr>
        <p:spPr>
          <a:xfrm>
            <a:off x="8384204" y="5660118"/>
            <a:ext cx="281503" cy="218557"/>
          </a:xfrm>
          <a:custGeom>
            <a:avLst/>
            <a:gdLst>
              <a:gd name="connsiteX0" fmla="*/ 96148 w 281503"/>
              <a:gd name="connsiteY0" fmla="*/ 0 h 218557"/>
              <a:gd name="connsiteX1" fmla="*/ 0 w 281503"/>
              <a:gd name="connsiteY1" fmla="*/ 0 h 218557"/>
              <a:gd name="connsiteX2" fmla="*/ 0 w 281503"/>
              <a:gd name="connsiteY2" fmla="*/ 218557 h 218557"/>
              <a:gd name="connsiteX3" fmla="*/ 96148 w 281503"/>
              <a:gd name="connsiteY3" fmla="*/ 218557 h 218557"/>
              <a:gd name="connsiteX4" fmla="*/ 96148 w 281503"/>
              <a:gd name="connsiteY4" fmla="*/ 0 h 218557"/>
              <a:gd name="connsiteX5" fmla="*/ 281503 w 281503"/>
              <a:gd name="connsiteY5" fmla="*/ 0 h 218557"/>
              <a:gd name="connsiteX6" fmla="*/ 281503 w 281503"/>
              <a:gd name="connsiteY6" fmla="*/ 218557 h 218557"/>
              <a:gd name="connsiteX7" fmla="*/ 96148 w 281503"/>
              <a:gd name="connsiteY7" fmla="*/ 218557 h 218557"/>
              <a:gd name="connsiteX8" fmla="*/ 96148 w 281503"/>
              <a:gd name="connsiteY8" fmla="*/ 0 h 2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3" h="218557">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3" name="Freeform 462">
            <a:extLst>
              <a:ext uri="{FF2B5EF4-FFF2-40B4-BE49-F238E27FC236}">
                <a16:creationId xmlns:a16="http://schemas.microsoft.com/office/drawing/2014/main" id="{C297D63F-ADC6-C5F1-918B-55E699C55B57}"/>
              </a:ext>
            </a:extLst>
          </p:cNvPr>
          <p:cNvSpPr/>
          <p:nvPr/>
        </p:nvSpPr>
        <p:spPr>
          <a:xfrm>
            <a:off x="8218591" y="5435132"/>
            <a:ext cx="281502" cy="218556"/>
          </a:xfrm>
          <a:custGeom>
            <a:avLst/>
            <a:gdLst>
              <a:gd name="connsiteX0" fmla="*/ 96148 w 281502"/>
              <a:gd name="connsiteY0" fmla="*/ 0 h 218556"/>
              <a:gd name="connsiteX1" fmla="*/ 0 w 281502"/>
              <a:gd name="connsiteY1" fmla="*/ 0 h 218556"/>
              <a:gd name="connsiteX2" fmla="*/ 0 w 281502"/>
              <a:gd name="connsiteY2" fmla="*/ 218557 h 218556"/>
              <a:gd name="connsiteX3" fmla="*/ 96148 w 281502"/>
              <a:gd name="connsiteY3" fmla="*/ 218557 h 218556"/>
              <a:gd name="connsiteX4" fmla="*/ 96148 w 281502"/>
              <a:gd name="connsiteY4" fmla="*/ 0 h 218556"/>
              <a:gd name="connsiteX5" fmla="*/ 281503 w 281502"/>
              <a:gd name="connsiteY5" fmla="*/ 0 h 218556"/>
              <a:gd name="connsiteX6" fmla="*/ 281503 w 281502"/>
              <a:gd name="connsiteY6" fmla="*/ 218557 h 218556"/>
              <a:gd name="connsiteX7" fmla="*/ 96148 w 281502"/>
              <a:gd name="connsiteY7" fmla="*/ 218557 h 218556"/>
              <a:gd name="connsiteX8" fmla="*/ 96148 w 281502"/>
              <a:gd name="connsiteY8" fmla="*/ 0 h 21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2" h="218556">
                <a:moveTo>
                  <a:pt x="96148" y="0"/>
                </a:moveTo>
                <a:lnTo>
                  <a:pt x="0" y="0"/>
                </a:lnTo>
                <a:lnTo>
                  <a:pt x="0" y="218557"/>
                </a:lnTo>
                <a:lnTo>
                  <a:pt x="96148" y="218557"/>
                </a:lnTo>
                <a:moveTo>
                  <a:pt x="96148" y="0"/>
                </a:moveTo>
                <a:lnTo>
                  <a:pt x="281503" y="0"/>
                </a:lnTo>
                <a:lnTo>
                  <a:pt x="281503" y="218557"/>
                </a:lnTo>
                <a:lnTo>
                  <a:pt x="96148" y="218557"/>
                </a:lnTo>
                <a:lnTo>
                  <a:pt x="96148" y="0"/>
                </a:ln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11" name="Group 10">
            <a:extLst>
              <a:ext uri="{FF2B5EF4-FFF2-40B4-BE49-F238E27FC236}">
                <a16:creationId xmlns:a16="http://schemas.microsoft.com/office/drawing/2014/main" id="{C81C7F42-A7A7-7142-2BFF-4F03788D7CE6}"/>
              </a:ext>
            </a:extLst>
          </p:cNvPr>
          <p:cNvGrpSpPr/>
          <p:nvPr/>
        </p:nvGrpSpPr>
        <p:grpSpPr>
          <a:xfrm>
            <a:off x="4712154" y="3572361"/>
            <a:ext cx="3125144" cy="2323875"/>
            <a:chOff x="4712154" y="3572361"/>
            <a:chExt cx="3125144" cy="2323875"/>
          </a:xfrm>
        </p:grpSpPr>
        <p:sp>
          <p:nvSpPr>
            <p:cNvPr id="364" name="Freeform 363">
              <a:extLst>
                <a:ext uri="{FF2B5EF4-FFF2-40B4-BE49-F238E27FC236}">
                  <a16:creationId xmlns:a16="http://schemas.microsoft.com/office/drawing/2014/main" id="{6A4CEBFD-730A-230D-F5D5-055C76F11896}"/>
                </a:ext>
              </a:extLst>
            </p:cNvPr>
            <p:cNvSpPr/>
            <p:nvPr/>
          </p:nvSpPr>
          <p:spPr>
            <a:xfrm>
              <a:off x="4812511" y="5527653"/>
              <a:ext cx="98252" cy="168199"/>
            </a:xfrm>
            <a:custGeom>
              <a:avLst/>
              <a:gdLst>
                <a:gd name="connsiteX0" fmla="*/ 86533 w 98252"/>
                <a:gd name="connsiteY0" fmla="*/ 112550 h 168199"/>
                <a:gd name="connsiteX1" fmla="*/ 98253 w 98252"/>
                <a:gd name="connsiteY1" fmla="*/ 136050 h 168199"/>
                <a:gd name="connsiteX2" fmla="*/ 62183 w 98252"/>
                <a:gd name="connsiteY2" fmla="*/ 168200 h 168199"/>
                <a:gd name="connsiteX3" fmla="*/ 26113 w 98252"/>
                <a:gd name="connsiteY3" fmla="*/ 136050 h 168199"/>
                <a:gd name="connsiteX4" fmla="*/ 37833 w 98252"/>
                <a:gd name="connsiteY4" fmla="*/ 112550 h 168199"/>
                <a:gd name="connsiteX5" fmla="*/ 37833 w 98252"/>
                <a:gd name="connsiteY5" fmla="*/ 21736 h 168199"/>
                <a:gd name="connsiteX6" fmla="*/ 62240 w 98252"/>
                <a:gd name="connsiteY6" fmla="*/ 0 h 168199"/>
                <a:gd name="connsiteX7" fmla="*/ 86647 w 98252"/>
                <a:gd name="connsiteY7" fmla="*/ 21736 h 168199"/>
                <a:gd name="connsiteX8" fmla="*/ 86647 w 98252"/>
                <a:gd name="connsiteY8" fmla="*/ 112550 h 168199"/>
                <a:gd name="connsiteX9" fmla="*/ 0 w 98252"/>
                <a:gd name="connsiteY9" fmla="*/ 64640 h 168199"/>
                <a:gd name="connsiteX10" fmla="*/ 26398 w 98252"/>
                <a:gd name="connsiteY10" fmla="*/ 64640 h 168199"/>
                <a:gd name="connsiteX11" fmla="*/ 13028 w 98252"/>
                <a:gd name="connsiteY11" fmla="*/ 77158 h 168199"/>
                <a:gd name="connsiteX12" fmla="*/ 26398 w 98252"/>
                <a:gd name="connsiteY12" fmla="*/ 77158 h 168199"/>
                <a:gd name="connsiteX13" fmla="*/ 0 w 98252"/>
                <a:gd name="connsiteY13" fmla="*/ 89961 h 168199"/>
                <a:gd name="connsiteX14" fmla="*/ 26398 w 98252"/>
                <a:gd name="connsiteY14" fmla="*/ 89961 h 168199"/>
                <a:gd name="connsiteX15" fmla="*/ 13028 w 98252"/>
                <a:gd name="connsiteY15" fmla="*/ 102479 h 168199"/>
                <a:gd name="connsiteX16" fmla="*/ 26398 w 98252"/>
                <a:gd name="connsiteY16" fmla="*/ 102479 h 168199"/>
                <a:gd name="connsiteX17" fmla="*/ 0 w 98252"/>
                <a:gd name="connsiteY17" fmla="*/ 14339 h 168199"/>
                <a:gd name="connsiteX18" fmla="*/ 26398 w 98252"/>
                <a:gd name="connsiteY18" fmla="*/ 14339 h 168199"/>
                <a:gd name="connsiteX19" fmla="*/ 13028 w 98252"/>
                <a:gd name="connsiteY19" fmla="*/ 26857 h 168199"/>
                <a:gd name="connsiteX20" fmla="*/ 26398 w 98252"/>
                <a:gd name="connsiteY20" fmla="*/ 26857 h 168199"/>
                <a:gd name="connsiteX21" fmla="*/ 0 w 98252"/>
                <a:gd name="connsiteY21" fmla="*/ 39660 h 168199"/>
                <a:gd name="connsiteX22" fmla="*/ 26398 w 98252"/>
                <a:gd name="connsiteY22" fmla="*/ 39660 h 168199"/>
                <a:gd name="connsiteX23" fmla="*/ 13028 w 98252"/>
                <a:gd name="connsiteY23" fmla="*/ 52178 h 168199"/>
                <a:gd name="connsiteX24" fmla="*/ 26398 w 98252"/>
                <a:gd name="connsiteY24" fmla="*/ 52178 h 1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252" h="168199">
                  <a:moveTo>
                    <a:pt x="86533" y="112550"/>
                  </a:moveTo>
                  <a:cubicBezTo>
                    <a:pt x="93872" y="118525"/>
                    <a:pt x="98253" y="126832"/>
                    <a:pt x="98253" y="136050"/>
                  </a:cubicBezTo>
                  <a:cubicBezTo>
                    <a:pt x="98253" y="153917"/>
                    <a:pt x="82209" y="168200"/>
                    <a:pt x="62183" y="168200"/>
                  </a:cubicBezTo>
                  <a:cubicBezTo>
                    <a:pt x="42157" y="168200"/>
                    <a:pt x="26113" y="153917"/>
                    <a:pt x="26113" y="136050"/>
                  </a:cubicBezTo>
                  <a:cubicBezTo>
                    <a:pt x="26113" y="126832"/>
                    <a:pt x="30779" y="118468"/>
                    <a:pt x="37833" y="112550"/>
                  </a:cubicBezTo>
                  <a:lnTo>
                    <a:pt x="37833" y="21736"/>
                  </a:lnTo>
                  <a:cubicBezTo>
                    <a:pt x="37833" y="9844"/>
                    <a:pt x="48870" y="0"/>
                    <a:pt x="62240" y="0"/>
                  </a:cubicBezTo>
                  <a:cubicBezTo>
                    <a:pt x="75610" y="0"/>
                    <a:pt x="86647" y="9844"/>
                    <a:pt x="86647" y="21736"/>
                  </a:cubicBezTo>
                  <a:lnTo>
                    <a:pt x="86647" y="112550"/>
                  </a:lnTo>
                  <a:close/>
                  <a:moveTo>
                    <a:pt x="0" y="64640"/>
                  </a:moveTo>
                  <a:lnTo>
                    <a:pt x="26398" y="64640"/>
                  </a:lnTo>
                  <a:moveTo>
                    <a:pt x="13028" y="77158"/>
                  </a:moveTo>
                  <a:lnTo>
                    <a:pt x="26398" y="77158"/>
                  </a:lnTo>
                  <a:moveTo>
                    <a:pt x="0" y="89961"/>
                  </a:moveTo>
                  <a:lnTo>
                    <a:pt x="26398" y="89961"/>
                  </a:lnTo>
                  <a:moveTo>
                    <a:pt x="13028" y="102479"/>
                  </a:moveTo>
                  <a:lnTo>
                    <a:pt x="26398" y="102479"/>
                  </a:lnTo>
                  <a:moveTo>
                    <a:pt x="0" y="14339"/>
                  </a:moveTo>
                  <a:lnTo>
                    <a:pt x="26398" y="14339"/>
                  </a:lnTo>
                  <a:moveTo>
                    <a:pt x="13028" y="26857"/>
                  </a:moveTo>
                  <a:lnTo>
                    <a:pt x="26398" y="26857"/>
                  </a:lnTo>
                  <a:moveTo>
                    <a:pt x="0" y="39660"/>
                  </a:moveTo>
                  <a:lnTo>
                    <a:pt x="26398" y="39660"/>
                  </a:lnTo>
                  <a:moveTo>
                    <a:pt x="13028" y="52178"/>
                  </a:moveTo>
                  <a:lnTo>
                    <a:pt x="26398" y="52178"/>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5" name="Freeform 364">
              <a:extLst>
                <a:ext uri="{FF2B5EF4-FFF2-40B4-BE49-F238E27FC236}">
                  <a16:creationId xmlns:a16="http://schemas.microsoft.com/office/drawing/2014/main" id="{8ECBD60D-6123-8057-AFE0-2AD201BA11F5}"/>
                </a:ext>
              </a:extLst>
            </p:cNvPr>
            <p:cNvSpPr/>
            <p:nvPr/>
          </p:nvSpPr>
          <p:spPr>
            <a:xfrm>
              <a:off x="4948142" y="4100631"/>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66" name="Freeform 365">
              <a:extLst>
                <a:ext uri="{FF2B5EF4-FFF2-40B4-BE49-F238E27FC236}">
                  <a16:creationId xmlns:a16="http://schemas.microsoft.com/office/drawing/2014/main" id="{3E564C84-CA53-313D-811A-EC7F78DE9ABB}"/>
                </a:ext>
              </a:extLst>
            </p:cNvPr>
            <p:cNvSpPr/>
            <p:nvPr/>
          </p:nvSpPr>
          <p:spPr>
            <a:xfrm>
              <a:off x="4948142" y="4681363"/>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67" name="Freeform 366">
              <a:extLst>
                <a:ext uri="{FF2B5EF4-FFF2-40B4-BE49-F238E27FC236}">
                  <a16:creationId xmlns:a16="http://schemas.microsoft.com/office/drawing/2014/main" id="{CF55048A-BDA9-09E0-81BB-819414141720}"/>
                </a:ext>
              </a:extLst>
            </p:cNvPr>
            <p:cNvSpPr/>
            <p:nvPr/>
          </p:nvSpPr>
          <p:spPr>
            <a:xfrm>
              <a:off x="519727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8" name="Freeform 367">
              <a:extLst>
                <a:ext uri="{FF2B5EF4-FFF2-40B4-BE49-F238E27FC236}">
                  <a16:creationId xmlns:a16="http://schemas.microsoft.com/office/drawing/2014/main" id="{5342F943-BDDC-FCEA-B1DB-B0BBCE1AF200}"/>
                </a:ext>
              </a:extLst>
            </p:cNvPr>
            <p:cNvSpPr/>
            <p:nvPr/>
          </p:nvSpPr>
          <p:spPr>
            <a:xfrm>
              <a:off x="51266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69" name="Freeform 368">
              <a:extLst>
                <a:ext uri="{FF2B5EF4-FFF2-40B4-BE49-F238E27FC236}">
                  <a16:creationId xmlns:a16="http://schemas.microsoft.com/office/drawing/2014/main" id="{606709C1-CD25-A095-E379-BCD2BDC08E6E}"/>
                </a:ext>
              </a:extLst>
            </p:cNvPr>
            <p:cNvSpPr/>
            <p:nvPr/>
          </p:nvSpPr>
          <p:spPr>
            <a:xfrm>
              <a:off x="5135375"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0" name="Freeform 369">
              <a:extLst>
                <a:ext uri="{FF2B5EF4-FFF2-40B4-BE49-F238E27FC236}">
                  <a16:creationId xmlns:a16="http://schemas.microsoft.com/office/drawing/2014/main" id="{041CCC71-CB98-A6B2-2677-35EC2BD7BBB8}"/>
                </a:ext>
              </a:extLst>
            </p:cNvPr>
            <p:cNvSpPr/>
            <p:nvPr/>
          </p:nvSpPr>
          <p:spPr>
            <a:xfrm>
              <a:off x="5242389"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1" name="Freeform 370">
              <a:extLst>
                <a:ext uri="{FF2B5EF4-FFF2-40B4-BE49-F238E27FC236}">
                  <a16:creationId xmlns:a16="http://schemas.microsoft.com/office/drawing/2014/main" id="{5CA80B1F-AC5E-E27C-DE9D-9C81A0125DDE}"/>
                </a:ext>
              </a:extLst>
            </p:cNvPr>
            <p:cNvSpPr/>
            <p:nvPr/>
          </p:nvSpPr>
          <p:spPr>
            <a:xfrm>
              <a:off x="534940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2" name="Freeform 371">
              <a:extLst>
                <a:ext uri="{FF2B5EF4-FFF2-40B4-BE49-F238E27FC236}">
                  <a16:creationId xmlns:a16="http://schemas.microsoft.com/office/drawing/2014/main" id="{72E53099-E513-7CAD-0044-C1D76A04FE76}"/>
                </a:ext>
              </a:extLst>
            </p:cNvPr>
            <p:cNvSpPr/>
            <p:nvPr/>
          </p:nvSpPr>
          <p:spPr>
            <a:xfrm>
              <a:off x="5752598"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3" name="Freeform 372">
              <a:extLst>
                <a:ext uri="{FF2B5EF4-FFF2-40B4-BE49-F238E27FC236}">
                  <a16:creationId xmlns:a16="http://schemas.microsoft.com/office/drawing/2014/main" id="{D5C69300-8C97-63E6-384A-398FA95E4FCD}"/>
                </a:ext>
              </a:extLst>
            </p:cNvPr>
            <p:cNvSpPr/>
            <p:nvPr/>
          </p:nvSpPr>
          <p:spPr>
            <a:xfrm>
              <a:off x="5681938"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4" name="Freeform 373">
              <a:extLst>
                <a:ext uri="{FF2B5EF4-FFF2-40B4-BE49-F238E27FC236}">
                  <a16:creationId xmlns:a16="http://schemas.microsoft.com/office/drawing/2014/main" id="{C3F52502-66B9-AEC9-8542-E7E89D28D803}"/>
                </a:ext>
              </a:extLst>
            </p:cNvPr>
            <p:cNvSpPr/>
            <p:nvPr/>
          </p:nvSpPr>
          <p:spPr>
            <a:xfrm>
              <a:off x="5688708"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5" name="Freeform 374">
              <a:extLst>
                <a:ext uri="{FF2B5EF4-FFF2-40B4-BE49-F238E27FC236}">
                  <a16:creationId xmlns:a16="http://schemas.microsoft.com/office/drawing/2014/main" id="{E39EABD6-B56B-9A0C-E08C-9E96557AD54C}"/>
                </a:ext>
              </a:extLst>
            </p:cNvPr>
            <p:cNvSpPr/>
            <p:nvPr/>
          </p:nvSpPr>
          <p:spPr>
            <a:xfrm>
              <a:off x="5795722"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6" name="Freeform 375">
              <a:extLst>
                <a:ext uri="{FF2B5EF4-FFF2-40B4-BE49-F238E27FC236}">
                  <a16:creationId xmlns:a16="http://schemas.microsoft.com/office/drawing/2014/main" id="{B34057DD-526C-8392-5187-F5D04E07EF59}"/>
                </a:ext>
              </a:extLst>
            </p:cNvPr>
            <p:cNvSpPr/>
            <p:nvPr/>
          </p:nvSpPr>
          <p:spPr>
            <a:xfrm>
              <a:off x="5902737"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77" name="Freeform 376">
              <a:extLst>
                <a:ext uri="{FF2B5EF4-FFF2-40B4-BE49-F238E27FC236}">
                  <a16:creationId xmlns:a16="http://schemas.microsoft.com/office/drawing/2014/main" id="{1F4F48B5-DBD5-11D7-86AC-F513C0DD7F4F}"/>
                </a:ext>
              </a:extLst>
            </p:cNvPr>
            <p:cNvSpPr/>
            <p:nvPr/>
          </p:nvSpPr>
          <p:spPr>
            <a:xfrm>
              <a:off x="630792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8" name="Freeform 377">
              <a:extLst>
                <a:ext uri="{FF2B5EF4-FFF2-40B4-BE49-F238E27FC236}">
                  <a16:creationId xmlns:a16="http://schemas.microsoft.com/office/drawing/2014/main" id="{4A5A78DA-39CF-BEF5-7B85-C115FE7DE5AB}"/>
                </a:ext>
              </a:extLst>
            </p:cNvPr>
            <p:cNvSpPr/>
            <p:nvPr/>
          </p:nvSpPr>
          <p:spPr>
            <a:xfrm>
              <a:off x="623726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79" name="Freeform 378">
              <a:extLst>
                <a:ext uri="{FF2B5EF4-FFF2-40B4-BE49-F238E27FC236}">
                  <a16:creationId xmlns:a16="http://schemas.microsoft.com/office/drawing/2014/main" id="{5594E4C2-B1BD-94E7-542C-7032041A9E15}"/>
                </a:ext>
              </a:extLst>
            </p:cNvPr>
            <p:cNvSpPr/>
            <p:nvPr/>
          </p:nvSpPr>
          <p:spPr>
            <a:xfrm>
              <a:off x="624602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0" name="Freeform 379">
              <a:extLst>
                <a:ext uri="{FF2B5EF4-FFF2-40B4-BE49-F238E27FC236}">
                  <a16:creationId xmlns:a16="http://schemas.microsoft.com/office/drawing/2014/main" id="{FC26C876-4275-D686-0F94-0B7ADB4FD8C3}"/>
                </a:ext>
              </a:extLst>
            </p:cNvPr>
            <p:cNvSpPr/>
            <p:nvPr/>
          </p:nvSpPr>
          <p:spPr>
            <a:xfrm>
              <a:off x="635303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1" name="Freeform 380">
              <a:extLst>
                <a:ext uri="{FF2B5EF4-FFF2-40B4-BE49-F238E27FC236}">
                  <a16:creationId xmlns:a16="http://schemas.microsoft.com/office/drawing/2014/main" id="{66BA61CF-7C00-249A-902E-CAA7BE2B5B5B}"/>
                </a:ext>
              </a:extLst>
            </p:cNvPr>
            <p:cNvSpPr/>
            <p:nvPr/>
          </p:nvSpPr>
          <p:spPr>
            <a:xfrm>
              <a:off x="646005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2" name="Freeform 381">
              <a:extLst>
                <a:ext uri="{FF2B5EF4-FFF2-40B4-BE49-F238E27FC236}">
                  <a16:creationId xmlns:a16="http://schemas.microsoft.com/office/drawing/2014/main" id="{AC78A993-DE06-8533-C196-1CD79618963E}"/>
                </a:ext>
              </a:extLst>
            </p:cNvPr>
            <p:cNvSpPr/>
            <p:nvPr/>
          </p:nvSpPr>
          <p:spPr>
            <a:xfrm>
              <a:off x="6863248"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3" name="Freeform 382">
              <a:extLst>
                <a:ext uri="{FF2B5EF4-FFF2-40B4-BE49-F238E27FC236}">
                  <a16:creationId xmlns:a16="http://schemas.microsoft.com/office/drawing/2014/main" id="{FE1094DD-86FE-97AF-B62A-B2260D45FD37}"/>
                </a:ext>
              </a:extLst>
            </p:cNvPr>
            <p:cNvSpPr/>
            <p:nvPr/>
          </p:nvSpPr>
          <p:spPr>
            <a:xfrm>
              <a:off x="6792587" y="4190933"/>
              <a:ext cx="231551" cy="95309"/>
            </a:xfrm>
            <a:custGeom>
              <a:avLst/>
              <a:gdLst>
                <a:gd name="connsiteX0" fmla="*/ 185526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6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6" y="0"/>
                  </a:moveTo>
                  <a:lnTo>
                    <a:pt x="46026" y="0"/>
                  </a:lnTo>
                  <a:lnTo>
                    <a:pt x="0" y="95309"/>
                  </a:lnTo>
                  <a:lnTo>
                    <a:pt x="231552" y="95309"/>
                  </a:lnTo>
                  <a:lnTo>
                    <a:pt x="185526"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4" name="Freeform 383">
              <a:extLst>
                <a:ext uri="{FF2B5EF4-FFF2-40B4-BE49-F238E27FC236}">
                  <a16:creationId xmlns:a16="http://schemas.microsoft.com/office/drawing/2014/main" id="{9AC6C21D-247C-1168-D8DE-AD882E855DF6}"/>
                </a:ext>
              </a:extLst>
            </p:cNvPr>
            <p:cNvSpPr/>
            <p:nvPr/>
          </p:nvSpPr>
          <p:spPr>
            <a:xfrm>
              <a:off x="6801349"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5" name="Freeform 384">
              <a:extLst>
                <a:ext uri="{FF2B5EF4-FFF2-40B4-BE49-F238E27FC236}">
                  <a16:creationId xmlns:a16="http://schemas.microsoft.com/office/drawing/2014/main" id="{695101BE-FD12-9145-3DDB-E19BB21C7085}"/>
                </a:ext>
              </a:extLst>
            </p:cNvPr>
            <p:cNvSpPr/>
            <p:nvPr/>
          </p:nvSpPr>
          <p:spPr>
            <a:xfrm>
              <a:off x="6908363"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6" name="Freeform 385">
              <a:extLst>
                <a:ext uri="{FF2B5EF4-FFF2-40B4-BE49-F238E27FC236}">
                  <a16:creationId xmlns:a16="http://schemas.microsoft.com/office/drawing/2014/main" id="{7068B3BD-90FC-F75F-7892-42271740240B}"/>
                </a:ext>
              </a:extLst>
            </p:cNvPr>
            <p:cNvSpPr/>
            <p:nvPr/>
          </p:nvSpPr>
          <p:spPr>
            <a:xfrm>
              <a:off x="7015378"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87" name="Freeform 386">
              <a:extLst>
                <a:ext uri="{FF2B5EF4-FFF2-40B4-BE49-F238E27FC236}">
                  <a16:creationId xmlns:a16="http://schemas.microsoft.com/office/drawing/2014/main" id="{C599CE89-56ED-A335-6FAE-5B2C588610E4}"/>
                </a:ext>
              </a:extLst>
            </p:cNvPr>
            <p:cNvSpPr/>
            <p:nvPr/>
          </p:nvSpPr>
          <p:spPr>
            <a:xfrm>
              <a:off x="7418572"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8" name="Freeform 387">
              <a:extLst>
                <a:ext uri="{FF2B5EF4-FFF2-40B4-BE49-F238E27FC236}">
                  <a16:creationId xmlns:a16="http://schemas.microsoft.com/office/drawing/2014/main" id="{38C828C4-A657-9B5E-88AD-A4528EC71CF4}"/>
                </a:ext>
              </a:extLst>
            </p:cNvPr>
            <p:cNvSpPr/>
            <p:nvPr/>
          </p:nvSpPr>
          <p:spPr>
            <a:xfrm>
              <a:off x="73479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89" name="Freeform 388">
              <a:extLst>
                <a:ext uri="{FF2B5EF4-FFF2-40B4-BE49-F238E27FC236}">
                  <a16:creationId xmlns:a16="http://schemas.microsoft.com/office/drawing/2014/main" id="{D572E57D-0F7C-D373-188E-7F6E0E6BC0AE}"/>
                </a:ext>
              </a:extLst>
            </p:cNvPr>
            <p:cNvSpPr/>
            <p:nvPr/>
          </p:nvSpPr>
          <p:spPr>
            <a:xfrm>
              <a:off x="735667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0" name="Freeform 389">
              <a:extLst>
                <a:ext uri="{FF2B5EF4-FFF2-40B4-BE49-F238E27FC236}">
                  <a16:creationId xmlns:a16="http://schemas.microsoft.com/office/drawing/2014/main" id="{975CB8C3-4478-450F-43F1-AB9E4C81C3FB}"/>
                </a:ext>
              </a:extLst>
            </p:cNvPr>
            <p:cNvSpPr/>
            <p:nvPr/>
          </p:nvSpPr>
          <p:spPr>
            <a:xfrm>
              <a:off x="746368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1" name="Freeform 390">
              <a:extLst>
                <a:ext uri="{FF2B5EF4-FFF2-40B4-BE49-F238E27FC236}">
                  <a16:creationId xmlns:a16="http://schemas.microsoft.com/office/drawing/2014/main" id="{4F245CDA-2D79-E888-B78B-4EF5A2184D4E}"/>
                </a:ext>
              </a:extLst>
            </p:cNvPr>
            <p:cNvSpPr/>
            <p:nvPr/>
          </p:nvSpPr>
          <p:spPr>
            <a:xfrm>
              <a:off x="7570702"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2" name="Freeform 391">
              <a:extLst>
                <a:ext uri="{FF2B5EF4-FFF2-40B4-BE49-F238E27FC236}">
                  <a16:creationId xmlns:a16="http://schemas.microsoft.com/office/drawing/2014/main" id="{60F885C2-B7DD-5BA9-FCD7-C31755F5F207}"/>
                </a:ext>
              </a:extLst>
            </p:cNvPr>
            <p:cNvSpPr/>
            <p:nvPr/>
          </p:nvSpPr>
          <p:spPr>
            <a:xfrm>
              <a:off x="4948142" y="3996217"/>
              <a:ext cx="2889156" cy="1881376"/>
            </a:xfrm>
            <a:custGeom>
              <a:avLst/>
              <a:gdLst>
                <a:gd name="connsiteX0" fmla="*/ 0 w 2889156"/>
                <a:gd name="connsiteY0" fmla="*/ 1881377 h 1881376"/>
                <a:gd name="connsiteX1" fmla="*/ 0 w 2889156"/>
                <a:gd name="connsiteY1" fmla="*/ 0 h 1881376"/>
                <a:gd name="connsiteX2" fmla="*/ 2889157 w 2889156"/>
                <a:gd name="connsiteY2" fmla="*/ 0 h 1881376"/>
                <a:gd name="connsiteX3" fmla="*/ 2889157 w 2889156"/>
                <a:gd name="connsiteY3" fmla="*/ 1881377 h 1881376"/>
              </a:gdLst>
              <a:ahLst/>
              <a:cxnLst>
                <a:cxn ang="0">
                  <a:pos x="connsiteX0" y="connsiteY0"/>
                </a:cxn>
                <a:cxn ang="0">
                  <a:pos x="connsiteX1" y="connsiteY1"/>
                </a:cxn>
                <a:cxn ang="0">
                  <a:pos x="connsiteX2" y="connsiteY2"/>
                </a:cxn>
                <a:cxn ang="0">
                  <a:pos x="connsiteX3" y="connsiteY3"/>
                </a:cxn>
              </a:cxnLst>
              <a:rect l="l" t="t" r="r" b="b"/>
              <a:pathLst>
                <a:path w="2889156" h="1881376">
                  <a:moveTo>
                    <a:pt x="0" y="1881377"/>
                  </a:moveTo>
                  <a:lnTo>
                    <a:pt x="0" y="0"/>
                  </a:lnTo>
                  <a:lnTo>
                    <a:pt x="2889157" y="0"/>
                  </a:lnTo>
                  <a:lnTo>
                    <a:pt x="2889157" y="1881377"/>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4" name="Freeform 393">
              <a:extLst>
                <a:ext uri="{FF2B5EF4-FFF2-40B4-BE49-F238E27FC236}">
                  <a16:creationId xmlns:a16="http://schemas.microsoft.com/office/drawing/2014/main" id="{1392B43D-88B5-6F6E-4893-206D7F19FC20}"/>
                </a:ext>
              </a:extLst>
            </p:cNvPr>
            <p:cNvSpPr/>
            <p:nvPr/>
          </p:nvSpPr>
          <p:spPr>
            <a:xfrm>
              <a:off x="4948142" y="3572362"/>
              <a:ext cx="2889156" cy="423855"/>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5" name="Freeform 394">
              <a:extLst>
                <a:ext uri="{FF2B5EF4-FFF2-40B4-BE49-F238E27FC236}">
                  <a16:creationId xmlns:a16="http://schemas.microsoft.com/office/drawing/2014/main" id="{5CB03E7E-94D7-FF10-4CDA-8706495CAF4D}"/>
                </a:ext>
              </a:extLst>
            </p:cNvPr>
            <p:cNvSpPr/>
            <p:nvPr/>
          </p:nvSpPr>
          <p:spPr>
            <a:xfrm>
              <a:off x="6392692" y="3572361"/>
              <a:ext cx="5689" cy="423856"/>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396" name="Freeform 395">
              <a:extLst>
                <a:ext uri="{FF2B5EF4-FFF2-40B4-BE49-F238E27FC236}">
                  <a16:creationId xmlns:a16="http://schemas.microsoft.com/office/drawing/2014/main" id="{0711DB93-9C25-9927-813E-A04A3D96D1D3}"/>
                </a:ext>
              </a:extLst>
            </p:cNvPr>
            <p:cNvSpPr/>
            <p:nvPr/>
          </p:nvSpPr>
          <p:spPr>
            <a:xfrm>
              <a:off x="616693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8"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7" y="110465"/>
                    <a:pt x="48314"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7" name="Freeform 396">
              <a:extLst>
                <a:ext uri="{FF2B5EF4-FFF2-40B4-BE49-F238E27FC236}">
                  <a16:creationId xmlns:a16="http://schemas.microsoft.com/office/drawing/2014/main" id="{781D6AAD-1C00-4B2D-6EF1-B6FCD6356F64}"/>
                </a:ext>
              </a:extLst>
            </p:cNvPr>
            <p:cNvSpPr/>
            <p:nvPr/>
          </p:nvSpPr>
          <p:spPr>
            <a:xfrm>
              <a:off x="6355144" y="5496473"/>
              <a:ext cx="184025" cy="173595"/>
            </a:xfrm>
            <a:custGeom>
              <a:avLst/>
              <a:gdLst>
                <a:gd name="connsiteX0" fmla="*/ 180803 w 184025"/>
                <a:gd name="connsiteY0" fmla="*/ 2501 h 173595"/>
                <a:gd name="connsiteX1" fmla="*/ 86874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3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3" y="2501"/>
                  </a:moveTo>
                  <a:cubicBezTo>
                    <a:pt x="163735" y="-287"/>
                    <a:pt x="127495" y="-3871"/>
                    <a:pt x="86874" y="11094"/>
                  </a:cubicBezTo>
                  <a:cubicBezTo>
                    <a:pt x="69750" y="17410"/>
                    <a:pt x="33396" y="30838"/>
                    <a:pt x="10013" y="68279"/>
                  </a:cubicBezTo>
                  <a:cubicBezTo>
                    <a:pt x="5859" y="74823"/>
                    <a:pt x="2560" y="81480"/>
                    <a:pt x="0" y="87967"/>
                  </a:cubicBezTo>
                  <a:lnTo>
                    <a:pt x="0" y="161540"/>
                  </a:lnTo>
                  <a:cubicBezTo>
                    <a:pt x="16385" y="168710"/>
                    <a:pt x="54900" y="181626"/>
                    <a:pt x="97172" y="166718"/>
                  </a:cubicBezTo>
                  <a:cubicBezTo>
                    <a:pt x="145188" y="149818"/>
                    <a:pt x="164077" y="109077"/>
                    <a:pt x="170734" y="94624"/>
                  </a:cubicBezTo>
                  <a:cubicBezTo>
                    <a:pt x="189508" y="54054"/>
                    <a:pt x="183818" y="16670"/>
                    <a:pt x="180803"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8" name="Freeform 397">
              <a:extLst>
                <a:ext uri="{FF2B5EF4-FFF2-40B4-BE49-F238E27FC236}">
                  <a16:creationId xmlns:a16="http://schemas.microsoft.com/office/drawing/2014/main" id="{4217827B-0845-533B-C998-2FD414466323}"/>
                </a:ext>
              </a:extLst>
            </p:cNvPr>
            <p:cNvSpPr/>
            <p:nvPr/>
          </p:nvSpPr>
          <p:spPr>
            <a:xfrm>
              <a:off x="6282718" y="5230686"/>
              <a:ext cx="144838" cy="242910"/>
            </a:xfrm>
            <a:custGeom>
              <a:avLst/>
              <a:gdLst>
                <a:gd name="connsiteX0" fmla="*/ 75612 w 144838"/>
                <a:gd name="connsiteY0" fmla="*/ 242911 h 242910"/>
                <a:gd name="connsiteX1" fmla="*/ 141095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7 w 144838"/>
                <a:gd name="connsiteY5" fmla="*/ 178442 h 242910"/>
                <a:gd name="connsiteX6" fmla="*/ 75612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2" y="242911"/>
                  </a:moveTo>
                  <a:cubicBezTo>
                    <a:pt x="83122" y="238814"/>
                    <a:pt x="127440" y="213663"/>
                    <a:pt x="141095" y="161087"/>
                  </a:cubicBezTo>
                  <a:cubicBezTo>
                    <a:pt x="153838" y="111867"/>
                    <a:pt x="130627" y="73402"/>
                    <a:pt x="122377" y="59803"/>
                  </a:cubicBezTo>
                  <a:cubicBezTo>
                    <a:pt x="99222" y="21565"/>
                    <a:pt x="65030" y="5462"/>
                    <a:pt x="51546" y="0"/>
                  </a:cubicBezTo>
                  <a:cubicBezTo>
                    <a:pt x="39656" y="12632"/>
                    <a:pt x="16444" y="40627"/>
                    <a:pt x="6203" y="82677"/>
                  </a:cubicBezTo>
                  <a:cubicBezTo>
                    <a:pt x="1879" y="100487"/>
                    <a:pt x="-7280" y="138099"/>
                    <a:pt x="10697" y="178442"/>
                  </a:cubicBezTo>
                  <a:cubicBezTo>
                    <a:pt x="29074" y="219809"/>
                    <a:pt x="64176" y="237676"/>
                    <a:pt x="75612" y="242911"/>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399" name="Freeform 398">
              <a:extLst>
                <a:ext uri="{FF2B5EF4-FFF2-40B4-BE49-F238E27FC236}">
                  <a16:creationId xmlns:a16="http://schemas.microsoft.com/office/drawing/2014/main" id="{FF65D25C-FFE7-AEC7-686D-56CC6B3BA835}"/>
                </a:ext>
              </a:extLst>
            </p:cNvPr>
            <p:cNvSpPr/>
            <p:nvPr/>
          </p:nvSpPr>
          <p:spPr>
            <a:xfrm>
              <a:off x="6355144" y="5473597"/>
              <a:ext cx="5689" cy="403997"/>
            </a:xfrm>
            <a:custGeom>
              <a:avLst/>
              <a:gdLst>
                <a:gd name="connsiteX0" fmla="*/ 0 w 5689"/>
                <a:gd name="connsiteY0" fmla="*/ 403998 h 403997"/>
                <a:gd name="connsiteX1" fmla="*/ 0 w 5689"/>
                <a:gd name="connsiteY1" fmla="*/ 331392 h 403997"/>
                <a:gd name="connsiteX2" fmla="*/ 0 w 5689"/>
                <a:gd name="connsiteY2" fmla="*/ 255088 h 403997"/>
                <a:gd name="connsiteX3" fmla="*/ 0 w 5689"/>
                <a:gd name="connsiteY3" fmla="*/ 184473 h 403997"/>
                <a:gd name="connsiteX4" fmla="*/ 0 w 5689"/>
                <a:gd name="connsiteY4" fmla="*/ 110900 h 403997"/>
                <a:gd name="connsiteX5" fmla="*/ 0 w 5689"/>
                <a:gd name="connsiteY5" fmla="*/ 0 h 4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403997">
                  <a:moveTo>
                    <a:pt x="0" y="403998"/>
                  </a:moveTo>
                  <a:lnTo>
                    <a:pt x="0" y="331392"/>
                  </a:lnTo>
                  <a:lnTo>
                    <a:pt x="0" y="255088"/>
                  </a:lnTo>
                  <a:lnTo>
                    <a:pt x="0" y="184473"/>
                  </a:lnTo>
                  <a:lnTo>
                    <a:pt x="0" y="110900"/>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0" name="Freeform 399">
              <a:extLst>
                <a:ext uri="{FF2B5EF4-FFF2-40B4-BE49-F238E27FC236}">
                  <a16:creationId xmlns:a16="http://schemas.microsoft.com/office/drawing/2014/main" id="{3DE3A02A-D5B6-8EEA-068D-ED270EE68B96}"/>
                </a:ext>
              </a:extLst>
            </p:cNvPr>
            <p:cNvSpPr/>
            <p:nvPr/>
          </p:nvSpPr>
          <p:spPr>
            <a:xfrm>
              <a:off x="6716168" y="5652189"/>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5"/>
                    <a:pt x="95535" y="6677"/>
                  </a:cubicBezTo>
                  <a:cubicBezTo>
                    <a:pt x="53890" y="-5044"/>
                    <a:pt x="18048" y="1386"/>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1" name="Freeform 400">
              <a:extLst>
                <a:ext uri="{FF2B5EF4-FFF2-40B4-BE49-F238E27FC236}">
                  <a16:creationId xmlns:a16="http://schemas.microsoft.com/office/drawing/2014/main" id="{4A89AD70-425E-D25F-16A8-8BAAB99A4FD4}"/>
                </a:ext>
              </a:extLst>
            </p:cNvPr>
            <p:cNvSpPr/>
            <p:nvPr/>
          </p:nvSpPr>
          <p:spPr>
            <a:xfrm>
              <a:off x="6716168" y="5329731"/>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4"/>
                    <a:pt x="95535" y="6677"/>
                  </a:cubicBezTo>
                  <a:cubicBezTo>
                    <a:pt x="53890" y="-5044"/>
                    <a:pt x="18048" y="1385"/>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2" name="Freeform 401">
              <a:extLst>
                <a:ext uri="{FF2B5EF4-FFF2-40B4-BE49-F238E27FC236}">
                  <a16:creationId xmlns:a16="http://schemas.microsoft.com/office/drawing/2014/main" id="{144E7CF0-EBC5-79CA-E926-D8BAAADEB4A4}"/>
                </a:ext>
              </a:extLst>
            </p:cNvPr>
            <p:cNvSpPr/>
            <p:nvPr/>
          </p:nvSpPr>
          <p:spPr>
            <a:xfrm>
              <a:off x="6904324" y="5496473"/>
              <a:ext cx="184026" cy="173595"/>
            </a:xfrm>
            <a:custGeom>
              <a:avLst/>
              <a:gdLst>
                <a:gd name="connsiteX0" fmla="*/ 180804 w 184026"/>
                <a:gd name="connsiteY0" fmla="*/ 2501 h 173595"/>
                <a:gd name="connsiteX1" fmla="*/ 86875 w 184026"/>
                <a:gd name="connsiteY1" fmla="*/ 11094 h 173595"/>
                <a:gd name="connsiteX2" fmla="*/ 10013 w 184026"/>
                <a:gd name="connsiteY2" fmla="*/ 68279 h 173595"/>
                <a:gd name="connsiteX3" fmla="*/ 0 w 184026"/>
                <a:gd name="connsiteY3" fmla="*/ 87967 h 173595"/>
                <a:gd name="connsiteX4" fmla="*/ 0 w 184026"/>
                <a:gd name="connsiteY4" fmla="*/ 161540 h 173595"/>
                <a:gd name="connsiteX5" fmla="*/ 97172 w 184026"/>
                <a:gd name="connsiteY5" fmla="*/ 166718 h 173595"/>
                <a:gd name="connsiteX6" fmla="*/ 170734 w 184026"/>
                <a:gd name="connsiteY6" fmla="*/ 94624 h 173595"/>
                <a:gd name="connsiteX7" fmla="*/ 180804 w 184026"/>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6" h="173595">
                  <a:moveTo>
                    <a:pt x="180804" y="2501"/>
                  </a:moveTo>
                  <a:cubicBezTo>
                    <a:pt x="163736" y="-287"/>
                    <a:pt x="127496" y="-3871"/>
                    <a:pt x="86875" y="11094"/>
                  </a:cubicBezTo>
                  <a:cubicBezTo>
                    <a:pt x="69750" y="17410"/>
                    <a:pt x="33396" y="30838"/>
                    <a:pt x="10013" y="68279"/>
                  </a:cubicBezTo>
                  <a:cubicBezTo>
                    <a:pt x="5860" y="74823"/>
                    <a:pt x="2561" y="81480"/>
                    <a:pt x="0" y="87967"/>
                  </a:cubicBezTo>
                  <a:lnTo>
                    <a:pt x="0" y="161540"/>
                  </a:lnTo>
                  <a:cubicBezTo>
                    <a:pt x="16385" y="168710"/>
                    <a:pt x="54901" y="181626"/>
                    <a:pt x="97172" y="166718"/>
                  </a:cubicBezTo>
                  <a:cubicBezTo>
                    <a:pt x="145189" y="149818"/>
                    <a:pt x="164078" y="109077"/>
                    <a:pt x="170734" y="94624"/>
                  </a:cubicBezTo>
                  <a:cubicBezTo>
                    <a:pt x="189508" y="54054"/>
                    <a:pt x="183819"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4" name="Freeform 403">
              <a:extLst>
                <a:ext uri="{FF2B5EF4-FFF2-40B4-BE49-F238E27FC236}">
                  <a16:creationId xmlns:a16="http://schemas.microsoft.com/office/drawing/2014/main" id="{21B3688E-56BF-DE7F-EF93-803E445C322A}"/>
                </a:ext>
              </a:extLst>
            </p:cNvPr>
            <p:cNvSpPr/>
            <p:nvPr/>
          </p:nvSpPr>
          <p:spPr>
            <a:xfrm>
              <a:off x="6904381" y="5387162"/>
              <a:ext cx="45719" cy="490431"/>
            </a:xfrm>
            <a:custGeom>
              <a:avLst/>
              <a:gdLst>
                <a:gd name="connsiteX0" fmla="*/ 0 w 5689"/>
                <a:gd name="connsiteY0" fmla="*/ 589324 h 589324"/>
                <a:gd name="connsiteX1" fmla="*/ 0 w 5689"/>
                <a:gd name="connsiteY1" fmla="*/ 483432 h 589324"/>
                <a:gd name="connsiteX2" fmla="*/ 0 w 5689"/>
                <a:gd name="connsiteY2" fmla="*/ 372076 h 589324"/>
                <a:gd name="connsiteX3" fmla="*/ 0 w 5689"/>
                <a:gd name="connsiteY3" fmla="*/ 269085 h 589324"/>
                <a:gd name="connsiteX4" fmla="*/ 0 w 5689"/>
                <a:gd name="connsiteY4" fmla="*/ 161770 h 589324"/>
                <a:gd name="connsiteX5" fmla="*/ 0 w 5689"/>
                <a:gd name="connsiteY5" fmla="*/ 0 h 58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589324">
                  <a:moveTo>
                    <a:pt x="0" y="589324"/>
                  </a:moveTo>
                  <a:lnTo>
                    <a:pt x="0" y="483432"/>
                  </a:lnTo>
                  <a:lnTo>
                    <a:pt x="0" y="372076"/>
                  </a:lnTo>
                  <a:lnTo>
                    <a:pt x="0" y="269085"/>
                  </a:lnTo>
                  <a:lnTo>
                    <a:pt x="0" y="161770"/>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5" name="Freeform 404">
              <a:extLst>
                <a:ext uri="{FF2B5EF4-FFF2-40B4-BE49-F238E27FC236}">
                  <a16:creationId xmlns:a16="http://schemas.microsoft.com/office/drawing/2014/main" id="{EEF2B4AC-6EB7-9741-4326-EB91554D3F68}"/>
                </a:ext>
              </a:extLst>
            </p:cNvPr>
            <p:cNvSpPr/>
            <p:nvPr/>
          </p:nvSpPr>
          <p:spPr>
            <a:xfrm>
              <a:off x="727758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6" name="Freeform 405">
              <a:extLst>
                <a:ext uri="{FF2B5EF4-FFF2-40B4-BE49-F238E27FC236}">
                  <a16:creationId xmlns:a16="http://schemas.microsoft.com/office/drawing/2014/main" id="{EE8A2B5D-0324-7C51-6EF0-E72151256178}"/>
                </a:ext>
              </a:extLst>
            </p:cNvPr>
            <p:cNvSpPr/>
            <p:nvPr/>
          </p:nvSpPr>
          <p:spPr>
            <a:xfrm>
              <a:off x="7277581" y="5329731"/>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4"/>
                    <a:pt x="95535" y="6677"/>
                  </a:cubicBezTo>
                  <a:cubicBezTo>
                    <a:pt x="53890" y="-5044"/>
                    <a:pt x="18048" y="1385"/>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7" name="Freeform 406">
              <a:extLst>
                <a:ext uri="{FF2B5EF4-FFF2-40B4-BE49-F238E27FC236}">
                  <a16:creationId xmlns:a16="http://schemas.microsoft.com/office/drawing/2014/main" id="{7A5365B4-C2D4-E108-C941-123795891FDB}"/>
                </a:ext>
              </a:extLst>
            </p:cNvPr>
            <p:cNvSpPr/>
            <p:nvPr/>
          </p:nvSpPr>
          <p:spPr>
            <a:xfrm>
              <a:off x="7465793" y="5496473"/>
              <a:ext cx="184025" cy="173595"/>
            </a:xfrm>
            <a:custGeom>
              <a:avLst/>
              <a:gdLst>
                <a:gd name="connsiteX0" fmla="*/ 180804 w 184025"/>
                <a:gd name="connsiteY0" fmla="*/ 2501 h 173595"/>
                <a:gd name="connsiteX1" fmla="*/ 86875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4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8" name="Freeform 407">
              <a:extLst>
                <a:ext uri="{FF2B5EF4-FFF2-40B4-BE49-F238E27FC236}">
                  <a16:creationId xmlns:a16="http://schemas.microsoft.com/office/drawing/2014/main" id="{2449DE81-83D9-A003-2863-34D018AE3589}"/>
                </a:ext>
              </a:extLst>
            </p:cNvPr>
            <p:cNvSpPr/>
            <p:nvPr/>
          </p:nvSpPr>
          <p:spPr>
            <a:xfrm>
              <a:off x="7465793" y="5100100"/>
              <a:ext cx="184025" cy="173594"/>
            </a:xfrm>
            <a:custGeom>
              <a:avLst/>
              <a:gdLst>
                <a:gd name="connsiteX0" fmla="*/ 180804 w 184025"/>
                <a:gd name="connsiteY0" fmla="*/ 2501 h 173594"/>
                <a:gd name="connsiteX1" fmla="*/ 86875 w 184025"/>
                <a:gd name="connsiteY1" fmla="*/ 11094 h 173594"/>
                <a:gd name="connsiteX2" fmla="*/ 10013 w 184025"/>
                <a:gd name="connsiteY2" fmla="*/ 68279 h 173594"/>
                <a:gd name="connsiteX3" fmla="*/ 0 w 184025"/>
                <a:gd name="connsiteY3" fmla="*/ 87967 h 173594"/>
                <a:gd name="connsiteX4" fmla="*/ 0 w 184025"/>
                <a:gd name="connsiteY4" fmla="*/ 161540 h 173594"/>
                <a:gd name="connsiteX5" fmla="*/ 97172 w 184025"/>
                <a:gd name="connsiteY5" fmla="*/ 166718 h 173594"/>
                <a:gd name="connsiteX6" fmla="*/ 170734 w 184025"/>
                <a:gd name="connsiteY6" fmla="*/ 94624 h 173594"/>
                <a:gd name="connsiteX7" fmla="*/ 180804 w 184025"/>
                <a:gd name="connsiteY7" fmla="*/ 2445 h 1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4">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09" name="Freeform 408">
              <a:extLst>
                <a:ext uri="{FF2B5EF4-FFF2-40B4-BE49-F238E27FC236}">
                  <a16:creationId xmlns:a16="http://schemas.microsoft.com/office/drawing/2014/main" id="{29718568-1C42-0A32-8308-F5EA98002B00}"/>
                </a:ext>
              </a:extLst>
            </p:cNvPr>
            <p:cNvSpPr/>
            <p:nvPr/>
          </p:nvSpPr>
          <p:spPr>
            <a:xfrm>
              <a:off x="7393367" y="4815479"/>
              <a:ext cx="144838" cy="242910"/>
            </a:xfrm>
            <a:custGeom>
              <a:avLst/>
              <a:gdLst>
                <a:gd name="connsiteX0" fmla="*/ 75611 w 144838"/>
                <a:gd name="connsiteY0" fmla="*/ 242911 h 242910"/>
                <a:gd name="connsiteX1" fmla="*/ 141094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8 w 144838"/>
                <a:gd name="connsiteY5" fmla="*/ 178442 h 242910"/>
                <a:gd name="connsiteX6" fmla="*/ 75611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1" y="242911"/>
                  </a:moveTo>
                  <a:cubicBezTo>
                    <a:pt x="83122" y="238814"/>
                    <a:pt x="127440" y="213664"/>
                    <a:pt x="141094" y="161087"/>
                  </a:cubicBezTo>
                  <a:cubicBezTo>
                    <a:pt x="153838" y="111868"/>
                    <a:pt x="130626" y="73403"/>
                    <a:pt x="122377" y="59803"/>
                  </a:cubicBezTo>
                  <a:cubicBezTo>
                    <a:pt x="99222" y="21566"/>
                    <a:pt x="65030" y="5463"/>
                    <a:pt x="51546" y="0"/>
                  </a:cubicBezTo>
                  <a:cubicBezTo>
                    <a:pt x="39656" y="12632"/>
                    <a:pt x="16444" y="40627"/>
                    <a:pt x="6203" y="82677"/>
                  </a:cubicBezTo>
                  <a:cubicBezTo>
                    <a:pt x="1879" y="100487"/>
                    <a:pt x="-7280" y="138099"/>
                    <a:pt x="10698" y="178442"/>
                  </a:cubicBezTo>
                  <a:cubicBezTo>
                    <a:pt x="29074" y="219809"/>
                    <a:pt x="64176" y="237676"/>
                    <a:pt x="75611" y="242911"/>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10" name="Freeform 409">
              <a:extLst>
                <a:ext uri="{FF2B5EF4-FFF2-40B4-BE49-F238E27FC236}">
                  <a16:creationId xmlns:a16="http://schemas.microsoft.com/office/drawing/2014/main" id="{F57AECA6-942E-1AC0-2291-4AA492470488}"/>
                </a:ext>
              </a:extLst>
            </p:cNvPr>
            <p:cNvSpPr/>
            <p:nvPr/>
          </p:nvSpPr>
          <p:spPr>
            <a:xfrm>
              <a:off x="7465793" y="5058390"/>
              <a:ext cx="5689" cy="819204"/>
            </a:xfrm>
            <a:custGeom>
              <a:avLst/>
              <a:gdLst>
                <a:gd name="connsiteX0" fmla="*/ 0 w 5689"/>
                <a:gd name="connsiteY0" fmla="*/ 819205 h 819204"/>
                <a:gd name="connsiteX1" fmla="*/ 0 w 5689"/>
                <a:gd name="connsiteY1" fmla="*/ 672002 h 819204"/>
                <a:gd name="connsiteX2" fmla="*/ 0 w 5689"/>
                <a:gd name="connsiteY2" fmla="*/ 517231 h 819204"/>
                <a:gd name="connsiteX3" fmla="*/ 0 w 5689"/>
                <a:gd name="connsiteY3" fmla="*/ 374068 h 819204"/>
                <a:gd name="connsiteX4" fmla="*/ 0 w 5689"/>
                <a:gd name="connsiteY4" fmla="*/ 224873 h 819204"/>
                <a:gd name="connsiteX5" fmla="*/ 0 w 5689"/>
                <a:gd name="connsiteY5" fmla="*/ 0 h 8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819204">
                  <a:moveTo>
                    <a:pt x="0" y="819205"/>
                  </a:moveTo>
                  <a:lnTo>
                    <a:pt x="0" y="672002"/>
                  </a:lnTo>
                  <a:lnTo>
                    <a:pt x="0" y="517231"/>
                  </a:lnTo>
                  <a:lnTo>
                    <a:pt x="0" y="374068"/>
                  </a:lnTo>
                  <a:lnTo>
                    <a:pt x="0" y="224873"/>
                  </a:lnTo>
                  <a:lnTo>
                    <a:pt x="0"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3" name="Freeform 442">
              <a:extLst>
                <a:ext uri="{FF2B5EF4-FFF2-40B4-BE49-F238E27FC236}">
                  <a16:creationId xmlns:a16="http://schemas.microsoft.com/office/drawing/2014/main" id="{CBE22C5B-2FAD-7F74-855F-43483BD4D871}"/>
                </a:ext>
              </a:extLst>
            </p:cNvPr>
            <p:cNvSpPr/>
            <p:nvPr/>
          </p:nvSpPr>
          <p:spPr>
            <a:xfrm>
              <a:off x="5321029" y="5650713"/>
              <a:ext cx="57028" cy="94526"/>
            </a:xfrm>
            <a:custGeom>
              <a:avLst/>
              <a:gdLst>
                <a:gd name="connsiteX0" fmla="*/ 155 w 57028"/>
                <a:gd name="connsiteY0" fmla="*/ 50147 h 94526"/>
                <a:gd name="connsiteX1" fmla="*/ 10624 w 57028"/>
                <a:gd name="connsiteY1" fmla="*/ 75809 h 94526"/>
                <a:gd name="connsiteX2" fmla="*/ 9315 w 57028"/>
                <a:gd name="connsiteY2" fmla="*/ 79678 h 94526"/>
                <a:gd name="connsiteX3" fmla="*/ 19897 w 57028"/>
                <a:gd name="connsiteY3" fmla="*/ 94358 h 94526"/>
                <a:gd name="connsiteX4" fmla="*/ 34575 w 57028"/>
                <a:gd name="connsiteY4" fmla="*/ 83775 h 94526"/>
                <a:gd name="connsiteX5" fmla="*/ 34575 w 57028"/>
                <a:gd name="connsiteY5" fmla="*/ 79678 h 94526"/>
                <a:gd name="connsiteX6" fmla="*/ 56251 w 57028"/>
                <a:gd name="connsiteY6" fmla="*/ 45481 h 94526"/>
                <a:gd name="connsiteX7" fmla="*/ 35087 w 57028"/>
                <a:gd name="connsiteY7" fmla="*/ 244 h 94526"/>
                <a:gd name="connsiteX8" fmla="*/ 781 w 57028"/>
                <a:gd name="connsiteY8" fmla="*/ 36490 h 94526"/>
                <a:gd name="connsiteX9" fmla="*/ 155 w 57028"/>
                <a:gd name="connsiteY9" fmla="*/ 50147 h 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28" h="94526">
                  <a:moveTo>
                    <a:pt x="155" y="50147"/>
                  </a:moveTo>
                  <a:cubicBezTo>
                    <a:pt x="952" y="60844"/>
                    <a:pt x="4763" y="70062"/>
                    <a:pt x="10624" y="75809"/>
                  </a:cubicBezTo>
                  <a:cubicBezTo>
                    <a:pt x="9997" y="77004"/>
                    <a:pt x="9543" y="78313"/>
                    <a:pt x="9315" y="79678"/>
                  </a:cubicBezTo>
                  <a:cubicBezTo>
                    <a:pt x="8177" y="86677"/>
                    <a:pt x="12956" y="93221"/>
                    <a:pt x="19897" y="94358"/>
                  </a:cubicBezTo>
                  <a:cubicBezTo>
                    <a:pt x="26895" y="95497"/>
                    <a:pt x="33437" y="90717"/>
                    <a:pt x="34575" y="83775"/>
                  </a:cubicBezTo>
                  <a:cubicBezTo>
                    <a:pt x="34803" y="82409"/>
                    <a:pt x="34803" y="80987"/>
                    <a:pt x="34575" y="79678"/>
                  </a:cubicBezTo>
                  <a:cubicBezTo>
                    <a:pt x="44986" y="74614"/>
                    <a:pt x="53634" y="61697"/>
                    <a:pt x="56251" y="45481"/>
                  </a:cubicBezTo>
                  <a:cubicBezTo>
                    <a:pt x="59892" y="23005"/>
                    <a:pt x="50391" y="2748"/>
                    <a:pt x="35087" y="244"/>
                  </a:cubicBezTo>
                  <a:cubicBezTo>
                    <a:pt x="19783" y="-2203"/>
                    <a:pt x="4422" y="14014"/>
                    <a:pt x="781" y="36490"/>
                  </a:cubicBezTo>
                  <a:cubicBezTo>
                    <a:pt x="41" y="41156"/>
                    <a:pt x="-186" y="45765"/>
                    <a:pt x="155" y="50147"/>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4" name="Freeform 443">
              <a:extLst>
                <a:ext uri="{FF2B5EF4-FFF2-40B4-BE49-F238E27FC236}">
                  <a16:creationId xmlns:a16="http://schemas.microsoft.com/office/drawing/2014/main" id="{BAC51204-EE7B-FB42-2D84-6996D4CEEDDD}"/>
                </a:ext>
              </a:extLst>
            </p:cNvPr>
            <p:cNvSpPr/>
            <p:nvPr/>
          </p:nvSpPr>
          <p:spPr>
            <a:xfrm>
              <a:off x="5372636" y="5752687"/>
              <a:ext cx="79937" cy="74415"/>
            </a:xfrm>
            <a:custGeom>
              <a:avLst/>
              <a:gdLst>
                <a:gd name="connsiteX0" fmla="*/ 16137 w 79937"/>
                <a:gd name="connsiteY0" fmla="*/ 23395 h 74415"/>
                <a:gd name="connsiteX1" fmla="*/ 7830 w 79937"/>
                <a:gd name="connsiteY1" fmla="*/ 49854 h 74415"/>
                <a:gd name="connsiteX2" fmla="*/ 4360 w 79937"/>
                <a:gd name="connsiteY2" fmla="*/ 52017 h 74415"/>
                <a:gd name="connsiteX3" fmla="*/ 3165 w 79937"/>
                <a:gd name="connsiteY3" fmla="*/ 70054 h 74415"/>
                <a:gd name="connsiteX4" fmla="*/ 21200 w 79937"/>
                <a:gd name="connsiteY4" fmla="*/ 71249 h 74415"/>
                <a:gd name="connsiteX5" fmla="*/ 23817 w 79937"/>
                <a:gd name="connsiteY5" fmla="*/ 68119 h 74415"/>
                <a:gd name="connsiteX6" fmla="*/ 62333 w 79937"/>
                <a:gd name="connsiteY6" fmla="*/ 55601 h 74415"/>
                <a:gd name="connsiteX7" fmla="*/ 74850 w 79937"/>
                <a:gd name="connsiteY7" fmla="*/ 7235 h 74415"/>
                <a:gd name="connsiteX8" fmla="*/ 25296 w 79937"/>
                <a:gd name="connsiteY8" fmla="*/ 13324 h 74415"/>
                <a:gd name="connsiteX9" fmla="*/ 16137 w 79937"/>
                <a:gd name="connsiteY9" fmla="*/ 23452 h 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937" h="74415">
                  <a:moveTo>
                    <a:pt x="16137" y="23395"/>
                  </a:moveTo>
                  <a:cubicBezTo>
                    <a:pt x="9935" y="32101"/>
                    <a:pt x="6977" y="41661"/>
                    <a:pt x="7830" y="49854"/>
                  </a:cubicBezTo>
                  <a:cubicBezTo>
                    <a:pt x="6579" y="50366"/>
                    <a:pt x="5441" y="51106"/>
                    <a:pt x="4360" y="52017"/>
                  </a:cubicBezTo>
                  <a:cubicBezTo>
                    <a:pt x="-931" y="56683"/>
                    <a:pt x="-1500" y="64762"/>
                    <a:pt x="3165" y="70054"/>
                  </a:cubicBezTo>
                  <a:cubicBezTo>
                    <a:pt x="7830" y="75346"/>
                    <a:pt x="15909" y="75915"/>
                    <a:pt x="21200" y="71249"/>
                  </a:cubicBezTo>
                  <a:cubicBezTo>
                    <a:pt x="22281" y="70339"/>
                    <a:pt x="23134" y="69257"/>
                    <a:pt x="23817" y="68119"/>
                  </a:cubicBezTo>
                  <a:cubicBezTo>
                    <a:pt x="35025" y="70851"/>
                    <a:pt x="49988" y="66412"/>
                    <a:pt x="62333" y="55601"/>
                  </a:cubicBezTo>
                  <a:cubicBezTo>
                    <a:pt x="79458" y="40579"/>
                    <a:pt x="85033" y="18957"/>
                    <a:pt x="74850" y="7235"/>
                  </a:cubicBezTo>
                  <a:cubicBezTo>
                    <a:pt x="64609" y="-4430"/>
                    <a:pt x="42421" y="-1698"/>
                    <a:pt x="25296" y="13324"/>
                  </a:cubicBezTo>
                  <a:cubicBezTo>
                    <a:pt x="21712" y="16453"/>
                    <a:pt x="18640" y="19867"/>
                    <a:pt x="16137" y="23452"/>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5" name="Freeform 444">
              <a:extLst>
                <a:ext uri="{FF2B5EF4-FFF2-40B4-BE49-F238E27FC236}">
                  <a16:creationId xmlns:a16="http://schemas.microsoft.com/office/drawing/2014/main" id="{74840785-5E05-B164-A82C-4505122EEBDD}"/>
                </a:ext>
              </a:extLst>
            </p:cNvPr>
            <p:cNvSpPr/>
            <p:nvPr/>
          </p:nvSpPr>
          <p:spPr>
            <a:xfrm>
              <a:off x="5265124" y="5814981"/>
              <a:ext cx="72921" cy="81255"/>
            </a:xfrm>
            <a:custGeom>
              <a:avLst/>
              <a:gdLst>
                <a:gd name="connsiteX0" fmla="*/ 50884 w 72921"/>
                <a:gd name="connsiteY0" fmla="*/ 17377 h 81255"/>
                <a:gd name="connsiteX1" fmla="*/ 24713 w 72921"/>
                <a:gd name="connsiteY1" fmla="*/ 8216 h 81255"/>
                <a:gd name="connsiteX2" fmla="*/ 22665 w 72921"/>
                <a:gd name="connsiteY2" fmla="*/ 4688 h 81255"/>
                <a:gd name="connsiteX3" fmla="*/ 4687 w 72921"/>
                <a:gd name="connsiteY3" fmla="*/ 2867 h 81255"/>
                <a:gd name="connsiteX4" fmla="*/ 2867 w 72921"/>
                <a:gd name="connsiteY4" fmla="*/ 20848 h 81255"/>
                <a:gd name="connsiteX5" fmla="*/ 5939 w 72921"/>
                <a:gd name="connsiteY5" fmla="*/ 23579 h 81255"/>
                <a:gd name="connsiteX6" fmla="*/ 17146 w 72921"/>
                <a:gd name="connsiteY6" fmla="*/ 62499 h 81255"/>
                <a:gd name="connsiteX7" fmla="*/ 65050 w 72921"/>
                <a:gd name="connsiteY7" fmla="*/ 76611 h 81255"/>
                <a:gd name="connsiteX8" fmla="*/ 60669 w 72921"/>
                <a:gd name="connsiteY8" fmla="*/ 26879 h 81255"/>
                <a:gd name="connsiteX9" fmla="*/ 50884 w 72921"/>
                <a:gd name="connsiteY9" fmla="*/ 17377 h 8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21" h="81255">
                  <a:moveTo>
                    <a:pt x="50884" y="17377"/>
                  </a:moveTo>
                  <a:cubicBezTo>
                    <a:pt x="42350" y="10890"/>
                    <a:pt x="32906" y="7590"/>
                    <a:pt x="24713" y="8216"/>
                  </a:cubicBezTo>
                  <a:cubicBezTo>
                    <a:pt x="24258" y="6964"/>
                    <a:pt x="23575" y="5769"/>
                    <a:pt x="22665" y="4688"/>
                  </a:cubicBezTo>
                  <a:cubicBezTo>
                    <a:pt x="18171" y="-775"/>
                    <a:pt x="10149" y="-1571"/>
                    <a:pt x="4687" y="2867"/>
                  </a:cubicBezTo>
                  <a:cubicBezTo>
                    <a:pt x="-774" y="7362"/>
                    <a:pt x="-1571" y="15385"/>
                    <a:pt x="2867" y="20848"/>
                  </a:cubicBezTo>
                  <a:cubicBezTo>
                    <a:pt x="3777" y="21929"/>
                    <a:pt x="4801" y="22840"/>
                    <a:pt x="5939" y="23579"/>
                  </a:cubicBezTo>
                  <a:cubicBezTo>
                    <a:pt x="2810" y="34732"/>
                    <a:pt x="6735" y="49811"/>
                    <a:pt x="17146" y="62499"/>
                  </a:cubicBezTo>
                  <a:cubicBezTo>
                    <a:pt x="31597" y="80139"/>
                    <a:pt x="52989" y="86455"/>
                    <a:pt x="65050" y="76611"/>
                  </a:cubicBezTo>
                  <a:cubicBezTo>
                    <a:pt x="77054" y="66767"/>
                    <a:pt x="75120" y="44519"/>
                    <a:pt x="60669" y="26879"/>
                  </a:cubicBezTo>
                  <a:cubicBezTo>
                    <a:pt x="57654" y="23181"/>
                    <a:pt x="54354" y="19994"/>
                    <a:pt x="50884" y="17377"/>
                  </a:cubicBezTo>
                </a:path>
              </a:pathLst>
            </a:custGeom>
            <a:noFill/>
            <a:ln w="16100" cap="flat">
              <a:solidFill>
                <a:schemeClr val="bg1"/>
              </a:solidFill>
              <a:prstDash val="solid"/>
              <a:round/>
            </a:ln>
          </p:spPr>
          <p:txBody>
            <a:bodyPr rtlCol="0" anchor="ctr"/>
            <a:lstStyle/>
            <a:p>
              <a:endParaRPr lang="en-AU">
                <a:solidFill>
                  <a:schemeClr val="bg1"/>
                </a:solidFill>
              </a:endParaRPr>
            </a:p>
          </p:txBody>
        </p:sp>
        <p:grpSp>
          <p:nvGrpSpPr>
            <p:cNvPr id="31" name="Group 30">
              <a:extLst>
                <a:ext uri="{FF2B5EF4-FFF2-40B4-BE49-F238E27FC236}">
                  <a16:creationId xmlns:a16="http://schemas.microsoft.com/office/drawing/2014/main" id="{9DA2842D-C48A-443D-5C8A-FA211298A1FE}"/>
                </a:ext>
              </a:extLst>
            </p:cNvPr>
            <p:cNvGrpSpPr/>
            <p:nvPr/>
          </p:nvGrpSpPr>
          <p:grpSpPr>
            <a:xfrm>
              <a:off x="5829341" y="4681363"/>
              <a:ext cx="414870" cy="526789"/>
              <a:chOff x="5442137" y="4681363"/>
              <a:chExt cx="414870" cy="526789"/>
            </a:xfrm>
          </p:grpSpPr>
          <p:sp>
            <p:nvSpPr>
              <p:cNvPr id="447" name="Freeform 446">
                <a:extLst>
                  <a:ext uri="{FF2B5EF4-FFF2-40B4-BE49-F238E27FC236}">
                    <a16:creationId xmlns:a16="http://schemas.microsoft.com/office/drawing/2014/main" id="{767CB121-4E10-1F17-4889-7D5BABCF8954}"/>
                  </a:ext>
                </a:extLst>
              </p:cNvPr>
              <p:cNvSpPr/>
              <p:nvPr/>
            </p:nvSpPr>
            <p:spPr>
              <a:xfrm>
                <a:off x="5574602" y="5045188"/>
                <a:ext cx="111602" cy="158526"/>
              </a:xfrm>
              <a:custGeom>
                <a:avLst/>
                <a:gdLst>
                  <a:gd name="connsiteX0" fmla="*/ 110807 w 111602"/>
                  <a:gd name="connsiteY0" fmla="*/ 0 h 158526"/>
                  <a:gd name="connsiteX1" fmla="*/ 12611 w 111602"/>
                  <a:gd name="connsiteY1" fmla="*/ 35791 h 158526"/>
                  <a:gd name="connsiteX2" fmla="*/ 1517 w 111602"/>
                  <a:gd name="connsiteY2" fmla="*/ 60998 h 158526"/>
                  <a:gd name="connsiteX3" fmla="*/ 73599 w 111602"/>
                  <a:gd name="connsiteY3" fmla="*/ 158527 h 158526"/>
                  <a:gd name="connsiteX4" fmla="*/ 73599 w 111602"/>
                  <a:gd name="connsiteY4" fmla="*/ 108055 h 158526"/>
                  <a:gd name="connsiteX5" fmla="*/ 48396 w 111602"/>
                  <a:gd name="connsiteY5" fmla="*/ 60315 h 158526"/>
                  <a:gd name="connsiteX6" fmla="*/ 111603 w 111602"/>
                  <a:gd name="connsiteY6" fmla="*/ 42733 h 1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2" h="158526">
                    <a:moveTo>
                      <a:pt x="110807" y="0"/>
                    </a:moveTo>
                    <a:lnTo>
                      <a:pt x="12611" y="35791"/>
                    </a:lnTo>
                    <a:cubicBezTo>
                      <a:pt x="2313" y="39376"/>
                      <a:pt x="-2750" y="50983"/>
                      <a:pt x="1517" y="60998"/>
                    </a:cubicBezTo>
                    <a:lnTo>
                      <a:pt x="73599" y="158527"/>
                    </a:lnTo>
                    <a:lnTo>
                      <a:pt x="73599" y="108055"/>
                    </a:lnTo>
                    <a:lnTo>
                      <a:pt x="48396" y="60315"/>
                    </a:lnTo>
                    <a:lnTo>
                      <a:pt x="111603" y="42733"/>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8" name="Freeform 447">
                <a:extLst>
                  <a:ext uri="{FF2B5EF4-FFF2-40B4-BE49-F238E27FC236}">
                    <a16:creationId xmlns:a16="http://schemas.microsoft.com/office/drawing/2014/main" id="{ECE72CBB-55BF-13D7-8781-6242A054F62C}"/>
                  </a:ext>
                </a:extLst>
              </p:cNvPr>
              <p:cNvSpPr/>
              <p:nvPr/>
            </p:nvSpPr>
            <p:spPr>
              <a:xfrm>
                <a:off x="5745373" y="5045188"/>
                <a:ext cx="111634" cy="162964"/>
              </a:xfrm>
              <a:custGeom>
                <a:avLst/>
                <a:gdLst>
                  <a:gd name="connsiteX0" fmla="*/ 0 w 111634"/>
                  <a:gd name="connsiteY0" fmla="*/ 42619 h 162964"/>
                  <a:gd name="connsiteX1" fmla="*/ 63207 w 111634"/>
                  <a:gd name="connsiteY1" fmla="*/ 60201 h 162964"/>
                  <a:gd name="connsiteX2" fmla="*/ 36582 w 111634"/>
                  <a:gd name="connsiteY2" fmla="*/ 108567 h 162964"/>
                  <a:gd name="connsiteX3" fmla="*/ 36582 w 111634"/>
                  <a:gd name="connsiteY3" fmla="*/ 162965 h 162964"/>
                  <a:gd name="connsiteX4" fmla="*/ 110086 w 111634"/>
                  <a:gd name="connsiteY4" fmla="*/ 60998 h 162964"/>
                  <a:gd name="connsiteX5" fmla="*/ 98993 w 111634"/>
                  <a:gd name="connsiteY5" fmla="*/ 35791 h 162964"/>
                  <a:gd name="connsiteX6" fmla="*/ 797 w 111634"/>
                  <a:gd name="connsiteY6" fmla="*/ 0 h 16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34" h="162964">
                    <a:moveTo>
                      <a:pt x="0" y="42619"/>
                    </a:moveTo>
                    <a:lnTo>
                      <a:pt x="63207" y="60201"/>
                    </a:lnTo>
                    <a:lnTo>
                      <a:pt x="36582" y="108567"/>
                    </a:lnTo>
                    <a:lnTo>
                      <a:pt x="36582" y="162965"/>
                    </a:lnTo>
                    <a:lnTo>
                      <a:pt x="110086" y="60998"/>
                    </a:lnTo>
                    <a:cubicBezTo>
                      <a:pt x="114410" y="50983"/>
                      <a:pt x="109347" y="39433"/>
                      <a:pt x="98993" y="35791"/>
                    </a:cubicBezTo>
                    <a:lnTo>
                      <a:pt x="797"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49" name="Freeform 448">
                <a:extLst>
                  <a:ext uri="{FF2B5EF4-FFF2-40B4-BE49-F238E27FC236}">
                    <a16:creationId xmlns:a16="http://schemas.microsoft.com/office/drawing/2014/main" id="{E6418ACB-0C9C-76D0-4A84-DC915F62EE0E}"/>
                  </a:ext>
                </a:extLst>
              </p:cNvPr>
              <p:cNvSpPr/>
              <p:nvPr/>
            </p:nvSpPr>
            <p:spPr>
              <a:xfrm>
                <a:off x="5685409" y="5034946"/>
                <a:ext cx="60760" cy="76361"/>
              </a:xfrm>
              <a:custGeom>
                <a:avLst/>
                <a:gdLst>
                  <a:gd name="connsiteX0" fmla="*/ 60761 w 60760"/>
                  <a:gd name="connsiteY0" fmla="*/ 45976 h 76361"/>
                  <a:gd name="connsiteX1" fmla="*/ 60761 w 60760"/>
                  <a:gd name="connsiteY1" fmla="*/ 0 h 76361"/>
                  <a:gd name="connsiteX2" fmla="*/ 0 w 60760"/>
                  <a:gd name="connsiteY2" fmla="*/ 0 h 76361"/>
                  <a:gd name="connsiteX3" fmla="*/ 0 w 60760"/>
                  <a:gd name="connsiteY3" fmla="*/ 45976 h 76361"/>
                  <a:gd name="connsiteX4" fmla="*/ 30380 w 60760"/>
                  <a:gd name="connsiteY4" fmla="*/ 76361 h 76361"/>
                  <a:gd name="connsiteX5" fmla="*/ 30380 w 60760"/>
                  <a:gd name="connsiteY5" fmla="*/ 76361 h 76361"/>
                  <a:gd name="connsiteX6" fmla="*/ 60761 w 60760"/>
                  <a:gd name="connsiteY6" fmla="*/ 45976 h 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0" h="76361">
                    <a:moveTo>
                      <a:pt x="60761" y="45976"/>
                    </a:moveTo>
                    <a:lnTo>
                      <a:pt x="60761" y="0"/>
                    </a:lnTo>
                    <a:lnTo>
                      <a:pt x="0" y="0"/>
                    </a:lnTo>
                    <a:lnTo>
                      <a:pt x="0" y="45976"/>
                    </a:lnTo>
                    <a:cubicBezTo>
                      <a:pt x="0" y="62762"/>
                      <a:pt x="13597" y="76361"/>
                      <a:pt x="30380" y="76361"/>
                    </a:cubicBezTo>
                    <a:lnTo>
                      <a:pt x="30380" y="76361"/>
                    </a:lnTo>
                    <a:cubicBezTo>
                      <a:pt x="47164" y="76361"/>
                      <a:pt x="60761" y="62762"/>
                      <a:pt x="60761" y="45976"/>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0" name="Freeform 449">
                <a:extLst>
                  <a:ext uri="{FF2B5EF4-FFF2-40B4-BE49-F238E27FC236}">
                    <a16:creationId xmlns:a16="http://schemas.microsoft.com/office/drawing/2014/main" id="{54EE9432-29E7-663E-C94A-C89A0E35B970}"/>
                  </a:ext>
                </a:extLst>
              </p:cNvPr>
              <p:cNvSpPr/>
              <p:nvPr/>
            </p:nvSpPr>
            <p:spPr>
              <a:xfrm>
                <a:off x="5442137" y="4756985"/>
                <a:ext cx="138703" cy="138724"/>
              </a:xfrm>
              <a:custGeom>
                <a:avLst/>
                <a:gdLst>
                  <a:gd name="connsiteX0" fmla="*/ 69352 w 138703"/>
                  <a:gd name="connsiteY0" fmla="*/ 0 h 138724"/>
                  <a:gd name="connsiteX1" fmla="*/ 0 w 138703"/>
                  <a:gd name="connsiteY1" fmla="*/ 69362 h 138724"/>
                  <a:gd name="connsiteX2" fmla="*/ 69352 w 138703"/>
                  <a:gd name="connsiteY2" fmla="*/ 138725 h 138724"/>
                  <a:gd name="connsiteX3" fmla="*/ 138703 w 138703"/>
                  <a:gd name="connsiteY3" fmla="*/ 69362 h 138724"/>
                  <a:gd name="connsiteX4" fmla="*/ 69352 w 138703"/>
                  <a:gd name="connsiteY4" fmla="*/ 0 h 13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03" h="138724">
                    <a:moveTo>
                      <a:pt x="69352" y="0"/>
                    </a:moveTo>
                    <a:cubicBezTo>
                      <a:pt x="31063" y="0"/>
                      <a:pt x="0" y="31068"/>
                      <a:pt x="0" y="69362"/>
                    </a:cubicBezTo>
                    <a:cubicBezTo>
                      <a:pt x="0" y="107657"/>
                      <a:pt x="31063" y="138725"/>
                      <a:pt x="69352" y="138725"/>
                    </a:cubicBezTo>
                    <a:cubicBezTo>
                      <a:pt x="107640" y="138725"/>
                      <a:pt x="138703" y="107657"/>
                      <a:pt x="138703" y="69362"/>
                    </a:cubicBezTo>
                    <a:cubicBezTo>
                      <a:pt x="138703" y="31068"/>
                      <a:pt x="107640" y="0"/>
                      <a:pt x="69352" y="0"/>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1" name="Freeform 450">
                <a:extLst>
                  <a:ext uri="{FF2B5EF4-FFF2-40B4-BE49-F238E27FC236}">
                    <a16:creationId xmlns:a16="http://schemas.microsoft.com/office/drawing/2014/main" id="{0089FD13-DC7E-CF6E-C28C-8A395DABF7B2}"/>
                  </a:ext>
                </a:extLst>
              </p:cNvPr>
              <p:cNvSpPr/>
              <p:nvPr/>
            </p:nvSpPr>
            <p:spPr>
              <a:xfrm>
                <a:off x="5566674" y="4784183"/>
                <a:ext cx="103714" cy="5690"/>
              </a:xfrm>
              <a:custGeom>
                <a:avLst/>
                <a:gdLst>
                  <a:gd name="connsiteX0" fmla="*/ 103715 w 103714"/>
                  <a:gd name="connsiteY0" fmla="*/ 0 h 5690"/>
                  <a:gd name="connsiteX1" fmla="*/ 0 w 103714"/>
                  <a:gd name="connsiteY1" fmla="*/ 0 h 5690"/>
                </a:gdLst>
                <a:ahLst/>
                <a:cxnLst>
                  <a:cxn ang="0">
                    <a:pos x="connsiteX0" y="connsiteY0"/>
                  </a:cxn>
                  <a:cxn ang="0">
                    <a:pos x="connsiteX1" y="connsiteY1"/>
                  </a:cxn>
                </a:cxnLst>
                <a:rect l="l" t="t" r="r" b="b"/>
                <a:pathLst>
                  <a:path w="103714" h="5690">
                    <a:moveTo>
                      <a:pt x="103715"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52" name="Freeform 451">
                <a:extLst>
                  <a:ext uri="{FF2B5EF4-FFF2-40B4-BE49-F238E27FC236}">
                    <a16:creationId xmlns:a16="http://schemas.microsoft.com/office/drawing/2014/main" id="{22D11F52-2C90-FDE9-AA56-E584D5803E6A}"/>
                  </a:ext>
                </a:extLst>
              </p:cNvPr>
              <p:cNvSpPr/>
              <p:nvPr/>
            </p:nvSpPr>
            <p:spPr>
              <a:xfrm>
                <a:off x="5562237" y="4875965"/>
                <a:ext cx="106047" cy="5690"/>
              </a:xfrm>
              <a:custGeom>
                <a:avLst/>
                <a:gdLst>
                  <a:gd name="connsiteX0" fmla="*/ 106047 w 106047"/>
                  <a:gd name="connsiteY0" fmla="*/ 0 h 5690"/>
                  <a:gd name="connsiteX1" fmla="*/ 0 w 106047"/>
                  <a:gd name="connsiteY1" fmla="*/ 0 h 5690"/>
                </a:gdLst>
                <a:ahLst/>
                <a:cxnLst>
                  <a:cxn ang="0">
                    <a:pos x="connsiteX0" y="connsiteY0"/>
                  </a:cxn>
                  <a:cxn ang="0">
                    <a:pos x="connsiteX1" y="connsiteY1"/>
                  </a:cxn>
                </a:cxnLst>
                <a:rect l="l" t="t" r="r" b="b"/>
                <a:pathLst>
                  <a:path w="106047" h="5690">
                    <a:moveTo>
                      <a:pt x="106047" y="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53" name="Freeform 452">
                <a:extLst>
                  <a:ext uri="{FF2B5EF4-FFF2-40B4-BE49-F238E27FC236}">
                    <a16:creationId xmlns:a16="http://schemas.microsoft.com/office/drawing/2014/main" id="{93E69F34-60AA-E89C-56C3-03890B59B3F9}"/>
                  </a:ext>
                </a:extLst>
              </p:cNvPr>
              <p:cNvSpPr/>
              <p:nvPr/>
            </p:nvSpPr>
            <p:spPr>
              <a:xfrm>
                <a:off x="5669365" y="4721535"/>
                <a:ext cx="92848" cy="259070"/>
              </a:xfrm>
              <a:custGeom>
                <a:avLst/>
                <a:gdLst>
                  <a:gd name="connsiteX0" fmla="*/ 92848 w 92848"/>
                  <a:gd name="connsiteY0" fmla="*/ 46431 h 259070"/>
                  <a:gd name="connsiteX1" fmla="*/ 46424 w 92848"/>
                  <a:gd name="connsiteY1" fmla="*/ 0 h 259070"/>
                  <a:gd name="connsiteX2" fmla="*/ 0 w 92848"/>
                  <a:gd name="connsiteY2" fmla="*/ 46431 h 259070"/>
                  <a:gd name="connsiteX3" fmla="*/ 0 w 92848"/>
                  <a:gd name="connsiteY3" fmla="*/ 259070 h 259070"/>
                  <a:gd name="connsiteX4" fmla="*/ 92848 w 92848"/>
                  <a:gd name="connsiteY4" fmla="*/ 259070 h 259070"/>
                  <a:gd name="connsiteX5" fmla="*/ 92848 w 92848"/>
                  <a:gd name="connsiteY5" fmla="*/ 46431 h 25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48" h="259070">
                    <a:moveTo>
                      <a:pt x="92848" y="46431"/>
                    </a:moveTo>
                    <a:cubicBezTo>
                      <a:pt x="92848" y="20769"/>
                      <a:pt x="72082" y="0"/>
                      <a:pt x="46424" y="0"/>
                    </a:cubicBezTo>
                    <a:cubicBezTo>
                      <a:pt x="20765" y="0"/>
                      <a:pt x="0" y="20769"/>
                      <a:pt x="0" y="46431"/>
                    </a:cubicBezTo>
                    <a:lnTo>
                      <a:pt x="0" y="259070"/>
                    </a:lnTo>
                    <a:lnTo>
                      <a:pt x="92848" y="259070"/>
                    </a:lnTo>
                    <a:lnTo>
                      <a:pt x="92848" y="46431"/>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4" name="Freeform 453">
                <a:extLst>
                  <a:ext uri="{FF2B5EF4-FFF2-40B4-BE49-F238E27FC236}">
                    <a16:creationId xmlns:a16="http://schemas.microsoft.com/office/drawing/2014/main" id="{4245FEA8-B609-5777-B826-4A498130EDD2}"/>
                  </a:ext>
                </a:extLst>
              </p:cNvPr>
              <p:cNvSpPr/>
              <p:nvPr/>
            </p:nvSpPr>
            <p:spPr>
              <a:xfrm>
                <a:off x="5696275" y="4980663"/>
                <a:ext cx="38971" cy="54283"/>
              </a:xfrm>
              <a:custGeom>
                <a:avLst/>
                <a:gdLst>
                  <a:gd name="connsiteX0" fmla="*/ 38971 w 38971"/>
                  <a:gd name="connsiteY0" fmla="*/ 54283 h 54283"/>
                  <a:gd name="connsiteX1" fmla="*/ 38971 w 38971"/>
                  <a:gd name="connsiteY1" fmla="*/ 0 h 54283"/>
                  <a:gd name="connsiteX2" fmla="*/ 0 w 38971"/>
                  <a:gd name="connsiteY2" fmla="*/ 0 h 54283"/>
                  <a:gd name="connsiteX3" fmla="*/ 0 w 38971"/>
                  <a:gd name="connsiteY3" fmla="*/ 54283 h 54283"/>
                </a:gdLst>
                <a:ahLst/>
                <a:cxnLst>
                  <a:cxn ang="0">
                    <a:pos x="connsiteX0" y="connsiteY0"/>
                  </a:cxn>
                  <a:cxn ang="0">
                    <a:pos x="connsiteX1" y="connsiteY1"/>
                  </a:cxn>
                  <a:cxn ang="0">
                    <a:pos x="connsiteX2" y="connsiteY2"/>
                  </a:cxn>
                  <a:cxn ang="0">
                    <a:pos x="connsiteX3" y="connsiteY3"/>
                  </a:cxn>
                </a:cxnLst>
                <a:rect l="l" t="t" r="r" b="b"/>
                <a:pathLst>
                  <a:path w="38971" h="54283">
                    <a:moveTo>
                      <a:pt x="38971" y="54283"/>
                    </a:moveTo>
                    <a:lnTo>
                      <a:pt x="38971" y="0"/>
                    </a:lnTo>
                    <a:lnTo>
                      <a:pt x="0" y="0"/>
                    </a:lnTo>
                    <a:lnTo>
                      <a:pt x="0" y="54283"/>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55" name="Freeform 454">
                <a:extLst>
                  <a:ext uri="{FF2B5EF4-FFF2-40B4-BE49-F238E27FC236}">
                    <a16:creationId xmlns:a16="http://schemas.microsoft.com/office/drawing/2014/main" id="{2532FE73-83EF-A095-6269-0E9B0937BAEE}"/>
                  </a:ext>
                </a:extLst>
              </p:cNvPr>
              <p:cNvSpPr/>
              <p:nvPr/>
            </p:nvSpPr>
            <p:spPr>
              <a:xfrm>
                <a:off x="5470754" y="4681363"/>
                <a:ext cx="81412" cy="85977"/>
              </a:xfrm>
              <a:custGeom>
                <a:avLst/>
                <a:gdLst>
                  <a:gd name="connsiteX0" fmla="*/ 81413 w 81412"/>
                  <a:gd name="connsiteY0" fmla="*/ 85978 h 85977"/>
                  <a:gd name="connsiteX1" fmla="*/ 81413 w 81412"/>
                  <a:gd name="connsiteY1" fmla="*/ 0 h 85977"/>
                  <a:gd name="connsiteX2" fmla="*/ 0 w 81412"/>
                  <a:gd name="connsiteY2" fmla="*/ 0 h 85977"/>
                  <a:gd name="connsiteX3" fmla="*/ 0 w 81412"/>
                  <a:gd name="connsiteY3" fmla="*/ 85978 h 85977"/>
                </a:gdLst>
                <a:ahLst/>
                <a:cxnLst>
                  <a:cxn ang="0">
                    <a:pos x="connsiteX0" y="connsiteY0"/>
                  </a:cxn>
                  <a:cxn ang="0">
                    <a:pos x="connsiteX1" y="connsiteY1"/>
                  </a:cxn>
                  <a:cxn ang="0">
                    <a:pos x="connsiteX2" y="connsiteY2"/>
                  </a:cxn>
                  <a:cxn ang="0">
                    <a:pos x="connsiteX3" y="connsiteY3"/>
                  </a:cxn>
                </a:cxnLst>
                <a:rect l="l" t="t" r="r" b="b"/>
                <a:pathLst>
                  <a:path w="81412" h="85977">
                    <a:moveTo>
                      <a:pt x="81413" y="85978"/>
                    </a:moveTo>
                    <a:lnTo>
                      <a:pt x="81413" y="0"/>
                    </a:lnTo>
                    <a:lnTo>
                      <a:pt x="0" y="0"/>
                    </a:lnTo>
                    <a:lnTo>
                      <a:pt x="0" y="85978"/>
                    </a:lnTo>
                  </a:path>
                </a:pathLst>
              </a:custGeom>
              <a:noFill/>
              <a:ln w="16100" cap="flat">
                <a:solidFill>
                  <a:schemeClr val="bg1"/>
                </a:solidFill>
                <a:prstDash val="solid"/>
                <a:round/>
              </a:ln>
            </p:spPr>
            <p:txBody>
              <a:bodyPr rtlCol="0" anchor="ctr"/>
              <a:lstStyle/>
              <a:p>
                <a:endParaRPr lang="en-AU">
                  <a:solidFill>
                    <a:schemeClr val="bg1"/>
                  </a:solidFill>
                </a:endParaRPr>
              </a:p>
            </p:txBody>
          </p:sp>
        </p:grpSp>
        <p:sp>
          <p:nvSpPr>
            <p:cNvPr id="456" name="Freeform 455">
              <a:extLst>
                <a:ext uri="{FF2B5EF4-FFF2-40B4-BE49-F238E27FC236}">
                  <a16:creationId xmlns:a16="http://schemas.microsoft.com/office/drawing/2014/main" id="{D1E5E060-71C7-B63B-8CC0-F178CC4E458A}"/>
                </a:ext>
              </a:extLst>
            </p:cNvPr>
            <p:cNvSpPr/>
            <p:nvPr/>
          </p:nvSpPr>
          <p:spPr>
            <a:xfrm>
              <a:off x="5547558" y="5561233"/>
              <a:ext cx="429309" cy="311865"/>
            </a:xfrm>
            <a:custGeom>
              <a:avLst/>
              <a:gdLst>
                <a:gd name="connsiteX0" fmla="*/ 287874 w 429309"/>
                <a:gd name="connsiteY0" fmla="*/ 132969 h 311865"/>
                <a:gd name="connsiteX1" fmla="*/ 371108 w 429309"/>
                <a:gd name="connsiteY1" fmla="*/ 110209 h 311865"/>
                <a:gd name="connsiteX2" fmla="*/ 429309 w 429309"/>
                <a:gd name="connsiteY2" fmla="*/ 48471 h 311865"/>
                <a:gd name="connsiteX3" fmla="*/ 358421 w 429309"/>
                <a:gd name="connsiteY3" fmla="*/ 4430 h 311865"/>
                <a:gd name="connsiteX4" fmla="*/ 266540 w 429309"/>
                <a:gd name="connsiteY4" fmla="*/ 16493 h 311865"/>
                <a:gd name="connsiteX5" fmla="*/ 214655 w 429309"/>
                <a:gd name="connsiteY5" fmla="*/ 95244 h 311865"/>
                <a:gd name="connsiteX6" fmla="*/ 287874 w 429309"/>
                <a:gd name="connsiteY6" fmla="*/ 132912 h 311865"/>
                <a:gd name="connsiteX7" fmla="*/ 214655 w 429309"/>
                <a:gd name="connsiteY7" fmla="*/ 95300 h 311865"/>
                <a:gd name="connsiteX8" fmla="*/ 162769 w 429309"/>
                <a:gd name="connsiteY8" fmla="*/ 16550 h 311865"/>
                <a:gd name="connsiteX9" fmla="*/ 70888 w 429309"/>
                <a:gd name="connsiteY9" fmla="*/ 4487 h 311865"/>
                <a:gd name="connsiteX10" fmla="*/ 0 w 429309"/>
                <a:gd name="connsiteY10" fmla="*/ 48528 h 311865"/>
                <a:gd name="connsiteX11" fmla="*/ 58201 w 429309"/>
                <a:gd name="connsiteY11" fmla="*/ 110265 h 311865"/>
                <a:gd name="connsiteX12" fmla="*/ 141434 w 429309"/>
                <a:gd name="connsiteY12" fmla="*/ 133026 h 311865"/>
                <a:gd name="connsiteX13" fmla="*/ 214655 w 429309"/>
                <a:gd name="connsiteY13" fmla="*/ 95357 h 311865"/>
                <a:gd name="connsiteX14" fmla="*/ 214655 w 429309"/>
                <a:gd name="connsiteY14" fmla="*/ 95300 h 311865"/>
                <a:gd name="connsiteX15" fmla="*/ 214655 w 429309"/>
                <a:gd name="connsiteY15" fmla="*/ 311866 h 3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309" h="311865">
                  <a:moveTo>
                    <a:pt x="287874" y="132969"/>
                  </a:moveTo>
                  <a:cubicBezTo>
                    <a:pt x="327415" y="137123"/>
                    <a:pt x="357056" y="118858"/>
                    <a:pt x="371108" y="110209"/>
                  </a:cubicBezTo>
                  <a:cubicBezTo>
                    <a:pt x="404276" y="89781"/>
                    <a:pt x="421799" y="62127"/>
                    <a:pt x="429309" y="48471"/>
                  </a:cubicBezTo>
                  <a:cubicBezTo>
                    <a:pt x="420888" y="38456"/>
                    <a:pt x="397620" y="13648"/>
                    <a:pt x="358421" y="4430"/>
                  </a:cubicBezTo>
                  <a:cubicBezTo>
                    <a:pt x="344540" y="1186"/>
                    <a:pt x="305170" y="-8089"/>
                    <a:pt x="266540" y="16493"/>
                  </a:cubicBezTo>
                  <a:cubicBezTo>
                    <a:pt x="225293" y="42724"/>
                    <a:pt x="216077" y="87733"/>
                    <a:pt x="214655" y="95244"/>
                  </a:cubicBezTo>
                  <a:cubicBezTo>
                    <a:pt x="222278" y="103551"/>
                    <a:pt x="247368" y="128645"/>
                    <a:pt x="287874" y="132912"/>
                  </a:cubicBezTo>
                  <a:close/>
                  <a:moveTo>
                    <a:pt x="214655" y="95300"/>
                  </a:moveTo>
                  <a:cubicBezTo>
                    <a:pt x="213232" y="87733"/>
                    <a:pt x="203959" y="42781"/>
                    <a:pt x="162769" y="16550"/>
                  </a:cubicBezTo>
                  <a:cubicBezTo>
                    <a:pt x="124139" y="-8032"/>
                    <a:pt x="84770" y="1186"/>
                    <a:pt x="70888" y="4487"/>
                  </a:cubicBezTo>
                  <a:cubicBezTo>
                    <a:pt x="31746" y="13705"/>
                    <a:pt x="8477" y="38513"/>
                    <a:pt x="0" y="48528"/>
                  </a:cubicBezTo>
                  <a:cubicBezTo>
                    <a:pt x="7510" y="62241"/>
                    <a:pt x="25033" y="89895"/>
                    <a:pt x="58201" y="110265"/>
                  </a:cubicBezTo>
                  <a:cubicBezTo>
                    <a:pt x="72253" y="118915"/>
                    <a:pt x="101894" y="137180"/>
                    <a:pt x="141434" y="133026"/>
                  </a:cubicBezTo>
                  <a:cubicBezTo>
                    <a:pt x="181942" y="128758"/>
                    <a:pt x="206974" y="103665"/>
                    <a:pt x="214655" y="95357"/>
                  </a:cubicBezTo>
                  <a:close/>
                  <a:moveTo>
                    <a:pt x="214655" y="95300"/>
                  </a:moveTo>
                  <a:lnTo>
                    <a:pt x="214655" y="311866"/>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4" name="Freeform 463">
              <a:extLst>
                <a:ext uri="{FF2B5EF4-FFF2-40B4-BE49-F238E27FC236}">
                  <a16:creationId xmlns:a16="http://schemas.microsoft.com/office/drawing/2014/main" id="{B0B4B56D-1CF5-B990-6E68-1163F365554C}"/>
                </a:ext>
              </a:extLst>
            </p:cNvPr>
            <p:cNvSpPr/>
            <p:nvPr/>
          </p:nvSpPr>
          <p:spPr>
            <a:xfrm>
              <a:off x="4724442" y="5100098"/>
              <a:ext cx="223700" cy="635471"/>
            </a:xfrm>
            <a:custGeom>
              <a:avLst/>
              <a:gdLst>
                <a:gd name="connsiteX0" fmla="*/ 223700 w 223700"/>
                <a:gd name="connsiteY0" fmla="*/ 0 h 635471"/>
                <a:gd name="connsiteX1" fmla="*/ 0 w 223700"/>
                <a:gd name="connsiteY1" fmla="*/ 0 h 635471"/>
                <a:gd name="connsiteX2" fmla="*/ 0 w 223700"/>
                <a:gd name="connsiteY2" fmla="*/ 64469 h 635471"/>
                <a:gd name="connsiteX3" fmla="*/ 53422 w 223700"/>
                <a:gd name="connsiteY3" fmla="*/ 181116 h 635471"/>
                <a:gd name="connsiteX4" fmla="*/ 53422 w 223700"/>
                <a:gd name="connsiteY4" fmla="*/ 443316 h 635471"/>
                <a:gd name="connsiteX5" fmla="*/ 0 w 223700"/>
                <a:gd name="connsiteY5" fmla="*/ 559963 h 635471"/>
                <a:gd name="connsiteX6" fmla="*/ 0 w 223700"/>
                <a:gd name="connsiteY6" fmla="*/ 584601 h 635471"/>
                <a:gd name="connsiteX7" fmla="*/ 0 w 223700"/>
                <a:gd name="connsiteY7" fmla="*/ 635471 h 635471"/>
                <a:gd name="connsiteX8" fmla="*/ 223700 w 223700"/>
                <a:gd name="connsiteY8" fmla="*/ 635471 h 6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00" h="635471">
                  <a:moveTo>
                    <a:pt x="223700" y="0"/>
                  </a:moveTo>
                  <a:lnTo>
                    <a:pt x="0" y="0"/>
                  </a:lnTo>
                  <a:lnTo>
                    <a:pt x="0" y="64469"/>
                  </a:lnTo>
                  <a:cubicBezTo>
                    <a:pt x="32713" y="92863"/>
                    <a:pt x="53422" y="134685"/>
                    <a:pt x="53422" y="181116"/>
                  </a:cubicBezTo>
                  <a:lnTo>
                    <a:pt x="53422" y="443316"/>
                  </a:lnTo>
                  <a:cubicBezTo>
                    <a:pt x="53422" y="489747"/>
                    <a:pt x="32656" y="531570"/>
                    <a:pt x="0" y="559963"/>
                  </a:cubicBezTo>
                  <a:lnTo>
                    <a:pt x="0" y="584601"/>
                  </a:lnTo>
                  <a:cubicBezTo>
                    <a:pt x="0" y="584601"/>
                    <a:pt x="0" y="635471"/>
                    <a:pt x="0" y="635471"/>
                  </a:cubicBezTo>
                  <a:lnTo>
                    <a:pt x="223700" y="635471"/>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5" name="Freeform 464">
              <a:extLst>
                <a:ext uri="{FF2B5EF4-FFF2-40B4-BE49-F238E27FC236}">
                  <a16:creationId xmlns:a16="http://schemas.microsoft.com/office/drawing/2014/main" id="{E1784C21-04B8-930C-5FBE-51FD75F1525A}"/>
                </a:ext>
              </a:extLst>
            </p:cNvPr>
            <p:cNvSpPr/>
            <p:nvPr/>
          </p:nvSpPr>
          <p:spPr>
            <a:xfrm>
              <a:off x="4712154" y="5380677"/>
              <a:ext cx="65710" cy="59518"/>
            </a:xfrm>
            <a:custGeom>
              <a:avLst/>
              <a:gdLst>
                <a:gd name="connsiteX0" fmla="*/ 65710 w 65710"/>
                <a:gd name="connsiteY0" fmla="*/ 59519 h 59518"/>
                <a:gd name="connsiteX1" fmla="*/ 34249 w 65710"/>
                <a:gd name="connsiteY1" fmla="*/ 59519 h 59518"/>
                <a:gd name="connsiteX2" fmla="*/ 0 w 65710"/>
                <a:gd name="connsiteY2" fmla="*/ 31694 h 59518"/>
                <a:gd name="connsiteX3" fmla="*/ 0 w 65710"/>
                <a:gd name="connsiteY3" fmla="*/ 27825 h 59518"/>
                <a:gd name="connsiteX4" fmla="*/ 34249 w 65710"/>
                <a:gd name="connsiteY4" fmla="*/ 0 h 59518"/>
                <a:gd name="connsiteX5" fmla="*/ 65085 w 65710"/>
                <a:gd name="connsiteY5" fmla="*/ 0 h 5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10" h="59518">
                  <a:moveTo>
                    <a:pt x="65710" y="59519"/>
                  </a:moveTo>
                  <a:lnTo>
                    <a:pt x="34249" y="59519"/>
                  </a:lnTo>
                  <a:cubicBezTo>
                    <a:pt x="15418" y="59519"/>
                    <a:pt x="0" y="52975"/>
                    <a:pt x="0" y="31694"/>
                  </a:cubicBezTo>
                  <a:lnTo>
                    <a:pt x="0" y="27825"/>
                  </a:lnTo>
                  <a:cubicBezTo>
                    <a:pt x="0" y="6544"/>
                    <a:pt x="15418" y="0"/>
                    <a:pt x="34249" y="0"/>
                  </a:cubicBezTo>
                  <a:lnTo>
                    <a:pt x="65085" y="0"/>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6" name="Freeform 465">
              <a:extLst>
                <a:ext uri="{FF2B5EF4-FFF2-40B4-BE49-F238E27FC236}">
                  <a16:creationId xmlns:a16="http://schemas.microsoft.com/office/drawing/2014/main" id="{4C29FC42-6852-7559-B212-D2C101215862}"/>
                </a:ext>
              </a:extLst>
            </p:cNvPr>
            <p:cNvSpPr/>
            <p:nvPr/>
          </p:nvSpPr>
          <p:spPr>
            <a:xfrm>
              <a:off x="4724442" y="5230629"/>
              <a:ext cx="26739" cy="156534"/>
            </a:xfrm>
            <a:custGeom>
              <a:avLst/>
              <a:gdLst>
                <a:gd name="connsiteX0" fmla="*/ 0 w 26739"/>
                <a:gd name="connsiteY0" fmla="*/ 156535 h 156534"/>
                <a:gd name="connsiteX1" fmla="*/ 0 w 26739"/>
                <a:gd name="connsiteY1" fmla="*/ 13372 h 156534"/>
                <a:gd name="connsiteX2" fmla="*/ 13370 w 26739"/>
                <a:gd name="connsiteY2" fmla="*/ 0 h 156534"/>
                <a:gd name="connsiteX3" fmla="*/ 13370 w 26739"/>
                <a:gd name="connsiteY3" fmla="*/ 0 h 156534"/>
                <a:gd name="connsiteX4" fmla="*/ 26739 w 26739"/>
                <a:gd name="connsiteY4" fmla="*/ 13372 h 156534"/>
                <a:gd name="connsiteX5" fmla="*/ 26739 w 26739"/>
                <a:gd name="connsiteY5" fmla="*/ 149934 h 15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6534">
                  <a:moveTo>
                    <a:pt x="0" y="156535"/>
                  </a:moveTo>
                  <a:lnTo>
                    <a:pt x="0" y="13372"/>
                  </a:lnTo>
                  <a:cubicBezTo>
                    <a:pt x="0" y="6031"/>
                    <a:pt x="6031" y="0"/>
                    <a:pt x="13370" y="0"/>
                  </a:cubicBezTo>
                  <a:lnTo>
                    <a:pt x="13370" y="0"/>
                  </a:lnTo>
                  <a:cubicBezTo>
                    <a:pt x="20709" y="0"/>
                    <a:pt x="26739" y="6031"/>
                    <a:pt x="26739" y="13372"/>
                  </a:cubicBezTo>
                  <a:lnTo>
                    <a:pt x="26739" y="149934"/>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7" name="Freeform 466">
              <a:extLst>
                <a:ext uri="{FF2B5EF4-FFF2-40B4-BE49-F238E27FC236}">
                  <a16:creationId xmlns:a16="http://schemas.microsoft.com/office/drawing/2014/main" id="{F7FFC4A9-5ADE-BCAC-DECE-6C05122B5BEF}"/>
                </a:ext>
              </a:extLst>
            </p:cNvPr>
            <p:cNvSpPr/>
            <p:nvPr/>
          </p:nvSpPr>
          <p:spPr>
            <a:xfrm>
              <a:off x="4724442" y="5433652"/>
              <a:ext cx="26739" cy="154543"/>
            </a:xfrm>
            <a:custGeom>
              <a:avLst/>
              <a:gdLst>
                <a:gd name="connsiteX0" fmla="*/ 0 w 26739"/>
                <a:gd name="connsiteY0" fmla="*/ 0 h 154543"/>
                <a:gd name="connsiteX1" fmla="*/ 0 w 26739"/>
                <a:gd name="connsiteY1" fmla="*/ 141172 h 154543"/>
                <a:gd name="connsiteX2" fmla="*/ 13370 w 26739"/>
                <a:gd name="connsiteY2" fmla="*/ 154543 h 154543"/>
                <a:gd name="connsiteX3" fmla="*/ 13370 w 26739"/>
                <a:gd name="connsiteY3" fmla="*/ 154543 h 154543"/>
                <a:gd name="connsiteX4" fmla="*/ 26739 w 26739"/>
                <a:gd name="connsiteY4" fmla="*/ 141172 h 154543"/>
                <a:gd name="connsiteX5" fmla="*/ 26739 w 26739"/>
                <a:gd name="connsiteY5" fmla="*/ 4609 h 15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4543">
                  <a:moveTo>
                    <a:pt x="0" y="0"/>
                  </a:moveTo>
                  <a:lnTo>
                    <a:pt x="0" y="141172"/>
                  </a:lnTo>
                  <a:cubicBezTo>
                    <a:pt x="0" y="148512"/>
                    <a:pt x="6031" y="154543"/>
                    <a:pt x="13370" y="154543"/>
                  </a:cubicBezTo>
                  <a:lnTo>
                    <a:pt x="13370" y="154543"/>
                  </a:lnTo>
                  <a:cubicBezTo>
                    <a:pt x="20709" y="154543"/>
                    <a:pt x="26739" y="148512"/>
                    <a:pt x="26739" y="141172"/>
                  </a:cubicBezTo>
                  <a:lnTo>
                    <a:pt x="26739" y="4609"/>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68" name="Freeform 467">
              <a:extLst>
                <a:ext uri="{FF2B5EF4-FFF2-40B4-BE49-F238E27FC236}">
                  <a16:creationId xmlns:a16="http://schemas.microsoft.com/office/drawing/2014/main" id="{D8AFF54A-31B5-9A1A-17DC-36DC1058530E}"/>
                </a:ext>
              </a:extLst>
            </p:cNvPr>
            <p:cNvSpPr/>
            <p:nvPr/>
          </p:nvSpPr>
          <p:spPr>
            <a:xfrm>
              <a:off x="4874638" y="5578408"/>
              <a:ext cx="5689" cy="72321"/>
            </a:xfrm>
            <a:custGeom>
              <a:avLst/>
              <a:gdLst>
                <a:gd name="connsiteX0" fmla="*/ 0 w 5689"/>
                <a:gd name="connsiteY0" fmla="*/ 0 h 72321"/>
                <a:gd name="connsiteX1" fmla="*/ 0 w 5689"/>
                <a:gd name="connsiteY1" fmla="*/ 72321 h 72321"/>
              </a:gdLst>
              <a:ahLst/>
              <a:cxnLst>
                <a:cxn ang="0">
                  <a:pos x="connsiteX0" y="connsiteY0"/>
                </a:cxn>
                <a:cxn ang="0">
                  <a:pos x="connsiteX1" y="connsiteY1"/>
                </a:cxn>
              </a:cxnLst>
              <a:rect l="l" t="t" r="r" b="b"/>
              <a:pathLst>
                <a:path w="5689" h="72321">
                  <a:moveTo>
                    <a:pt x="0" y="0"/>
                  </a:moveTo>
                  <a:lnTo>
                    <a:pt x="0" y="72321"/>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69" name="Freeform 468">
              <a:extLst>
                <a:ext uri="{FF2B5EF4-FFF2-40B4-BE49-F238E27FC236}">
                  <a16:creationId xmlns:a16="http://schemas.microsoft.com/office/drawing/2014/main" id="{F4475695-1425-D180-2C4C-F131EDBEB6CA}"/>
                </a:ext>
              </a:extLst>
            </p:cNvPr>
            <p:cNvSpPr/>
            <p:nvPr/>
          </p:nvSpPr>
          <p:spPr>
            <a:xfrm>
              <a:off x="4864625" y="5653404"/>
              <a:ext cx="20026" cy="20029"/>
            </a:xfrm>
            <a:custGeom>
              <a:avLst/>
              <a:gdLst>
                <a:gd name="connsiteX0" fmla="*/ 20026 w 20026"/>
                <a:gd name="connsiteY0" fmla="*/ 10015 h 20029"/>
                <a:gd name="connsiteX1" fmla="*/ 10013 w 20026"/>
                <a:gd name="connsiteY1" fmla="*/ 20029 h 20029"/>
                <a:gd name="connsiteX2" fmla="*/ 0 w 20026"/>
                <a:gd name="connsiteY2" fmla="*/ 10015 h 20029"/>
                <a:gd name="connsiteX3" fmla="*/ 10013 w 20026"/>
                <a:gd name="connsiteY3" fmla="*/ 0 h 20029"/>
                <a:gd name="connsiteX4" fmla="*/ 20026 w 20026"/>
                <a:gd name="connsiteY4" fmla="*/ 10015 h 2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6" h="20029">
                  <a:moveTo>
                    <a:pt x="20026" y="10015"/>
                  </a:moveTo>
                  <a:cubicBezTo>
                    <a:pt x="20026" y="15546"/>
                    <a:pt x="15543" y="20029"/>
                    <a:pt x="10013" y="20029"/>
                  </a:cubicBezTo>
                  <a:cubicBezTo>
                    <a:pt x="4483" y="20029"/>
                    <a:pt x="0" y="15546"/>
                    <a:pt x="0" y="10015"/>
                  </a:cubicBezTo>
                  <a:cubicBezTo>
                    <a:pt x="0" y="4484"/>
                    <a:pt x="4483" y="0"/>
                    <a:pt x="10013" y="0"/>
                  </a:cubicBezTo>
                  <a:cubicBezTo>
                    <a:pt x="15543" y="0"/>
                    <a:pt x="20026" y="4484"/>
                    <a:pt x="20026" y="10015"/>
                  </a:cubicBezTo>
                  <a:close/>
                </a:path>
              </a:pathLst>
            </a:custGeom>
            <a:noFill/>
            <a:ln w="16100" cap="flat">
              <a:solidFill>
                <a:schemeClr val="bg1"/>
              </a:solidFill>
              <a:prstDash val="solid"/>
              <a:round/>
            </a:ln>
          </p:spPr>
          <p:txBody>
            <a:bodyPr rtlCol="0" anchor="ctr"/>
            <a:lstStyle/>
            <a:p>
              <a:endParaRPr lang="en-AU">
                <a:solidFill>
                  <a:schemeClr val="bg1"/>
                </a:solidFill>
              </a:endParaRPr>
            </a:p>
          </p:txBody>
        </p:sp>
      </p:grpSp>
      <p:sp>
        <p:nvSpPr>
          <p:cNvPr id="470" name="Freeform 469">
            <a:extLst>
              <a:ext uri="{FF2B5EF4-FFF2-40B4-BE49-F238E27FC236}">
                <a16:creationId xmlns:a16="http://schemas.microsoft.com/office/drawing/2014/main" id="{4430D38D-331D-96C5-A302-ED78D1EB25DC}"/>
              </a:ext>
            </a:extLst>
          </p:cNvPr>
          <p:cNvSpPr/>
          <p:nvPr/>
        </p:nvSpPr>
        <p:spPr>
          <a:xfrm>
            <a:off x="8558863" y="4692174"/>
            <a:ext cx="140068" cy="70045"/>
          </a:xfrm>
          <a:custGeom>
            <a:avLst/>
            <a:gdLst>
              <a:gd name="connsiteX0" fmla="*/ 140069 w 140068"/>
              <a:gd name="connsiteY0" fmla="*/ 0 h 70045"/>
              <a:gd name="connsiteX1" fmla="*/ 70034 w 140068"/>
              <a:gd name="connsiteY1" fmla="*/ 70045 h 70045"/>
              <a:gd name="connsiteX2" fmla="*/ 0 w 140068"/>
              <a:gd name="connsiteY2" fmla="*/ 0 h 70045"/>
            </a:gdLst>
            <a:ahLst/>
            <a:cxnLst>
              <a:cxn ang="0">
                <a:pos x="connsiteX0" y="connsiteY0"/>
              </a:cxn>
              <a:cxn ang="0">
                <a:pos x="connsiteX1" y="connsiteY1"/>
              </a:cxn>
              <a:cxn ang="0">
                <a:pos x="connsiteX2" y="connsiteY2"/>
              </a:cxn>
            </a:cxnLst>
            <a:rect l="l" t="t" r="r" b="b"/>
            <a:pathLst>
              <a:path w="140068" h="70045">
                <a:moveTo>
                  <a:pt x="140069" y="0"/>
                </a:moveTo>
                <a:cubicBezTo>
                  <a:pt x="140069" y="38693"/>
                  <a:pt x="108721" y="70045"/>
                  <a:pt x="70034" y="70045"/>
                </a:cubicBezTo>
                <a:cubicBezTo>
                  <a:pt x="31348" y="70045"/>
                  <a:pt x="0" y="38693"/>
                  <a:pt x="0" y="0"/>
                </a:cubicBez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71" name="Freeform 470">
            <a:extLst>
              <a:ext uri="{FF2B5EF4-FFF2-40B4-BE49-F238E27FC236}">
                <a16:creationId xmlns:a16="http://schemas.microsoft.com/office/drawing/2014/main" id="{9AC24862-EFC8-28F8-87F2-2669B67D6284}"/>
              </a:ext>
            </a:extLst>
          </p:cNvPr>
          <p:cNvSpPr/>
          <p:nvPr/>
        </p:nvSpPr>
        <p:spPr>
          <a:xfrm>
            <a:off x="8398598" y="4460246"/>
            <a:ext cx="460599" cy="230335"/>
          </a:xfrm>
          <a:custGeom>
            <a:avLst/>
            <a:gdLst>
              <a:gd name="connsiteX0" fmla="*/ 0 w 460599"/>
              <a:gd name="connsiteY0" fmla="*/ 230336 h 230335"/>
              <a:gd name="connsiteX1" fmla="*/ 230300 w 460599"/>
              <a:gd name="connsiteY1" fmla="*/ 0 h 230335"/>
              <a:gd name="connsiteX2" fmla="*/ 460599 w 460599"/>
              <a:gd name="connsiteY2" fmla="*/ 230336 h 230335"/>
              <a:gd name="connsiteX3" fmla="*/ 57 w 460599"/>
              <a:gd name="connsiteY3" fmla="*/ 230336 h 230335"/>
            </a:gdLst>
            <a:ahLst/>
            <a:cxnLst>
              <a:cxn ang="0">
                <a:pos x="connsiteX0" y="connsiteY0"/>
              </a:cxn>
              <a:cxn ang="0">
                <a:pos x="connsiteX1" y="connsiteY1"/>
              </a:cxn>
              <a:cxn ang="0">
                <a:pos x="connsiteX2" y="connsiteY2"/>
              </a:cxn>
              <a:cxn ang="0">
                <a:pos x="connsiteX3" y="connsiteY3"/>
              </a:cxn>
            </a:cxnLst>
            <a:rect l="l" t="t" r="r" b="b"/>
            <a:pathLst>
              <a:path w="460599" h="230335">
                <a:moveTo>
                  <a:pt x="0" y="230336"/>
                </a:moveTo>
                <a:cubicBezTo>
                  <a:pt x="0" y="103162"/>
                  <a:pt x="103089" y="0"/>
                  <a:pt x="230300" y="0"/>
                </a:cubicBezTo>
                <a:cubicBezTo>
                  <a:pt x="357510" y="0"/>
                  <a:pt x="460599" y="103105"/>
                  <a:pt x="460599" y="230336"/>
                </a:cubicBezTo>
                <a:lnTo>
                  <a:pt x="57" y="230336"/>
                </a:lnTo>
                <a:close/>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72" name="Freeform 471">
            <a:extLst>
              <a:ext uri="{FF2B5EF4-FFF2-40B4-BE49-F238E27FC236}">
                <a16:creationId xmlns:a16="http://schemas.microsoft.com/office/drawing/2014/main" id="{6DBB9448-5E95-ABC9-35B3-573EE3B69D15}"/>
              </a:ext>
            </a:extLst>
          </p:cNvPr>
          <p:cNvSpPr/>
          <p:nvPr/>
        </p:nvSpPr>
        <p:spPr>
          <a:xfrm>
            <a:off x="8628897" y="4286242"/>
            <a:ext cx="5689" cy="174060"/>
          </a:xfrm>
          <a:custGeom>
            <a:avLst/>
            <a:gdLst>
              <a:gd name="connsiteX0" fmla="*/ 0 w 5689"/>
              <a:gd name="connsiteY0" fmla="*/ 174060 h 174060"/>
              <a:gd name="connsiteX1" fmla="*/ 0 w 5689"/>
              <a:gd name="connsiteY1" fmla="*/ 0 h 174060"/>
            </a:gdLst>
            <a:ahLst/>
            <a:cxnLst>
              <a:cxn ang="0">
                <a:pos x="connsiteX0" y="connsiteY0"/>
              </a:cxn>
              <a:cxn ang="0">
                <a:pos x="connsiteX1" y="connsiteY1"/>
              </a:cxn>
            </a:cxnLst>
            <a:rect l="l" t="t" r="r" b="b"/>
            <a:pathLst>
              <a:path w="5689" h="174060">
                <a:moveTo>
                  <a:pt x="0" y="174060"/>
                </a:moveTo>
                <a:lnTo>
                  <a:pt x="0" y="0"/>
                </a:lnTo>
              </a:path>
            </a:pathLst>
          </a:custGeom>
          <a:ln w="16100" cap="flat">
            <a:solidFill>
              <a:schemeClr val="bg1"/>
            </a:solidFill>
            <a:prstDash val="solid"/>
            <a:round/>
          </a:ln>
        </p:spPr>
        <p:txBody>
          <a:bodyPr rtlCol="0" anchor="ctr"/>
          <a:lstStyle/>
          <a:p>
            <a:endParaRPr lang="en-AU">
              <a:solidFill>
                <a:schemeClr val="bg1"/>
              </a:solidFill>
            </a:endParaRPr>
          </a:p>
        </p:txBody>
      </p:sp>
      <p:sp>
        <p:nvSpPr>
          <p:cNvPr id="473" name="Freeform 472">
            <a:extLst>
              <a:ext uri="{FF2B5EF4-FFF2-40B4-BE49-F238E27FC236}">
                <a16:creationId xmlns:a16="http://schemas.microsoft.com/office/drawing/2014/main" id="{B867322A-508E-4588-D370-85C96E184862}"/>
              </a:ext>
            </a:extLst>
          </p:cNvPr>
          <p:cNvSpPr/>
          <p:nvPr/>
        </p:nvSpPr>
        <p:spPr>
          <a:xfrm>
            <a:off x="8531043" y="4768479"/>
            <a:ext cx="202877" cy="54397"/>
          </a:xfrm>
          <a:custGeom>
            <a:avLst/>
            <a:gdLst>
              <a:gd name="connsiteX0" fmla="*/ 202878 w 202877"/>
              <a:gd name="connsiteY0" fmla="*/ 18094 h 54397"/>
              <a:gd name="connsiteX1" fmla="*/ 180462 w 202877"/>
              <a:gd name="connsiteY1" fmla="*/ 0 h 54397"/>
              <a:gd name="connsiteX2" fmla="*/ 22415 w 202877"/>
              <a:gd name="connsiteY2" fmla="*/ 0 h 54397"/>
              <a:gd name="connsiteX3" fmla="*/ 0 w 202877"/>
              <a:gd name="connsiteY3" fmla="*/ 18094 h 54397"/>
              <a:gd name="connsiteX4" fmla="*/ 98196 w 202877"/>
              <a:gd name="connsiteY4" fmla="*/ 54397 h 54397"/>
              <a:gd name="connsiteX5" fmla="*/ 98196 w 202877"/>
              <a:gd name="connsiteY5" fmla="*/ 25549 h 5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77" h="54397">
                <a:moveTo>
                  <a:pt x="202878" y="18094"/>
                </a:moveTo>
                <a:lnTo>
                  <a:pt x="180462" y="0"/>
                </a:lnTo>
                <a:moveTo>
                  <a:pt x="22415" y="0"/>
                </a:moveTo>
                <a:lnTo>
                  <a:pt x="0" y="18094"/>
                </a:lnTo>
                <a:moveTo>
                  <a:pt x="98196" y="54397"/>
                </a:moveTo>
                <a:lnTo>
                  <a:pt x="98196" y="25549"/>
                </a:lnTo>
              </a:path>
            </a:pathLst>
          </a:custGeom>
          <a:noFill/>
          <a:ln w="16100" cap="flat">
            <a:solidFill>
              <a:schemeClr val="bg1"/>
            </a:solidFill>
            <a:prstDash val="solid"/>
            <a:round/>
          </a:ln>
        </p:spPr>
        <p:txBody>
          <a:bodyPr rtlCol="0" anchor="ctr"/>
          <a:lstStyle/>
          <a:p>
            <a:endParaRPr lang="en-AU">
              <a:solidFill>
                <a:schemeClr val="bg1"/>
              </a:solidFill>
            </a:endParaRPr>
          </a:p>
        </p:txBody>
      </p:sp>
      <p:sp>
        <p:nvSpPr>
          <p:cNvPr id="480" name="Text Placeholder 248">
            <a:extLst>
              <a:ext uri="{FF2B5EF4-FFF2-40B4-BE49-F238E27FC236}">
                <a16:creationId xmlns:a16="http://schemas.microsoft.com/office/drawing/2014/main" id="{5FEAE9FC-6A6B-BD7C-6A68-C8C3D1AE03CB}"/>
              </a:ext>
            </a:extLst>
          </p:cNvPr>
          <p:cNvSpPr txBox="1">
            <a:spLocks/>
          </p:cNvSpPr>
          <p:nvPr/>
        </p:nvSpPr>
        <p:spPr>
          <a:xfrm>
            <a:off x="7767251" y="3241782"/>
            <a:ext cx="1174256" cy="660220"/>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000"/>
              </a:spcBef>
              <a:buSzPct val="90000"/>
              <a:buNone/>
            </a:pPr>
            <a:r>
              <a:rPr lang="en-AU" sz="1200" b="0">
                <a:solidFill>
                  <a:schemeClr val="bg1"/>
                </a:solidFill>
              </a:rPr>
              <a:t>Seasonal crops / biological assets</a:t>
            </a:r>
            <a:r>
              <a:rPr lang="en-AU" sz="1200" b="0" baseline="30000">
                <a:solidFill>
                  <a:schemeClr val="bg1"/>
                </a:solidFill>
              </a:rPr>
              <a:t>1</a:t>
            </a:r>
          </a:p>
        </p:txBody>
      </p:sp>
      <p:cxnSp>
        <p:nvCxnSpPr>
          <p:cNvPr id="487" name="Straight Connector 486">
            <a:extLst>
              <a:ext uri="{FF2B5EF4-FFF2-40B4-BE49-F238E27FC236}">
                <a16:creationId xmlns:a16="http://schemas.microsoft.com/office/drawing/2014/main" id="{2C1AF22C-A6A5-1F14-8BE0-F64993F22C36}"/>
              </a:ext>
            </a:extLst>
          </p:cNvPr>
          <p:cNvCxnSpPr>
            <a:cxnSpLocks/>
          </p:cNvCxnSpPr>
          <p:nvPr/>
        </p:nvCxnSpPr>
        <p:spPr>
          <a:xfrm>
            <a:off x="7462936" y="3429000"/>
            <a:ext cx="0" cy="1370531"/>
          </a:xfrm>
          <a:prstGeom prst="line">
            <a:avLst/>
          </a:prstGeom>
          <a:ln w="222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488" name="Text Placeholder 248">
            <a:extLst>
              <a:ext uri="{FF2B5EF4-FFF2-40B4-BE49-F238E27FC236}">
                <a16:creationId xmlns:a16="http://schemas.microsoft.com/office/drawing/2014/main" id="{5E58A702-2E79-BF60-6E0A-0AC8AD5B1FDE}"/>
              </a:ext>
            </a:extLst>
          </p:cNvPr>
          <p:cNvSpPr txBox="1">
            <a:spLocks/>
          </p:cNvSpPr>
          <p:nvPr/>
        </p:nvSpPr>
        <p:spPr>
          <a:xfrm>
            <a:off x="7220055" y="3173636"/>
            <a:ext cx="467076" cy="467076"/>
          </a:xfrm>
          <a:prstGeom prst="ellipse">
            <a:avLst/>
          </a:prstGeom>
          <a:solidFill>
            <a:schemeClr val="accent2"/>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1</a:t>
            </a:r>
          </a:p>
        </p:txBody>
      </p:sp>
      <p:sp>
        <p:nvSpPr>
          <p:cNvPr id="509" name="TextBox 508">
            <a:extLst>
              <a:ext uri="{FF2B5EF4-FFF2-40B4-BE49-F238E27FC236}">
                <a16:creationId xmlns:a16="http://schemas.microsoft.com/office/drawing/2014/main" id="{6B2D20A0-2F72-1513-5469-43E792889908}"/>
              </a:ext>
            </a:extLst>
          </p:cNvPr>
          <p:cNvSpPr txBox="1"/>
          <p:nvPr/>
        </p:nvSpPr>
        <p:spPr>
          <a:xfrm>
            <a:off x="8564496" y="2611677"/>
            <a:ext cx="0" cy="0"/>
          </a:xfrm>
          <a:prstGeom prst="rect">
            <a:avLst/>
          </a:prstGeom>
          <a:noFill/>
        </p:spPr>
        <p:txBody>
          <a:bodyPr vert="horz" wrap="none" lIns="0" tIns="0" rIns="0" bIns="0" rtlCol="0" anchor="t" anchorCtr="0">
            <a:noAutofit/>
          </a:bodyPr>
          <a:lstStyle/>
          <a:p>
            <a:pPr marL="0" indent="0" algn="l">
              <a:spcBef>
                <a:spcPts val="600"/>
              </a:spcBef>
              <a:buFont typeface="Arial" panose="020B0604020202020204" pitchFamily="34" charset="0"/>
              <a:buNone/>
            </a:pPr>
            <a:endParaRPr lang="en-AU" sz="1200">
              <a:solidFill>
                <a:schemeClr val="bg1"/>
              </a:solidFill>
            </a:endParaRPr>
          </a:p>
        </p:txBody>
      </p:sp>
      <p:sp>
        <p:nvSpPr>
          <p:cNvPr id="10" name="Text Placeholder 248">
            <a:extLst>
              <a:ext uri="{FF2B5EF4-FFF2-40B4-BE49-F238E27FC236}">
                <a16:creationId xmlns:a16="http://schemas.microsoft.com/office/drawing/2014/main" id="{B3B658A0-F4BC-53D1-E6C4-F0294331D77D}"/>
              </a:ext>
            </a:extLst>
          </p:cNvPr>
          <p:cNvSpPr txBox="1">
            <a:spLocks/>
          </p:cNvSpPr>
          <p:nvPr/>
        </p:nvSpPr>
        <p:spPr>
          <a:xfrm>
            <a:off x="6323390" y="1699644"/>
            <a:ext cx="2083356" cy="350652"/>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000"/>
              </a:spcBef>
              <a:buSzPct val="90000"/>
              <a:buNone/>
            </a:pPr>
            <a:r>
              <a:rPr lang="en-AU" sz="1200" b="0">
                <a:solidFill>
                  <a:schemeClr val="bg1"/>
                </a:solidFill>
              </a:rPr>
              <a:t>Movable PP&amp;E including</a:t>
            </a:r>
          </a:p>
          <a:p>
            <a:pPr>
              <a:spcBef>
                <a:spcPts val="500"/>
              </a:spcBef>
              <a:buSzPct val="130000"/>
              <a:buFont typeface="System Font Regular"/>
              <a:buChar char="-"/>
            </a:pPr>
            <a:r>
              <a:rPr lang="en-AU">
                <a:solidFill>
                  <a:schemeClr val="bg1"/>
                </a:solidFill>
              </a:rPr>
              <a:t>growing trays</a:t>
            </a:r>
          </a:p>
          <a:p>
            <a:pPr>
              <a:spcBef>
                <a:spcPts val="500"/>
              </a:spcBef>
              <a:buSzPct val="130000"/>
              <a:buFont typeface="System Font Regular"/>
              <a:buChar char="-"/>
            </a:pPr>
            <a:r>
              <a:rPr lang="en-AU">
                <a:solidFill>
                  <a:schemeClr val="bg1"/>
                </a:solidFill>
              </a:rPr>
              <a:t>automated harvest vehicles</a:t>
            </a:r>
          </a:p>
          <a:p>
            <a:pPr>
              <a:spcBef>
                <a:spcPts val="500"/>
              </a:spcBef>
              <a:buSzPct val="130000"/>
              <a:buFont typeface="System Font Regular"/>
              <a:buChar char="-"/>
            </a:pPr>
            <a:r>
              <a:rPr lang="en-AU">
                <a:solidFill>
                  <a:schemeClr val="bg1"/>
                </a:solidFill>
              </a:rPr>
              <a:t>pack shed fit out</a:t>
            </a:r>
          </a:p>
          <a:p>
            <a:pPr>
              <a:spcBef>
                <a:spcPts val="500"/>
              </a:spcBef>
              <a:buSzPct val="130000"/>
              <a:buFont typeface="System Font Regular"/>
              <a:buChar char="-"/>
            </a:pPr>
            <a:r>
              <a:rPr lang="en-AU">
                <a:solidFill>
                  <a:schemeClr val="bg1"/>
                </a:solidFill>
              </a:rPr>
              <a:t>specialised tools </a:t>
            </a:r>
          </a:p>
        </p:txBody>
      </p:sp>
      <p:cxnSp>
        <p:nvCxnSpPr>
          <p:cNvPr id="18" name="Straight Connector 17">
            <a:extLst>
              <a:ext uri="{FF2B5EF4-FFF2-40B4-BE49-F238E27FC236}">
                <a16:creationId xmlns:a16="http://schemas.microsoft.com/office/drawing/2014/main" id="{71C96D0C-4899-DF5D-4752-4CD82390EA9A}"/>
              </a:ext>
            </a:extLst>
          </p:cNvPr>
          <p:cNvCxnSpPr>
            <a:cxnSpLocks/>
          </p:cNvCxnSpPr>
          <p:nvPr/>
        </p:nvCxnSpPr>
        <p:spPr>
          <a:xfrm>
            <a:off x="3069639" y="5187463"/>
            <a:ext cx="10534" cy="697075"/>
          </a:xfrm>
          <a:prstGeom prst="line">
            <a:avLst/>
          </a:prstGeom>
          <a:ln w="222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 Placeholder 248">
            <a:extLst>
              <a:ext uri="{FF2B5EF4-FFF2-40B4-BE49-F238E27FC236}">
                <a16:creationId xmlns:a16="http://schemas.microsoft.com/office/drawing/2014/main" id="{7990E3FB-3804-691F-45BF-4181E0DFDEAC}"/>
              </a:ext>
            </a:extLst>
          </p:cNvPr>
          <p:cNvSpPr txBox="1">
            <a:spLocks/>
          </p:cNvSpPr>
          <p:nvPr/>
        </p:nvSpPr>
        <p:spPr>
          <a:xfrm>
            <a:off x="2836830" y="4781158"/>
            <a:ext cx="467076" cy="467076"/>
          </a:xfrm>
          <a:prstGeom prst="ellipse">
            <a:avLst/>
          </a:prstGeom>
          <a:solidFill>
            <a:schemeClr val="accent2"/>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2</a:t>
            </a:r>
          </a:p>
        </p:txBody>
      </p:sp>
      <p:sp>
        <p:nvSpPr>
          <p:cNvPr id="21" name="Text Placeholder 248">
            <a:extLst>
              <a:ext uri="{FF2B5EF4-FFF2-40B4-BE49-F238E27FC236}">
                <a16:creationId xmlns:a16="http://schemas.microsoft.com/office/drawing/2014/main" id="{464468F4-461D-A2DA-41D2-8099CC1F9C3F}"/>
              </a:ext>
            </a:extLst>
          </p:cNvPr>
          <p:cNvSpPr txBox="1">
            <a:spLocks/>
          </p:cNvSpPr>
          <p:nvPr/>
        </p:nvSpPr>
        <p:spPr>
          <a:xfrm>
            <a:off x="3410872" y="4771130"/>
            <a:ext cx="1174256" cy="660220"/>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000"/>
              </a:spcBef>
              <a:buSzPct val="90000"/>
              <a:buNone/>
            </a:pPr>
            <a:r>
              <a:rPr lang="en-AU" sz="1200" b="0">
                <a:solidFill>
                  <a:schemeClr val="bg1"/>
                </a:solidFill>
              </a:rPr>
              <a:t>Access to energy/water by agreement </a:t>
            </a:r>
          </a:p>
        </p:txBody>
      </p:sp>
      <p:sp>
        <p:nvSpPr>
          <p:cNvPr id="22" name="Text Placeholder 248">
            <a:extLst>
              <a:ext uri="{FF2B5EF4-FFF2-40B4-BE49-F238E27FC236}">
                <a16:creationId xmlns:a16="http://schemas.microsoft.com/office/drawing/2014/main" id="{E168EDDB-3318-63A8-D886-9771653AEE9B}"/>
              </a:ext>
            </a:extLst>
          </p:cNvPr>
          <p:cNvSpPr txBox="1">
            <a:spLocks/>
          </p:cNvSpPr>
          <p:nvPr/>
        </p:nvSpPr>
        <p:spPr>
          <a:xfrm>
            <a:off x="4478815" y="3068463"/>
            <a:ext cx="553770" cy="274524"/>
          </a:xfrm>
          <a:prstGeom prst="rect">
            <a:avLst/>
          </a:prstGeom>
          <a:noFill/>
        </p:spPr>
        <p:txBody>
          <a:bodyPr vert="horz" lIns="0" tIns="0" rIns="0" bIns="0" rtlCol="0" anchor="t"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ts val="1000"/>
              </a:spcBef>
              <a:buSzPct val="90000"/>
              <a:buNone/>
            </a:pPr>
            <a:r>
              <a:rPr lang="en-AU" sz="1200" b="0">
                <a:solidFill>
                  <a:schemeClr val="bg1"/>
                </a:solidFill>
              </a:rPr>
              <a:t>Crop inputs</a:t>
            </a:r>
          </a:p>
        </p:txBody>
      </p:sp>
      <p:cxnSp>
        <p:nvCxnSpPr>
          <p:cNvPr id="23" name="Straight Connector 22">
            <a:extLst>
              <a:ext uri="{FF2B5EF4-FFF2-40B4-BE49-F238E27FC236}">
                <a16:creationId xmlns:a16="http://schemas.microsoft.com/office/drawing/2014/main" id="{DF3D3E87-AB15-E903-97D8-C9F3F5FF452F}"/>
              </a:ext>
            </a:extLst>
          </p:cNvPr>
          <p:cNvCxnSpPr>
            <a:cxnSpLocks/>
          </p:cNvCxnSpPr>
          <p:nvPr/>
        </p:nvCxnSpPr>
        <p:spPr>
          <a:xfrm>
            <a:off x="5335859" y="3222832"/>
            <a:ext cx="3624" cy="2387362"/>
          </a:xfrm>
          <a:prstGeom prst="line">
            <a:avLst/>
          </a:prstGeom>
          <a:ln w="222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24" name="Text Placeholder 248">
            <a:extLst>
              <a:ext uri="{FF2B5EF4-FFF2-40B4-BE49-F238E27FC236}">
                <a16:creationId xmlns:a16="http://schemas.microsoft.com/office/drawing/2014/main" id="{A2203F37-71C0-DC04-B988-A7ED42E03D6E}"/>
              </a:ext>
            </a:extLst>
          </p:cNvPr>
          <p:cNvSpPr txBox="1">
            <a:spLocks/>
          </p:cNvSpPr>
          <p:nvPr/>
        </p:nvSpPr>
        <p:spPr>
          <a:xfrm>
            <a:off x="5105248" y="3026128"/>
            <a:ext cx="467076" cy="467076"/>
          </a:xfrm>
          <a:prstGeom prst="ellipse">
            <a:avLst/>
          </a:prstGeom>
          <a:solidFill>
            <a:schemeClr val="accent2"/>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4</a:t>
            </a:r>
          </a:p>
        </p:txBody>
      </p:sp>
      <p:cxnSp>
        <p:nvCxnSpPr>
          <p:cNvPr id="27" name="Straight Connector 26">
            <a:extLst>
              <a:ext uri="{FF2B5EF4-FFF2-40B4-BE49-F238E27FC236}">
                <a16:creationId xmlns:a16="http://schemas.microsoft.com/office/drawing/2014/main" id="{2F995816-E87C-4F3B-04DD-6C4699418780}"/>
              </a:ext>
            </a:extLst>
          </p:cNvPr>
          <p:cNvCxnSpPr>
            <a:cxnSpLocks/>
          </p:cNvCxnSpPr>
          <p:nvPr/>
        </p:nvCxnSpPr>
        <p:spPr>
          <a:xfrm>
            <a:off x="5922680" y="1854166"/>
            <a:ext cx="0" cy="2827197"/>
          </a:xfrm>
          <a:prstGeom prst="line">
            <a:avLst/>
          </a:prstGeom>
          <a:ln w="222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26" name="Text Placeholder 248">
            <a:extLst>
              <a:ext uri="{FF2B5EF4-FFF2-40B4-BE49-F238E27FC236}">
                <a16:creationId xmlns:a16="http://schemas.microsoft.com/office/drawing/2014/main" id="{83E1F6C4-9A56-E267-7D06-FB5E1272774E}"/>
              </a:ext>
            </a:extLst>
          </p:cNvPr>
          <p:cNvSpPr txBox="1">
            <a:spLocks/>
          </p:cNvSpPr>
          <p:nvPr/>
        </p:nvSpPr>
        <p:spPr>
          <a:xfrm>
            <a:off x="5732614" y="1684475"/>
            <a:ext cx="467076" cy="467076"/>
          </a:xfrm>
          <a:prstGeom prst="ellipse">
            <a:avLst/>
          </a:prstGeom>
          <a:solidFill>
            <a:schemeClr val="accent2"/>
          </a:solidFill>
        </p:spPr>
        <p:txBody>
          <a:bodyPr vert="horz" lIns="0" tIns="0" rIns="0" bIns="0" rtlCol="0" anchor="ctr" anchorCtr="0">
            <a:noAutofit/>
          </a:bodyPr>
          <a:lstStyle>
            <a:lvl1pPr marL="216000" indent="-216000" algn="l" defTabSz="914400" rtl="0" eaLnBrk="1" latinLnBrk="0" hangingPunct="1">
              <a:lnSpc>
                <a:spcPct val="90000"/>
              </a:lnSpc>
              <a:spcBef>
                <a:spcPts val="1000"/>
              </a:spcBef>
              <a:buSzPct val="90000"/>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500"/>
              </a:spcBef>
              <a:buSzPct val="130000"/>
              <a:buFont typeface="System Font Regular"/>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900"/>
              </a:spcBef>
              <a:buNone/>
            </a:pPr>
            <a:r>
              <a:rPr lang="en-US" sz="2000" b="1">
                <a:solidFill>
                  <a:schemeClr val="bg1"/>
                </a:solidFill>
              </a:rPr>
              <a:t>3</a:t>
            </a:r>
          </a:p>
        </p:txBody>
      </p:sp>
    </p:spTree>
    <p:extLst>
      <p:ext uri="{BB962C8B-B14F-4D97-AF65-F5344CB8AC3E}">
        <p14:creationId xmlns:p14="http://schemas.microsoft.com/office/powerpoint/2010/main" val="231887801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18">
            <a:extLst>
              <a:ext uri="{FF2B5EF4-FFF2-40B4-BE49-F238E27FC236}">
                <a16:creationId xmlns:a16="http://schemas.microsoft.com/office/drawing/2014/main" id="{B925DADF-A8A6-B242-87F4-1A1BB58E80F8}"/>
              </a:ext>
            </a:extLst>
          </p:cNvPr>
          <p:cNvGraphicFramePr>
            <a:graphicFrameLocks noGrp="1"/>
          </p:cNvGraphicFramePr>
          <p:nvPr>
            <p:extLst>
              <p:ext uri="{D42A27DB-BD31-4B8C-83A1-F6EECF244321}">
                <p14:modId xmlns:p14="http://schemas.microsoft.com/office/powerpoint/2010/main" val="3955691223"/>
              </p:ext>
            </p:extLst>
          </p:nvPr>
        </p:nvGraphicFramePr>
        <p:xfrm>
          <a:off x="358774" y="1375347"/>
          <a:ext cx="11472864" cy="4720178"/>
        </p:xfrm>
        <a:graphic>
          <a:graphicData uri="http://schemas.openxmlformats.org/drawingml/2006/table">
            <a:tbl>
              <a:tblPr firstRow="1" bandRow="1">
                <a:tableStyleId>{073A0DAA-6AF3-43AB-8588-CEC1D06C72B9}</a:tableStyleId>
              </a:tblPr>
              <a:tblGrid>
                <a:gridCol w="2868216">
                  <a:extLst>
                    <a:ext uri="{9D8B030D-6E8A-4147-A177-3AD203B41FA5}">
                      <a16:colId xmlns:a16="http://schemas.microsoft.com/office/drawing/2014/main" val="3058641423"/>
                    </a:ext>
                  </a:extLst>
                </a:gridCol>
                <a:gridCol w="2868216">
                  <a:extLst>
                    <a:ext uri="{9D8B030D-6E8A-4147-A177-3AD203B41FA5}">
                      <a16:colId xmlns:a16="http://schemas.microsoft.com/office/drawing/2014/main" val="2834294326"/>
                    </a:ext>
                  </a:extLst>
                </a:gridCol>
                <a:gridCol w="2868216">
                  <a:extLst>
                    <a:ext uri="{9D8B030D-6E8A-4147-A177-3AD203B41FA5}">
                      <a16:colId xmlns:a16="http://schemas.microsoft.com/office/drawing/2014/main" val="3241320586"/>
                    </a:ext>
                  </a:extLst>
                </a:gridCol>
                <a:gridCol w="2868216">
                  <a:extLst>
                    <a:ext uri="{9D8B030D-6E8A-4147-A177-3AD203B41FA5}">
                      <a16:colId xmlns:a16="http://schemas.microsoft.com/office/drawing/2014/main" val="298529446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accent6"/>
                          </a:solidFill>
                          <a:latin typeface="+mn-lt"/>
                          <a:ea typeface="+mn-ea"/>
                          <a:cs typeface="Arial"/>
                        </a:rPr>
                        <a:t>Environment and </a:t>
                      </a:r>
                      <a:br>
                        <a:rPr lang="en-US" sz="1600" b="1" kern="1200">
                          <a:solidFill>
                            <a:schemeClr val="accent6"/>
                          </a:solidFill>
                          <a:latin typeface="+mn-lt"/>
                          <a:ea typeface="+mn-ea"/>
                          <a:cs typeface="Arial"/>
                        </a:rPr>
                      </a:br>
                      <a:r>
                        <a:rPr lang="en-US" sz="1600" b="1" kern="1200">
                          <a:solidFill>
                            <a:schemeClr val="accent6"/>
                          </a:solidFill>
                          <a:latin typeface="+mn-lt"/>
                          <a:ea typeface="+mn-ea"/>
                          <a:cs typeface="Arial"/>
                        </a:rPr>
                        <a:t>physical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1" kern="1200">
                        <a:solidFill>
                          <a:schemeClr val="accent6"/>
                        </a:solidFill>
                        <a:latin typeface="+mn-lt"/>
                        <a:ea typeface="+mn-ea"/>
                        <a:cs typeface="Arial"/>
                      </a:endParaRPr>
                    </a:p>
                  </a:txBody>
                  <a:tcPr marL="137160" marR="137160" marT="137160" marB="137160">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kern="1200">
                          <a:solidFill>
                            <a:schemeClr val="accent4"/>
                          </a:solidFill>
                          <a:latin typeface="+mn-lt"/>
                          <a:ea typeface="+mn-ea"/>
                          <a:cs typeface="Arial"/>
                        </a:rPr>
                        <a:t>Tenant covenant</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accent3"/>
                          </a:solidFill>
                          <a:latin typeface="+mn-lt"/>
                          <a:ea typeface="+mn-ea"/>
                          <a:cs typeface="Arial"/>
                        </a:rPr>
                        <a:t>Operations</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accent2"/>
                          </a:solidFill>
                          <a:latin typeface="+mn-lt"/>
                          <a:ea typeface="+mn-ea"/>
                          <a:cs typeface="Arial"/>
                        </a:rPr>
                        <a:t>Benchmarking</a:t>
                      </a:r>
                    </a:p>
                  </a:txBody>
                  <a:tcPr marL="137160" marR="137160" marT="137160" marB="137160">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986703"/>
                  </a:ext>
                </a:extLst>
              </a:tr>
              <a:tr h="952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1" kern="1200">
                        <a:solidFill>
                          <a:schemeClr val="accent6"/>
                        </a:solidFill>
                        <a:latin typeface="+mn-lt"/>
                        <a:ea typeface="+mn-ea"/>
                        <a:cs typeface="Arial"/>
                      </a:endParaRPr>
                    </a:p>
                  </a:txBody>
                  <a:tcPr marL="137160" marR="137160" marT="137160" marB="137160">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1" kern="1200">
                        <a:solidFill>
                          <a:schemeClr val="accent6"/>
                        </a:solidFill>
                        <a:latin typeface="+mn-lt"/>
                        <a:ea typeface="+mn-ea"/>
                        <a:cs typeface="Aria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accent6"/>
                        </a:solidFill>
                        <a:latin typeface="+mn-lt"/>
                        <a:ea typeface="+mn-ea"/>
                        <a:cs typeface="Arial"/>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accent6"/>
                        </a:solidFill>
                        <a:latin typeface="+mn-lt"/>
                        <a:ea typeface="+mn-ea"/>
                        <a:cs typeface="Arial"/>
                      </a:endParaRPr>
                    </a:p>
                  </a:txBody>
                  <a:tcPr marL="137160" marR="137160" marT="137160" marB="137160">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939884"/>
                  </a:ext>
                </a:extLst>
              </a:tr>
              <a:tr h="2762276">
                <a:tc>
                  <a:txBody>
                    <a:bodyPr/>
                    <a:lstStyle/>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kern="1200">
                          <a:solidFill>
                            <a:schemeClr val="bg1"/>
                          </a:solidFill>
                          <a:latin typeface="+mn-lt"/>
                          <a:ea typeface="+mn-ea"/>
                          <a:cs typeface="+mn-cs"/>
                        </a:rPr>
                        <a:t>Specifications</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kern="1200">
                          <a:solidFill>
                            <a:schemeClr val="bg1"/>
                          </a:solidFill>
                          <a:latin typeface="+mn-lt"/>
                          <a:ea typeface="+mn-ea"/>
                          <a:cs typeface="+mn-cs"/>
                        </a:rPr>
                        <a:t>Condition and functionality of existing improvements and P&amp;E</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kern="1200">
                          <a:solidFill>
                            <a:schemeClr val="bg1"/>
                          </a:solidFill>
                          <a:latin typeface="+mn-lt"/>
                          <a:ea typeface="+mn-ea"/>
                          <a:cs typeface="+mn-cs"/>
                        </a:rPr>
                        <a:t>Required capex</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kern="1200">
                          <a:solidFill>
                            <a:schemeClr val="bg1"/>
                          </a:solidFill>
                          <a:latin typeface="+mn-lt"/>
                          <a:ea typeface="+mn-ea"/>
                          <a:cs typeface="+mn-cs"/>
                        </a:rPr>
                        <a:t>Ancillary [functions]</a:t>
                      </a:r>
                    </a:p>
                  </a:txBody>
                  <a:tcPr marL="137160" marR="137160" marT="137160" marB="137160">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Balance sheet / financial capacity</a:t>
                      </a:r>
                    </a:p>
                    <a:p>
                      <a:pPr marL="216000" marR="0" lvl="0" indent="-216000" algn="l" defTabSz="914400" rtl="0" eaLnBrk="1" fontAlgn="auto" latinLnBrk="0" hangingPunct="1">
                        <a:lnSpc>
                          <a:spcPct val="90000"/>
                        </a:lnSpc>
                        <a:spcBef>
                          <a:spcPts val="400"/>
                        </a:spcBef>
                        <a:spcAft>
                          <a:spcPts val="600"/>
                        </a:spcAft>
                        <a:buClrTx/>
                        <a:buSzPct val="90000"/>
                        <a:buFont typeface="Arial" panose="020B0604020202020204" pitchFamily="34" charset="0"/>
                        <a:buChar char="•"/>
                        <a:tabLst/>
                        <a:defRPr/>
                      </a:pPr>
                      <a:r>
                        <a:rPr lang="en-GB" sz="1400" kern="1200">
                          <a:solidFill>
                            <a:schemeClr val="bg1"/>
                          </a:solidFill>
                          <a:latin typeface="+mn-lt"/>
                          <a:ea typeface="+mn-ea"/>
                          <a:cs typeface="+mn-cs"/>
                        </a:rPr>
                        <a:t>Management experience and capability</a:t>
                      </a:r>
                    </a:p>
                    <a:p>
                      <a:pPr marL="216000" marR="0" lvl="0" indent="-216000" algn="l" defTabSz="914400" rtl="0" eaLnBrk="1" fontAlgn="auto" latinLnBrk="0" hangingPunct="1">
                        <a:lnSpc>
                          <a:spcPct val="90000"/>
                        </a:lnSpc>
                        <a:spcBef>
                          <a:spcPts val="400"/>
                        </a:spcBef>
                        <a:spcAft>
                          <a:spcPts val="600"/>
                        </a:spcAft>
                        <a:buClrTx/>
                        <a:buSzPct val="90000"/>
                        <a:buFont typeface="Arial" panose="020B0604020202020204" pitchFamily="34" charset="0"/>
                        <a:buChar char="•"/>
                        <a:tabLst/>
                        <a:defRPr/>
                      </a:pPr>
                      <a:r>
                        <a:rPr lang="en-AU" sz="1400" b="0" i="0" u="none" strike="noStrike" kern="1200" baseline="0">
                          <a:solidFill>
                            <a:schemeClr val="bg1"/>
                          </a:solidFill>
                          <a:latin typeface="+mn-lt"/>
                          <a:ea typeface="+mn-ea"/>
                          <a:cs typeface="+mn-cs"/>
                        </a:rPr>
                        <a:t>Diversification of wider business </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b="0" i="0" u="none" strike="noStrike" kern="1200" baseline="0">
                          <a:solidFill>
                            <a:schemeClr val="bg1"/>
                          </a:solidFill>
                          <a:latin typeface="+mn-lt"/>
                          <a:ea typeface="+mn-ea"/>
                          <a:cs typeface="+mn-cs"/>
                        </a:rPr>
                        <a:t>Historical financials</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b="0" i="0" u="none" strike="noStrike" kern="1200" baseline="0">
                          <a:solidFill>
                            <a:schemeClr val="bg1"/>
                          </a:solidFill>
                          <a:latin typeface="+mn-lt"/>
                          <a:ea typeface="+mn-ea"/>
                          <a:cs typeface="+mn-cs"/>
                        </a:rPr>
                        <a:t>Forecast performance </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AU" sz="1400" b="0" i="0" u="none" strike="noStrike" kern="1200" baseline="0">
                          <a:solidFill>
                            <a:schemeClr val="bg1"/>
                          </a:solidFill>
                          <a:latin typeface="+mn-lt"/>
                          <a:ea typeface="+mn-ea"/>
                          <a:cs typeface="+mn-cs"/>
                        </a:rPr>
                        <a:t>Off-take agreements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Production capacity </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Demand</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Commodity outlook</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Appropriateness of proposed rent within operations</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endParaRPr lang="en-GB" sz="1400" kern="1200">
                        <a:solidFill>
                          <a:schemeClr val="bg1"/>
                        </a:solidFill>
                        <a:latin typeface="+mn-lt"/>
                        <a:ea typeface="+mn-ea"/>
                        <a:cs typeface="+mn-cs"/>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Purchase price per improved hectare</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r>
                        <a:rPr lang="en-GB" sz="1400" kern="1200">
                          <a:solidFill>
                            <a:schemeClr val="bg1"/>
                          </a:solidFill>
                          <a:latin typeface="+mn-lt"/>
                          <a:ea typeface="+mn-ea"/>
                          <a:cs typeface="+mn-cs"/>
                        </a:rPr>
                        <a:t>Tenant annual rent as % of EBITDA</a:t>
                      </a:r>
                    </a:p>
                    <a:p>
                      <a:pPr marL="216000" indent="-216000" algn="l" defTabSz="914400" rtl="0" eaLnBrk="1" latinLnBrk="0" hangingPunct="1">
                        <a:lnSpc>
                          <a:spcPct val="90000"/>
                        </a:lnSpc>
                        <a:spcBef>
                          <a:spcPts val="400"/>
                        </a:spcBef>
                        <a:spcAft>
                          <a:spcPts val="600"/>
                        </a:spcAft>
                        <a:buSzPct val="90000"/>
                        <a:buFont typeface="Arial" panose="020B0604020202020204" pitchFamily="34" charset="0"/>
                        <a:buChar char="•"/>
                      </a:pPr>
                      <a:endParaRPr lang="en-GB" sz="1400" kern="1200">
                        <a:solidFill>
                          <a:schemeClr val="bg1"/>
                        </a:solidFill>
                        <a:latin typeface="+mn-lt"/>
                        <a:ea typeface="+mn-ea"/>
                        <a:cs typeface="+mn-cs"/>
                      </a:endParaRPr>
                    </a:p>
                  </a:txBody>
                  <a:tcPr marL="137160" marR="137160" marT="137160" marB="137160">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2509426"/>
                  </a:ext>
                </a:extLst>
              </a:tr>
            </a:tbl>
          </a:graphicData>
        </a:graphic>
      </p:graphicFrame>
      <p:sp>
        <p:nvSpPr>
          <p:cNvPr id="28" name="Text Placeholder 4">
            <a:extLst>
              <a:ext uri="{FF2B5EF4-FFF2-40B4-BE49-F238E27FC236}">
                <a16:creationId xmlns:a16="http://schemas.microsoft.com/office/drawing/2014/main" id="{F0A222A5-9D14-5C4C-88F0-389DB353DC7E}"/>
              </a:ext>
            </a:extLst>
          </p:cNvPr>
          <p:cNvSpPr txBox="1">
            <a:spLocks/>
          </p:cNvSpPr>
          <p:nvPr/>
        </p:nvSpPr>
        <p:spPr>
          <a:xfrm>
            <a:off x="434681" y="6298144"/>
            <a:ext cx="8177503" cy="414726"/>
          </a:xfrm>
          <a:prstGeom prst="rect">
            <a:avLst/>
          </a:prstGeom>
          <a:ln w="12700" cap="rnd" cmpd="sng" algn="ctr">
            <a:noFill/>
            <a:prstDash val="solid"/>
          </a:ln>
        </p:spPr>
        <p:txBody>
          <a:bodyPr vert="horz" wrap="square" lIns="0" tIns="0" rIns="0" bIns="0" numCol="1" spcCol="180000" rtlCol="0" anchor="b" anchorCtr="0">
            <a:noAutofit/>
          </a:bodyPr>
          <a:lstStyle>
            <a:lvl1pPr marL="0" indent="0" algn="l" defTabSz="685783" rtl="0" eaLnBrk="1" latinLnBrk="0" hangingPunct="1">
              <a:spcBef>
                <a:spcPts val="1200"/>
              </a:spcBef>
              <a:spcAft>
                <a:spcPts val="107"/>
              </a:spcAft>
              <a:buFont typeface="Helvetica" panose="020B0604020202020204" pitchFamily="34" charset="0"/>
              <a:buNone/>
              <a:defRPr sz="600" b="0" i="0" u="none" kern="1200" cap="none">
                <a:solidFill>
                  <a:schemeClr val="tx2"/>
                </a:solidFill>
                <a:uFill>
                  <a:solidFill>
                    <a:schemeClr val="dk2"/>
                  </a:solidFill>
                </a:uFill>
                <a:latin typeface="+mn-lt"/>
                <a:ea typeface="+mn-ea"/>
                <a:cs typeface="+mn-cs"/>
              </a:defRPr>
            </a:lvl1pPr>
            <a:lvl2pPr marL="107997" indent="-107997" algn="l" defTabSz="685783" rtl="0" eaLnBrk="1" latinLnBrk="0" hangingPunct="1">
              <a:lnSpc>
                <a:spcPct val="120000"/>
              </a:lnSpc>
              <a:spcAft>
                <a:spcPts val="0"/>
              </a:spcAft>
              <a:buClr>
                <a:schemeClr val="accent1"/>
              </a:buClr>
              <a:buSzPct val="100000"/>
              <a:buFont typeface="+mj-lt"/>
              <a:buAutoNum type="arabicParenR"/>
              <a:defRPr sz="600" b="0" i="0" u="none" kern="1200" cap="none" baseline="0">
                <a:solidFill>
                  <a:schemeClr val="tx2"/>
                </a:solidFill>
                <a:uFill>
                  <a:solidFill>
                    <a:schemeClr val="tx1"/>
                  </a:solidFill>
                </a:uFill>
                <a:latin typeface="+mn-lt"/>
                <a:ea typeface="+mn-ea"/>
                <a:cs typeface="+mn-cs"/>
              </a:defRPr>
            </a:lvl2pPr>
            <a:lvl3pPr marL="377990" indent="-188996" algn="l" defTabSz="685783" rtl="0" eaLnBrk="1" latinLnBrk="0" hangingPunct="1">
              <a:lnSpc>
                <a:spcPct val="120000"/>
              </a:lnSpc>
              <a:spcAft>
                <a:spcPts val="107"/>
              </a:spcAft>
              <a:buClrTx/>
              <a:buSzPct val="100000"/>
              <a:buFont typeface="Cambria Math"/>
              <a:buChar char="⎯"/>
              <a:defRPr lang="en-US" sz="600" b="0" i="0" u="none" kern="1200" cap="none" baseline="0">
                <a:solidFill>
                  <a:schemeClr val="tx2"/>
                </a:solidFill>
                <a:uFill>
                  <a:solidFill>
                    <a:schemeClr val="dk2"/>
                  </a:solidFill>
                </a:uFill>
                <a:latin typeface="+mn-lt"/>
                <a:ea typeface="+mn-ea"/>
                <a:cs typeface="+mn-cs"/>
              </a:defRPr>
            </a:lvl3pPr>
            <a:lvl4pPr marL="566986" indent="-188996" algn="l" defTabSz="685783" rtl="0" eaLnBrk="1" latinLnBrk="0" hangingPunct="1">
              <a:lnSpc>
                <a:spcPct val="120000"/>
              </a:lnSpc>
              <a:spcAft>
                <a:spcPts val="107"/>
              </a:spcAft>
              <a:buClr>
                <a:schemeClr val="tx1"/>
              </a:buClr>
              <a:buSzPct val="100000"/>
              <a:buFont typeface="Arial"/>
              <a:buChar char="•"/>
              <a:defRPr sz="600" b="0" i="0" u="none" kern="1200" cap="none">
                <a:solidFill>
                  <a:schemeClr val="tx2"/>
                </a:solidFill>
                <a:uFill>
                  <a:solidFill>
                    <a:schemeClr val="tx1"/>
                  </a:solidFill>
                </a:uFill>
                <a:latin typeface="+mn-lt"/>
                <a:ea typeface="+mn-ea"/>
                <a:cs typeface="+mn-cs"/>
              </a:defRPr>
            </a:lvl4pPr>
            <a:lvl5pPr marL="755981" indent="-188996" algn="l" defTabSz="685783" rtl="0" eaLnBrk="1" latinLnBrk="0" hangingPunct="1">
              <a:lnSpc>
                <a:spcPct val="120000"/>
              </a:lnSpc>
              <a:spcAft>
                <a:spcPts val="107"/>
              </a:spcAft>
              <a:buClr>
                <a:schemeClr val="tx1"/>
              </a:buClr>
              <a:buSzPct val="100000"/>
              <a:buFont typeface="Arial"/>
              <a:buChar char="•"/>
              <a:defRPr sz="600" b="0" i="0" u="none" kern="1200" cap="none">
                <a:solidFill>
                  <a:schemeClr val="tx2"/>
                </a:solidFill>
                <a:uFill>
                  <a:solidFill>
                    <a:schemeClr val="tx1"/>
                  </a:solidFill>
                </a:uFill>
                <a:latin typeface="+mn-lt"/>
                <a:ea typeface="+mn-ea"/>
                <a:cs typeface="+mn-cs"/>
              </a:defRPr>
            </a:lvl5pPr>
            <a:lvl6pPr marL="944977" indent="-188996" algn="l" defTabSz="685783" rtl="0" eaLnBrk="1" latinLnBrk="0" hangingPunct="1">
              <a:buClr>
                <a:schemeClr val="tx1"/>
              </a:buClr>
              <a:buSzPct val="100000"/>
              <a:buFont typeface="Tahoma" panose="020B0604030504040204" pitchFamily="34" charset="0"/>
              <a:buChar char="–"/>
              <a:defRPr sz="900" b="0" i="0" u="none" kern="1200" cap="none">
                <a:solidFill>
                  <a:schemeClr val="tx2"/>
                </a:solidFill>
                <a:uFill>
                  <a:solidFill>
                    <a:schemeClr val="tx1"/>
                  </a:solidFill>
                </a:uFill>
                <a:latin typeface="+mn-lt"/>
                <a:ea typeface="+mn-ea"/>
                <a:cs typeface="+mn-cs"/>
              </a:defRPr>
            </a:lvl6pPr>
            <a:lvl7pPr marL="1133972" indent="-188996" algn="l" defTabSz="685783" rtl="0" eaLnBrk="1" latinLnBrk="0" hangingPunct="1">
              <a:spcBef>
                <a:spcPct val="20000"/>
              </a:spcBef>
              <a:buFont typeface="Tahoma" panose="020B0604030504040204" pitchFamily="34" charset="0"/>
              <a:buChar char="–"/>
              <a:defRPr sz="900" kern="1200">
                <a:solidFill>
                  <a:schemeClr val="tx2"/>
                </a:solidFill>
                <a:latin typeface="+mn-lt"/>
                <a:ea typeface="+mn-ea"/>
                <a:cs typeface="+mn-cs"/>
              </a:defRPr>
            </a:lvl7pPr>
            <a:lvl8pPr marL="1322967" indent="-188996" algn="l" defTabSz="685783" rtl="0" eaLnBrk="1" latinLnBrk="0" hangingPunct="1">
              <a:spcBef>
                <a:spcPct val="20000"/>
              </a:spcBef>
              <a:buFont typeface="Tahoma" panose="020B0604030504040204" pitchFamily="34" charset="0"/>
              <a:buChar char="–"/>
              <a:defRPr sz="900" kern="1200">
                <a:solidFill>
                  <a:schemeClr val="tx2"/>
                </a:solidFill>
                <a:latin typeface="+mn-lt"/>
                <a:ea typeface="+mn-ea"/>
                <a:cs typeface="+mn-cs"/>
              </a:defRPr>
            </a:lvl8pPr>
            <a:lvl9pPr marL="1538962" indent="-188996" algn="l" defTabSz="685783" rtl="0" eaLnBrk="1" latinLnBrk="0" hangingPunct="1">
              <a:spcBef>
                <a:spcPct val="20000"/>
              </a:spcBef>
              <a:buFont typeface="Tahoma" panose="020B0604030504040204" pitchFamily="34" charset="0"/>
              <a:buChar char="–"/>
              <a:defRPr sz="900" kern="1200">
                <a:solidFill>
                  <a:schemeClr val="tx2"/>
                </a:solidFill>
                <a:latin typeface="+mn-lt"/>
                <a:ea typeface="+mn-ea"/>
                <a:cs typeface="+mn-cs"/>
              </a:defRPr>
            </a:lvl9pPr>
          </a:lstStyle>
          <a:p>
            <a:pPr defTabSz="739250">
              <a:spcBef>
                <a:spcPts val="0"/>
              </a:spcBef>
              <a:spcAft>
                <a:spcPts val="133"/>
              </a:spcAft>
              <a:buClr>
                <a:srgbClr val="2E2F31"/>
              </a:buClr>
              <a:tabLst>
                <a:tab pos="128855" algn="l"/>
              </a:tabLst>
              <a:defRPr/>
            </a:pPr>
            <a:endParaRPr lang="en-AU" sz="700" b="1">
              <a:solidFill>
                <a:schemeClr val="tx1"/>
              </a:solidFill>
              <a:cs typeface="Arial" panose="020B0604020202020204" pitchFamily="34" charset="0"/>
            </a:endParaRPr>
          </a:p>
          <a:p>
            <a:pPr defTabSz="739250">
              <a:spcBef>
                <a:spcPts val="0"/>
              </a:spcBef>
              <a:spcAft>
                <a:spcPts val="133"/>
              </a:spcAft>
              <a:buClr>
                <a:srgbClr val="2E2F31"/>
              </a:buClr>
              <a:tabLst>
                <a:tab pos="128855" algn="l"/>
              </a:tabLst>
              <a:defRPr/>
            </a:pPr>
            <a:r>
              <a:rPr lang="en-AU" sz="700">
                <a:solidFill>
                  <a:schemeClr val="tx1"/>
                </a:solidFill>
                <a:cs typeface="Arial" panose="020B0604020202020204" pitchFamily="34" charset="0"/>
              </a:rPr>
              <a:t>Source: FTI Consulting.</a:t>
            </a:r>
          </a:p>
          <a:p>
            <a:pPr defTabSz="739250">
              <a:spcBef>
                <a:spcPts val="0"/>
              </a:spcBef>
              <a:spcAft>
                <a:spcPts val="133"/>
              </a:spcAft>
              <a:buClr>
                <a:srgbClr val="2E2F31"/>
              </a:buClr>
              <a:tabLst>
                <a:tab pos="128855" algn="l"/>
              </a:tabLst>
              <a:defRPr/>
            </a:pPr>
            <a:endParaRPr lang="en-AU" sz="750">
              <a:solidFill>
                <a:schemeClr val="tx1"/>
              </a:solidFill>
              <a:latin typeface="Arial" panose="020B0604020202020204" pitchFamily="34" charset="0"/>
              <a:cs typeface="Arial" panose="020B0604020202020204" pitchFamily="34" charset="0"/>
            </a:endParaRPr>
          </a:p>
        </p:txBody>
      </p:sp>
      <p:sp>
        <p:nvSpPr>
          <p:cNvPr id="29" name="Text Placeholder 1">
            <a:extLst>
              <a:ext uri="{FF2B5EF4-FFF2-40B4-BE49-F238E27FC236}">
                <a16:creationId xmlns:a16="http://schemas.microsoft.com/office/drawing/2014/main" id="{7E699E9A-4BB6-F549-813F-F14CACC9E01A}"/>
              </a:ext>
            </a:extLst>
          </p:cNvPr>
          <p:cNvSpPr txBox="1">
            <a:spLocks/>
          </p:cNvSpPr>
          <p:nvPr/>
        </p:nvSpPr>
        <p:spPr>
          <a:xfrm>
            <a:off x="399599" y="1089639"/>
            <a:ext cx="11517280" cy="70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b="1"/>
          </a:p>
        </p:txBody>
      </p:sp>
      <p:sp>
        <p:nvSpPr>
          <p:cNvPr id="8" name="Title 1">
            <a:extLst>
              <a:ext uri="{FF2B5EF4-FFF2-40B4-BE49-F238E27FC236}">
                <a16:creationId xmlns:a16="http://schemas.microsoft.com/office/drawing/2014/main" id="{05A891E2-3E48-9025-03C4-5F4CC300DBFE}"/>
              </a:ext>
            </a:extLst>
          </p:cNvPr>
          <p:cNvSpPr>
            <a:spLocks noGrp="1"/>
          </p:cNvSpPr>
          <p:nvPr>
            <p:ph type="title"/>
          </p:nvPr>
        </p:nvSpPr>
        <p:spPr/>
        <p:txBody>
          <a:bodyPr/>
          <a:lstStyle/>
          <a:p>
            <a:r>
              <a:rPr lang="en-AU"/>
              <a:t>Key diligence considerations</a:t>
            </a:r>
            <a:br>
              <a:rPr lang="en-AU"/>
            </a:br>
            <a:endParaRPr lang="en-US"/>
          </a:p>
        </p:txBody>
      </p:sp>
      <p:grpSp>
        <p:nvGrpSpPr>
          <p:cNvPr id="7" name="Graphic 498">
            <a:extLst>
              <a:ext uri="{FF2B5EF4-FFF2-40B4-BE49-F238E27FC236}">
                <a16:creationId xmlns:a16="http://schemas.microsoft.com/office/drawing/2014/main" id="{AC7F838F-25CC-9FCE-759D-5C9AB2D33B57}"/>
              </a:ext>
            </a:extLst>
          </p:cNvPr>
          <p:cNvGrpSpPr/>
          <p:nvPr/>
        </p:nvGrpSpPr>
        <p:grpSpPr>
          <a:xfrm>
            <a:off x="457331" y="2144548"/>
            <a:ext cx="1026146" cy="962633"/>
            <a:chOff x="7101376" y="3916696"/>
            <a:chExt cx="504415" cy="473194"/>
          </a:xfrm>
          <a:noFill/>
        </p:grpSpPr>
        <p:sp>
          <p:nvSpPr>
            <p:cNvPr id="10" name="Freeform: Shape 611">
              <a:extLst>
                <a:ext uri="{FF2B5EF4-FFF2-40B4-BE49-F238E27FC236}">
                  <a16:creationId xmlns:a16="http://schemas.microsoft.com/office/drawing/2014/main" id="{25EB0D43-5BF7-E9FF-59F5-A8843FE3191F}"/>
                </a:ext>
              </a:extLst>
            </p:cNvPr>
            <p:cNvSpPr/>
            <p:nvPr/>
          </p:nvSpPr>
          <p:spPr>
            <a:xfrm>
              <a:off x="7134280" y="4234696"/>
              <a:ext cx="142547" cy="153510"/>
            </a:xfrm>
            <a:custGeom>
              <a:avLst/>
              <a:gdLst>
                <a:gd name="connsiteX0" fmla="*/ 142548 w 142547"/>
                <a:gd name="connsiteY0" fmla="*/ 153510 h 153510"/>
                <a:gd name="connsiteX1" fmla="*/ 0 w 142547"/>
                <a:gd name="connsiteY1" fmla="*/ 153510 h 153510"/>
                <a:gd name="connsiteX2" fmla="*/ 0 w 142547"/>
                <a:gd name="connsiteY2" fmla="*/ 0 h 153510"/>
                <a:gd name="connsiteX3" fmla="*/ 109643 w 142547"/>
                <a:gd name="connsiteY3" fmla="*/ 0 h 153510"/>
              </a:gdLst>
              <a:ahLst/>
              <a:cxnLst>
                <a:cxn ang="0">
                  <a:pos x="connsiteX0" y="connsiteY0"/>
                </a:cxn>
                <a:cxn ang="0">
                  <a:pos x="connsiteX1" y="connsiteY1"/>
                </a:cxn>
                <a:cxn ang="0">
                  <a:pos x="connsiteX2" y="connsiteY2"/>
                </a:cxn>
                <a:cxn ang="0">
                  <a:pos x="connsiteX3" y="connsiteY3"/>
                </a:cxn>
              </a:cxnLst>
              <a:rect l="l" t="t" r="r" b="b"/>
              <a:pathLst>
                <a:path w="142547" h="153510">
                  <a:moveTo>
                    <a:pt x="142548" y="153510"/>
                  </a:moveTo>
                  <a:lnTo>
                    <a:pt x="0" y="153510"/>
                  </a:lnTo>
                  <a:lnTo>
                    <a:pt x="0" y="0"/>
                  </a:lnTo>
                  <a:lnTo>
                    <a:pt x="109643" y="0"/>
                  </a:lnTo>
                </a:path>
              </a:pathLst>
            </a:custGeom>
            <a:noFill/>
            <a:ln w="19050" cap="flat">
              <a:solidFill>
                <a:schemeClr val="accent6"/>
              </a:solidFill>
              <a:prstDash val="solid"/>
              <a:round/>
            </a:ln>
          </p:spPr>
          <p:txBody>
            <a:bodyPr rtlCol="0" anchor="ctr"/>
            <a:lstStyle/>
            <a:p>
              <a:endParaRPr lang="en-AU"/>
            </a:p>
          </p:txBody>
        </p:sp>
        <p:sp>
          <p:nvSpPr>
            <p:cNvPr id="11" name="Freeform: Shape 612">
              <a:extLst>
                <a:ext uri="{FF2B5EF4-FFF2-40B4-BE49-F238E27FC236}">
                  <a16:creationId xmlns:a16="http://schemas.microsoft.com/office/drawing/2014/main" id="{3FF706DE-98DB-24C0-16F8-6317A7FD762E}"/>
                </a:ext>
              </a:extLst>
            </p:cNvPr>
            <p:cNvSpPr/>
            <p:nvPr/>
          </p:nvSpPr>
          <p:spPr>
            <a:xfrm>
              <a:off x="7430338" y="4234696"/>
              <a:ext cx="120622" cy="1683"/>
            </a:xfrm>
            <a:custGeom>
              <a:avLst/>
              <a:gdLst>
                <a:gd name="connsiteX0" fmla="*/ 0 w 120622"/>
                <a:gd name="connsiteY0" fmla="*/ 0 h 1683"/>
                <a:gd name="connsiteX1" fmla="*/ 120622 w 120622"/>
                <a:gd name="connsiteY1" fmla="*/ 0 h 1683"/>
              </a:gdLst>
              <a:ahLst/>
              <a:cxnLst>
                <a:cxn ang="0">
                  <a:pos x="connsiteX0" y="connsiteY0"/>
                </a:cxn>
                <a:cxn ang="0">
                  <a:pos x="connsiteX1" y="connsiteY1"/>
                </a:cxn>
              </a:cxnLst>
              <a:rect l="l" t="t" r="r" b="b"/>
              <a:pathLst>
                <a:path w="120622" h="1683">
                  <a:moveTo>
                    <a:pt x="0" y="0"/>
                  </a:moveTo>
                  <a:lnTo>
                    <a:pt x="120622" y="0"/>
                  </a:lnTo>
                </a:path>
              </a:pathLst>
            </a:custGeom>
            <a:ln w="19050" cap="flat">
              <a:solidFill>
                <a:schemeClr val="accent6"/>
              </a:solidFill>
              <a:prstDash val="solid"/>
              <a:round/>
            </a:ln>
          </p:spPr>
          <p:txBody>
            <a:bodyPr rtlCol="0" anchor="ctr"/>
            <a:lstStyle/>
            <a:p>
              <a:endParaRPr lang="en-AU"/>
            </a:p>
          </p:txBody>
        </p:sp>
        <p:sp>
          <p:nvSpPr>
            <p:cNvPr id="12" name="Freeform: Shape 613">
              <a:extLst>
                <a:ext uri="{FF2B5EF4-FFF2-40B4-BE49-F238E27FC236}">
                  <a16:creationId xmlns:a16="http://schemas.microsoft.com/office/drawing/2014/main" id="{9CDFDA7B-84BB-BCE5-B453-3C42E9B084C9}"/>
                </a:ext>
              </a:extLst>
            </p:cNvPr>
            <p:cNvSpPr/>
            <p:nvPr/>
          </p:nvSpPr>
          <p:spPr>
            <a:xfrm>
              <a:off x="7276828" y="4234696"/>
              <a:ext cx="307037" cy="153510"/>
            </a:xfrm>
            <a:custGeom>
              <a:avLst/>
              <a:gdLst>
                <a:gd name="connsiteX0" fmla="*/ 307038 w 307037"/>
                <a:gd name="connsiteY0" fmla="*/ 0 h 153510"/>
                <a:gd name="connsiteX1" fmla="*/ 307038 w 307037"/>
                <a:gd name="connsiteY1" fmla="*/ 153510 h 153510"/>
                <a:gd name="connsiteX2" fmla="*/ 0 w 307037"/>
                <a:gd name="connsiteY2" fmla="*/ 153510 h 153510"/>
                <a:gd name="connsiteX3" fmla="*/ 0 w 307037"/>
                <a:gd name="connsiteY3" fmla="*/ 0 h 153510"/>
                <a:gd name="connsiteX4" fmla="*/ 120622 w 307037"/>
                <a:gd name="connsiteY4" fmla="*/ 0 h 15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7" h="153510">
                  <a:moveTo>
                    <a:pt x="307038" y="0"/>
                  </a:moveTo>
                  <a:lnTo>
                    <a:pt x="307038" y="153510"/>
                  </a:lnTo>
                  <a:lnTo>
                    <a:pt x="0" y="153510"/>
                  </a:lnTo>
                  <a:lnTo>
                    <a:pt x="0" y="0"/>
                  </a:lnTo>
                  <a:lnTo>
                    <a:pt x="120622" y="0"/>
                  </a:lnTo>
                </a:path>
              </a:pathLst>
            </a:custGeom>
            <a:noFill/>
            <a:ln w="19050" cap="flat">
              <a:solidFill>
                <a:schemeClr val="accent6"/>
              </a:solidFill>
              <a:prstDash val="solid"/>
              <a:round/>
            </a:ln>
          </p:spPr>
          <p:txBody>
            <a:bodyPr rtlCol="0" anchor="ctr"/>
            <a:lstStyle/>
            <a:p>
              <a:endParaRPr lang="en-AU"/>
            </a:p>
          </p:txBody>
        </p:sp>
        <p:sp>
          <p:nvSpPr>
            <p:cNvPr id="13" name="Freeform: Shape 614">
              <a:extLst>
                <a:ext uri="{FF2B5EF4-FFF2-40B4-BE49-F238E27FC236}">
                  <a16:creationId xmlns:a16="http://schemas.microsoft.com/office/drawing/2014/main" id="{12CCA4DF-EB6D-70B9-3564-6A56A4E4D374}"/>
                </a:ext>
              </a:extLst>
            </p:cNvPr>
            <p:cNvSpPr/>
            <p:nvPr/>
          </p:nvSpPr>
          <p:spPr>
            <a:xfrm>
              <a:off x="7430338" y="4234696"/>
              <a:ext cx="1683" cy="153510"/>
            </a:xfrm>
            <a:custGeom>
              <a:avLst/>
              <a:gdLst>
                <a:gd name="connsiteX0" fmla="*/ 0 w 1683"/>
                <a:gd name="connsiteY0" fmla="*/ 0 h 153510"/>
                <a:gd name="connsiteX1" fmla="*/ 0 w 1683"/>
                <a:gd name="connsiteY1" fmla="*/ 153510 h 153510"/>
              </a:gdLst>
              <a:ahLst/>
              <a:cxnLst>
                <a:cxn ang="0">
                  <a:pos x="connsiteX0" y="connsiteY0"/>
                </a:cxn>
                <a:cxn ang="0">
                  <a:pos x="connsiteX1" y="connsiteY1"/>
                </a:cxn>
              </a:cxnLst>
              <a:rect l="l" t="t" r="r" b="b"/>
              <a:pathLst>
                <a:path w="1683" h="153510">
                  <a:moveTo>
                    <a:pt x="0" y="0"/>
                  </a:moveTo>
                  <a:lnTo>
                    <a:pt x="0" y="153510"/>
                  </a:lnTo>
                </a:path>
              </a:pathLst>
            </a:custGeom>
            <a:ln w="19050" cap="flat">
              <a:solidFill>
                <a:schemeClr val="accent6"/>
              </a:solidFill>
              <a:prstDash val="solid"/>
              <a:round/>
            </a:ln>
          </p:spPr>
          <p:txBody>
            <a:bodyPr rtlCol="0" anchor="ctr"/>
            <a:lstStyle/>
            <a:p>
              <a:endParaRPr lang="en-AU"/>
            </a:p>
          </p:txBody>
        </p:sp>
        <p:sp>
          <p:nvSpPr>
            <p:cNvPr id="14" name="Freeform: Shape 615">
              <a:extLst>
                <a:ext uri="{FF2B5EF4-FFF2-40B4-BE49-F238E27FC236}">
                  <a16:creationId xmlns:a16="http://schemas.microsoft.com/office/drawing/2014/main" id="{B77F54B6-D43A-9FCC-DA85-67D0C5178EEF}"/>
                </a:ext>
              </a:extLst>
            </p:cNvPr>
            <p:cNvSpPr/>
            <p:nvPr/>
          </p:nvSpPr>
          <p:spPr>
            <a:xfrm>
              <a:off x="7134280" y="4157941"/>
              <a:ext cx="142564" cy="76755"/>
            </a:xfrm>
            <a:custGeom>
              <a:avLst/>
              <a:gdLst>
                <a:gd name="connsiteX0" fmla="*/ 0 w 142564"/>
                <a:gd name="connsiteY0" fmla="*/ 76755 h 76755"/>
                <a:gd name="connsiteX1" fmla="*/ 71282 w 142564"/>
                <a:gd name="connsiteY1" fmla="*/ 0 h 76755"/>
                <a:gd name="connsiteX2" fmla="*/ 142565 w 142564"/>
                <a:gd name="connsiteY2" fmla="*/ 76755 h 76755"/>
              </a:gdLst>
              <a:ahLst/>
              <a:cxnLst>
                <a:cxn ang="0">
                  <a:pos x="connsiteX0" y="connsiteY0"/>
                </a:cxn>
                <a:cxn ang="0">
                  <a:pos x="connsiteX1" y="connsiteY1"/>
                </a:cxn>
                <a:cxn ang="0">
                  <a:pos x="connsiteX2" y="connsiteY2"/>
                </a:cxn>
              </a:cxnLst>
              <a:rect l="l" t="t" r="r" b="b"/>
              <a:pathLst>
                <a:path w="142564" h="76755">
                  <a:moveTo>
                    <a:pt x="0" y="76755"/>
                  </a:moveTo>
                  <a:cubicBezTo>
                    <a:pt x="0" y="28307"/>
                    <a:pt x="31911" y="0"/>
                    <a:pt x="71282" y="0"/>
                  </a:cubicBezTo>
                  <a:cubicBezTo>
                    <a:pt x="110653" y="0"/>
                    <a:pt x="142565" y="28307"/>
                    <a:pt x="142565" y="76755"/>
                  </a:cubicBezTo>
                </a:path>
              </a:pathLst>
            </a:custGeom>
            <a:noFill/>
            <a:ln w="19050" cap="flat">
              <a:solidFill>
                <a:schemeClr val="accent6"/>
              </a:solidFill>
              <a:prstDash val="solid"/>
              <a:round/>
            </a:ln>
          </p:spPr>
          <p:txBody>
            <a:bodyPr rtlCol="0" anchor="ctr"/>
            <a:lstStyle/>
            <a:p>
              <a:endParaRPr lang="en-AU"/>
            </a:p>
          </p:txBody>
        </p:sp>
        <p:sp>
          <p:nvSpPr>
            <p:cNvPr id="15" name="Freeform: Shape 616">
              <a:extLst>
                <a:ext uri="{FF2B5EF4-FFF2-40B4-BE49-F238E27FC236}">
                  <a16:creationId xmlns:a16="http://schemas.microsoft.com/office/drawing/2014/main" id="{48199629-63C2-B644-87B9-5A5413F942D4}"/>
                </a:ext>
              </a:extLst>
            </p:cNvPr>
            <p:cNvSpPr/>
            <p:nvPr/>
          </p:nvSpPr>
          <p:spPr>
            <a:xfrm>
              <a:off x="7359073" y="4157941"/>
              <a:ext cx="71282" cy="76755"/>
            </a:xfrm>
            <a:custGeom>
              <a:avLst/>
              <a:gdLst>
                <a:gd name="connsiteX0" fmla="*/ 0 w 71282"/>
                <a:gd name="connsiteY0" fmla="*/ 0 h 76755"/>
                <a:gd name="connsiteX1" fmla="*/ 71282 w 71282"/>
                <a:gd name="connsiteY1" fmla="*/ 76755 h 76755"/>
              </a:gdLst>
              <a:ahLst/>
              <a:cxnLst>
                <a:cxn ang="0">
                  <a:pos x="connsiteX0" y="connsiteY0"/>
                </a:cxn>
                <a:cxn ang="0">
                  <a:pos x="connsiteX1" y="connsiteY1"/>
                </a:cxn>
              </a:cxnLst>
              <a:rect l="l" t="t" r="r" b="b"/>
              <a:pathLst>
                <a:path w="71282" h="76755">
                  <a:moveTo>
                    <a:pt x="0" y="0"/>
                  </a:moveTo>
                  <a:cubicBezTo>
                    <a:pt x="39372" y="0"/>
                    <a:pt x="71282" y="28307"/>
                    <a:pt x="71282" y="76755"/>
                  </a:cubicBezTo>
                </a:path>
              </a:pathLst>
            </a:custGeom>
            <a:noFill/>
            <a:ln w="19050" cap="flat">
              <a:solidFill>
                <a:schemeClr val="accent6"/>
              </a:solidFill>
              <a:prstDash val="solid"/>
              <a:round/>
            </a:ln>
          </p:spPr>
          <p:txBody>
            <a:bodyPr rtlCol="0" anchor="ctr"/>
            <a:lstStyle/>
            <a:p>
              <a:endParaRPr lang="en-AU"/>
            </a:p>
          </p:txBody>
        </p:sp>
        <p:sp>
          <p:nvSpPr>
            <p:cNvPr id="16" name="Freeform: Shape 617">
              <a:extLst>
                <a:ext uri="{FF2B5EF4-FFF2-40B4-BE49-F238E27FC236}">
                  <a16:creationId xmlns:a16="http://schemas.microsoft.com/office/drawing/2014/main" id="{26B3CDCF-7108-4EEC-F603-47B76D9DCBE7}"/>
                </a:ext>
              </a:extLst>
            </p:cNvPr>
            <p:cNvSpPr/>
            <p:nvPr/>
          </p:nvSpPr>
          <p:spPr>
            <a:xfrm>
              <a:off x="7205546" y="4157941"/>
              <a:ext cx="378319" cy="76755"/>
            </a:xfrm>
            <a:custGeom>
              <a:avLst/>
              <a:gdLst>
                <a:gd name="connsiteX0" fmla="*/ 0 w 378319"/>
                <a:gd name="connsiteY0" fmla="*/ 0 h 76755"/>
                <a:gd name="connsiteX1" fmla="*/ 307037 w 378319"/>
                <a:gd name="connsiteY1" fmla="*/ 0 h 76755"/>
                <a:gd name="connsiteX2" fmla="*/ 378320 w 378319"/>
                <a:gd name="connsiteY2" fmla="*/ 76755 h 76755"/>
              </a:gdLst>
              <a:ahLst/>
              <a:cxnLst>
                <a:cxn ang="0">
                  <a:pos x="connsiteX0" y="connsiteY0"/>
                </a:cxn>
                <a:cxn ang="0">
                  <a:pos x="connsiteX1" y="connsiteY1"/>
                </a:cxn>
                <a:cxn ang="0">
                  <a:pos x="connsiteX2" y="connsiteY2"/>
                </a:cxn>
              </a:cxnLst>
              <a:rect l="l" t="t" r="r" b="b"/>
              <a:pathLst>
                <a:path w="378319" h="76755">
                  <a:moveTo>
                    <a:pt x="0" y="0"/>
                  </a:moveTo>
                  <a:lnTo>
                    <a:pt x="307037" y="0"/>
                  </a:lnTo>
                  <a:cubicBezTo>
                    <a:pt x="346408" y="0"/>
                    <a:pt x="378320" y="28307"/>
                    <a:pt x="378320" y="76755"/>
                  </a:cubicBezTo>
                </a:path>
              </a:pathLst>
            </a:custGeom>
            <a:noFill/>
            <a:ln w="19050" cap="flat">
              <a:solidFill>
                <a:schemeClr val="accent6"/>
              </a:solidFill>
              <a:prstDash val="solid"/>
              <a:round/>
            </a:ln>
          </p:spPr>
          <p:txBody>
            <a:bodyPr rtlCol="0" anchor="ctr"/>
            <a:lstStyle/>
            <a:p>
              <a:endParaRPr lang="en-AU"/>
            </a:p>
          </p:txBody>
        </p:sp>
        <p:sp>
          <p:nvSpPr>
            <p:cNvPr id="17" name="Freeform: Shape 618">
              <a:extLst>
                <a:ext uri="{FF2B5EF4-FFF2-40B4-BE49-F238E27FC236}">
                  <a16:creationId xmlns:a16="http://schemas.microsoft.com/office/drawing/2014/main" id="{30824D76-04EA-24CC-206A-8A8BEDBA0D3B}"/>
                </a:ext>
              </a:extLst>
            </p:cNvPr>
            <p:cNvSpPr/>
            <p:nvPr/>
          </p:nvSpPr>
          <p:spPr>
            <a:xfrm>
              <a:off x="7178131" y="4278547"/>
              <a:ext cx="54829" cy="109659"/>
            </a:xfrm>
            <a:custGeom>
              <a:avLst/>
              <a:gdLst>
                <a:gd name="connsiteX0" fmla="*/ 0 w 54829"/>
                <a:gd name="connsiteY0" fmla="*/ 109660 h 109659"/>
                <a:gd name="connsiteX1" fmla="*/ 0 w 54829"/>
                <a:gd name="connsiteY1" fmla="*/ 0 h 109659"/>
                <a:gd name="connsiteX2" fmla="*/ 54830 w 54829"/>
                <a:gd name="connsiteY2" fmla="*/ 0 h 109659"/>
                <a:gd name="connsiteX3" fmla="*/ 54830 w 54829"/>
                <a:gd name="connsiteY3" fmla="*/ 109660 h 109659"/>
              </a:gdLst>
              <a:ahLst/>
              <a:cxnLst>
                <a:cxn ang="0">
                  <a:pos x="connsiteX0" y="connsiteY0"/>
                </a:cxn>
                <a:cxn ang="0">
                  <a:pos x="connsiteX1" y="connsiteY1"/>
                </a:cxn>
                <a:cxn ang="0">
                  <a:pos x="connsiteX2" y="connsiteY2"/>
                </a:cxn>
                <a:cxn ang="0">
                  <a:pos x="connsiteX3" y="connsiteY3"/>
                </a:cxn>
              </a:cxnLst>
              <a:rect l="l" t="t" r="r" b="b"/>
              <a:pathLst>
                <a:path w="54829" h="109659">
                  <a:moveTo>
                    <a:pt x="0" y="109660"/>
                  </a:moveTo>
                  <a:lnTo>
                    <a:pt x="0" y="0"/>
                  </a:lnTo>
                  <a:lnTo>
                    <a:pt x="54830" y="0"/>
                  </a:lnTo>
                  <a:lnTo>
                    <a:pt x="54830" y="109660"/>
                  </a:lnTo>
                </a:path>
              </a:pathLst>
            </a:custGeom>
            <a:noFill/>
            <a:ln w="19050" cap="flat">
              <a:solidFill>
                <a:schemeClr val="accent6"/>
              </a:solidFill>
              <a:prstDash val="solid"/>
              <a:round/>
            </a:ln>
          </p:spPr>
          <p:txBody>
            <a:bodyPr rtlCol="0" anchor="ctr"/>
            <a:lstStyle/>
            <a:p>
              <a:endParaRPr lang="en-AU"/>
            </a:p>
          </p:txBody>
        </p:sp>
        <p:sp>
          <p:nvSpPr>
            <p:cNvPr id="19" name="Freeform: Shape 619">
              <a:extLst>
                <a:ext uri="{FF2B5EF4-FFF2-40B4-BE49-F238E27FC236}">
                  <a16:creationId xmlns:a16="http://schemas.microsoft.com/office/drawing/2014/main" id="{5B95A4D2-0DB4-76E9-A035-F879252514FC}"/>
                </a:ext>
              </a:extLst>
            </p:cNvPr>
            <p:cNvSpPr/>
            <p:nvPr/>
          </p:nvSpPr>
          <p:spPr>
            <a:xfrm>
              <a:off x="7200073" y="3916696"/>
              <a:ext cx="1683" cy="21925"/>
            </a:xfrm>
            <a:custGeom>
              <a:avLst/>
              <a:gdLst>
                <a:gd name="connsiteX0" fmla="*/ 0 w 1683"/>
                <a:gd name="connsiteY0" fmla="*/ 0 h 21925"/>
                <a:gd name="connsiteX1" fmla="*/ 0 w 1683"/>
                <a:gd name="connsiteY1" fmla="*/ 21925 h 21925"/>
              </a:gdLst>
              <a:ahLst/>
              <a:cxnLst>
                <a:cxn ang="0">
                  <a:pos x="connsiteX0" y="connsiteY0"/>
                </a:cxn>
                <a:cxn ang="0">
                  <a:pos x="connsiteX1" y="connsiteY1"/>
                </a:cxn>
              </a:cxnLst>
              <a:rect l="l" t="t" r="r" b="b"/>
              <a:pathLst>
                <a:path w="1683" h="21925">
                  <a:moveTo>
                    <a:pt x="0" y="0"/>
                  </a:moveTo>
                  <a:lnTo>
                    <a:pt x="0" y="21925"/>
                  </a:lnTo>
                </a:path>
              </a:pathLst>
            </a:custGeom>
            <a:ln w="19050" cap="flat">
              <a:solidFill>
                <a:schemeClr val="accent6"/>
              </a:solidFill>
              <a:prstDash val="solid"/>
              <a:round/>
            </a:ln>
          </p:spPr>
          <p:txBody>
            <a:bodyPr rtlCol="0" anchor="ctr"/>
            <a:lstStyle/>
            <a:p>
              <a:endParaRPr lang="en-AU"/>
            </a:p>
          </p:txBody>
        </p:sp>
        <p:sp>
          <p:nvSpPr>
            <p:cNvPr id="20" name="Freeform: Shape 620">
              <a:extLst>
                <a:ext uri="{FF2B5EF4-FFF2-40B4-BE49-F238E27FC236}">
                  <a16:creationId xmlns:a16="http://schemas.microsoft.com/office/drawing/2014/main" id="{4D525C46-BE48-4349-BA35-00BE1F266F8F}"/>
                </a:ext>
              </a:extLst>
            </p:cNvPr>
            <p:cNvSpPr/>
            <p:nvPr/>
          </p:nvSpPr>
          <p:spPr>
            <a:xfrm>
              <a:off x="7130289" y="3945593"/>
              <a:ext cx="15492" cy="15509"/>
            </a:xfrm>
            <a:custGeom>
              <a:avLst/>
              <a:gdLst>
                <a:gd name="connsiteX0" fmla="*/ 0 w 15492"/>
                <a:gd name="connsiteY0" fmla="*/ 0 h 15509"/>
                <a:gd name="connsiteX1" fmla="*/ 15493 w 15492"/>
                <a:gd name="connsiteY1" fmla="*/ 15509 h 15509"/>
              </a:gdLst>
              <a:ahLst/>
              <a:cxnLst>
                <a:cxn ang="0">
                  <a:pos x="connsiteX0" y="connsiteY0"/>
                </a:cxn>
                <a:cxn ang="0">
                  <a:pos x="connsiteX1" y="connsiteY1"/>
                </a:cxn>
              </a:cxnLst>
              <a:rect l="l" t="t" r="r" b="b"/>
              <a:pathLst>
                <a:path w="15492" h="15509">
                  <a:moveTo>
                    <a:pt x="0" y="0"/>
                  </a:moveTo>
                  <a:lnTo>
                    <a:pt x="15493" y="15509"/>
                  </a:lnTo>
                </a:path>
              </a:pathLst>
            </a:custGeom>
            <a:ln w="19050" cap="flat">
              <a:solidFill>
                <a:schemeClr val="accent6"/>
              </a:solidFill>
              <a:prstDash val="solid"/>
              <a:round/>
            </a:ln>
          </p:spPr>
          <p:txBody>
            <a:bodyPr rtlCol="0" anchor="ctr"/>
            <a:lstStyle/>
            <a:p>
              <a:endParaRPr lang="en-AU"/>
            </a:p>
          </p:txBody>
        </p:sp>
        <p:sp>
          <p:nvSpPr>
            <p:cNvPr id="22" name="Freeform: Shape 621">
              <a:extLst>
                <a:ext uri="{FF2B5EF4-FFF2-40B4-BE49-F238E27FC236}">
                  <a16:creationId xmlns:a16="http://schemas.microsoft.com/office/drawing/2014/main" id="{0B1C7D84-D01C-7297-5982-BC19F7762EA4}"/>
                </a:ext>
              </a:extLst>
            </p:cNvPr>
            <p:cNvSpPr/>
            <p:nvPr/>
          </p:nvSpPr>
          <p:spPr>
            <a:xfrm>
              <a:off x="7101376" y="4015376"/>
              <a:ext cx="21925" cy="1683"/>
            </a:xfrm>
            <a:custGeom>
              <a:avLst/>
              <a:gdLst>
                <a:gd name="connsiteX0" fmla="*/ 0 w 21925"/>
                <a:gd name="connsiteY0" fmla="*/ 0 h 1683"/>
                <a:gd name="connsiteX1" fmla="*/ 21925 w 21925"/>
                <a:gd name="connsiteY1" fmla="*/ 0 h 1683"/>
              </a:gdLst>
              <a:ahLst/>
              <a:cxnLst>
                <a:cxn ang="0">
                  <a:pos x="connsiteX0" y="connsiteY0"/>
                </a:cxn>
                <a:cxn ang="0">
                  <a:pos x="connsiteX1" y="connsiteY1"/>
                </a:cxn>
              </a:cxnLst>
              <a:rect l="l" t="t" r="r" b="b"/>
              <a:pathLst>
                <a:path w="21925" h="1683">
                  <a:moveTo>
                    <a:pt x="0" y="0"/>
                  </a:moveTo>
                  <a:lnTo>
                    <a:pt x="21925" y="0"/>
                  </a:lnTo>
                </a:path>
              </a:pathLst>
            </a:custGeom>
            <a:ln w="19050" cap="flat">
              <a:solidFill>
                <a:schemeClr val="accent6"/>
              </a:solidFill>
              <a:prstDash val="solid"/>
              <a:round/>
            </a:ln>
          </p:spPr>
          <p:txBody>
            <a:bodyPr rtlCol="0" anchor="ctr"/>
            <a:lstStyle/>
            <a:p>
              <a:endParaRPr lang="en-AU"/>
            </a:p>
          </p:txBody>
        </p:sp>
        <p:sp>
          <p:nvSpPr>
            <p:cNvPr id="23" name="Freeform: Shape 622">
              <a:extLst>
                <a:ext uri="{FF2B5EF4-FFF2-40B4-BE49-F238E27FC236}">
                  <a16:creationId xmlns:a16="http://schemas.microsoft.com/office/drawing/2014/main" id="{13C2DD0B-CF19-D75D-1A18-DAECDE792535}"/>
                </a:ext>
              </a:extLst>
            </p:cNvPr>
            <p:cNvSpPr/>
            <p:nvPr/>
          </p:nvSpPr>
          <p:spPr>
            <a:xfrm>
              <a:off x="7254347" y="3945593"/>
              <a:ext cx="15509" cy="15509"/>
            </a:xfrm>
            <a:custGeom>
              <a:avLst/>
              <a:gdLst>
                <a:gd name="connsiteX0" fmla="*/ 15509 w 15509"/>
                <a:gd name="connsiteY0" fmla="*/ 0 h 15509"/>
                <a:gd name="connsiteX1" fmla="*/ 0 w 15509"/>
                <a:gd name="connsiteY1" fmla="*/ 15509 h 15509"/>
              </a:gdLst>
              <a:ahLst/>
              <a:cxnLst>
                <a:cxn ang="0">
                  <a:pos x="connsiteX0" y="connsiteY0"/>
                </a:cxn>
                <a:cxn ang="0">
                  <a:pos x="connsiteX1" y="connsiteY1"/>
                </a:cxn>
              </a:cxnLst>
              <a:rect l="l" t="t" r="r" b="b"/>
              <a:pathLst>
                <a:path w="15509" h="15509">
                  <a:moveTo>
                    <a:pt x="15509" y="0"/>
                  </a:moveTo>
                  <a:lnTo>
                    <a:pt x="0" y="15509"/>
                  </a:lnTo>
                </a:path>
              </a:pathLst>
            </a:custGeom>
            <a:ln w="19050" cap="flat">
              <a:solidFill>
                <a:schemeClr val="accent6"/>
              </a:solidFill>
              <a:prstDash val="solid"/>
              <a:round/>
            </a:ln>
          </p:spPr>
          <p:txBody>
            <a:bodyPr rtlCol="0" anchor="ctr"/>
            <a:lstStyle/>
            <a:p>
              <a:endParaRPr lang="en-AU"/>
            </a:p>
          </p:txBody>
        </p:sp>
        <p:sp>
          <p:nvSpPr>
            <p:cNvPr id="24" name="Freeform: Shape 623">
              <a:extLst>
                <a:ext uri="{FF2B5EF4-FFF2-40B4-BE49-F238E27FC236}">
                  <a16:creationId xmlns:a16="http://schemas.microsoft.com/office/drawing/2014/main" id="{21EF9EED-2A72-8849-4FCF-AEA644AD871A}"/>
                </a:ext>
              </a:extLst>
            </p:cNvPr>
            <p:cNvSpPr/>
            <p:nvPr/>
          </p:nvSpPr>
          <p:spPr>
            <a:xfrm>
              <a:off x="7156206" y="3971509"/>
              <a:ext cx="87734" cy="43867"/>
            </a:xfrm>
            <a:custGeom>
              <a:avLst/>
              <a:gdLst>
                <a:gd name="connsiteX0" fmla="*/ 0 w 87734"/>
                <a:gd name="connsiteY0" fmla="*/ 43867 h 43867"/>
                <a:gd name="connsiteX1" fmla="*/ 43867 w 87734"/>
                <a:gd name="connsiteY1" fmla="*/ 0 h 43867"/>
                <a:gd name="connsiteX2" fmla="*/ 87734 w 87734"/>
                <a:gd name="connsiteY2" fmla="*/ 43867 h 43867"/>
              </a:gdLst>
              <a:ahLst/>
              <a:cxnLst>
                <a:cxn ang="0">
                  <a:pos x="connsiteX0" y="connsiteY0"/>
                </a:cxn>
                <a:cxn ang="0">
                  <a:pos x="connsiteX1" y="connsiteY1"/>
                </a:cxn>
                <a:cxn ang="0">
                  <a:pos x="connsiteX2" y="connsiteY2"/>
                </a:cxn>
              </a:cxnLst>
              <a:rect l="l" t="t" r="r" b="b"/>
              <a:pathLst>
                <a:path w="87734" h="43867">
                  <a:moveTo>
                    <a:pt x="0" y="43867"/>
                  </a:moveTo>
                  <a:cubicBezTo>
                    <a:pt x="0" y="19652"/>
                    <a:pt x="19635" y="0"/>
                    <a:pt x="43867" y="0"/>
                  </a:cubicBezTo>
                  <a:cubicBezTo>
                    <a:pt x="68100" y="0"/>
                    <a:pt x="87734" y="19635"/>
                    <a:pt x="87734" y="43867"/>
                  </a:cubicBezTo>
                </a:path>
              </a:pathLst>
            </a:custGeom>
            <a:noFill/>
            <a:ln w="19050" cap="flat">
              <a:solidFill>
                <a:schemeClr val="accent6"/>
              </a:solidFill>
              <a:prstDash val="solid"/>
              <a:round/>
            </a:ln>
          </p:spPr>
          <p:txBody>
            <a:bodyPr rtlCol="0" anchor="ctr"/>
            <a:lstStyle/>
            <a:p>
              <a:endParaRPr lang="en-AU"/>
            </a:p>
          </p:txBody>
        </p:sp>
        <p:sp>
          <p:nvSpPr>
            <p:cNvPr id="25" name="Freeform: Shape 624">
              <a:extLst>
                <a:ext uri="{FF2B5EF4-FFF2-40B4-BE49-F238E27FC236}">
                  <a16:creationId xmlns:a16="http://schemas.microsoft.com/office/drawing/2014/main" id="{EF14DCC7-B670-82E8-BBA4-2E5899BAEF0D}"/>
                </a:ext>
              </a:extLst>
            </p:cNvPr>
            <p:cNvSpPr/>
            <p:nvPr/>
          </p:nvSpPr>
          <p:spPr>
            <a:xfrm>
              <a:off x="7200073" y="4092132"/>
              <a:ext cx="1683" cy="21942"/>
            </a:xfrm>
            <a:custGeom>
              <a:avLst/>
              <a:gdLst>
                <a:gd name="connsiteX0" fmla="*/ 0 w 1683"/>
                <a:gd name="connsiteY0" fmla="*/ 21942 h 21942"/>
                <a:gd name="connsiteX1" fmla="*/ 0 w 1683"/>
                <a:gd name="connsiteY1" fmla="*/ 0 h 21942"/>
              </a:gdLst>
              <a:ahLst/>
              <a:cxnLst>
                <a:cxn ang="0">
                  <a:pos x="connsiteX0" y="connsiteY0"/>
                </a:cxn>
                <a:cxn ang="0">
                  <a:pos x="connsiteX1" y="connsiteY1"/>
                </a:cxn>
              </a:cxnLst>
              <a:rect l="l" t="t" r="r" b="b"/>
              <a:pathLst>
                <a:path w="1683" h="21942">
                  <a:moveTo>
                    <a:pt x="0" y="21942"/>
                  </a:moveTo>
                  <a:lnTo>
                    <a:pt x="0" y="0"/>
                  </a:lnTo>
                </a:path>
              </a:pathLst>
            </a:custGeom>
            <a:ln w="19050" cap="flat">
              <a:solidFill>
                <a:schemeClr val="accent6"/>
              </a:solidFill>
              <a:prstDash val="solid"/>
              <a:round/>
            </a:ln>
          </p:spPr>
          <p:txBody>
            <a:bodyPr rtlCol="0" anchor="ctr"/>
            <a:lstStyle/>
            <a:p>
              <a:endParaRPr lang="en-AU"/>
            </a:p>
          </p:txBody>
        </p:sp>
        <p:sp>
          <p:nvSpPr>
            <p:cNvPr id="27" name="Freeform: Shape 625">
              <a:extLst>
                <a:ext uri="{FF2B5EF4-FFF2-40B4-BE49-F238E27FC236}">
                  <a16:creationId xmlns:a16="http://schemas.microsoft.com/office/drawing/2014/main" id="{ADD03B59-2441-0390-8C22-E2537AC1288A}"/>
                </a:ext>
              </a:extLst>
            </p:cNvPr>
            <p:cNvSpPr/>
            <p:nvPr/>
          </p:nvSpPr>
          <p:spPr>
            <a:xfrm>
              <a:off x="7130289" y="4069667"/>
              <a:ext cx="15492" cy="15492"/>
            </a:xfrm>
            <a:custGeom>
              <a:avLst/>
              <a:gdLst>
                <a:gd name="connsiteX0" fmla="*/ 0 w 15492"/>
                <a:gd name="connsiteY0" fmla="*/ 15493 h 15492"/>
                <a:gd name="connsiteX1" fmla="*/ 15493 w 15492"/>
                <a:gd name="connsiteY1" fmla="*/ 0 h 15492"/>
              </a:gdLst>
              <a:ahLst/>
              <a:cxnLst>
                <a:cxn ang="0">
                  <a:pos x="connsiteX0" y="connsiteY0"/>
                </a:cxn>
                <a:cxn ang="0">
                  <a:pos x="connsiteX1" y="connsiteY1"/>
                </a:cxn>
              </a:cxnLst>
              <a:rect l="l" t="t" r="r" b="b"/>
              <a:pathLst>
                <a:path w="15492" h="15492">
                  <a:moveTo>
                    <a:pt x="0" y="15493"/>
                  </a:moveTo>
                  <a:lnTo>
                    <a:pt x="15493" y="0"/>
                  </a:lnTo>
                </a:path>
              </a:pathLst>
            </a:custGeom>
            <a:ln w="19050" cap="flat">
              <a:solidFill>
                <a:schemeClr val="accent6"/>
              </a:solidFill>
              <a:prstDash val="solid"/>
              <a:round/>
            </a:ln>
          </p:spPr>
          <p:txBody>
            <a:bodyPr rtlCol="0" anchor="ctr"/>
            <a:lstStyle/>
            <a:p>
              <a:endParaRPr lang="en-AU"/>
            </a:p>
          </p:txBody>
        </p:sp>
        <p:sp>
          <p:nvSpPr>
            <p:cNvPr id="48" name="Freeform: Shape 626">
              <a:extLst>
                <a:ext uri="{FF2B5EF4-FFF2-40B4-BE49-F238E27FC236}">
                  <a16:creationId xmlns:a16="http://schemas.microsoft.com/office/drawing/2014/main" id="{FD43473B-A4EB-F991-67F4-3951C384109E}"/>
                </a:ext>
              </a:extLst>
            </p:cNvPr>
            <p:cNvSpPr/>
            <p:nvPr/>
          </p:nvSpPr>
          <p:spPr>
            <a:xfrm>
              <a:off x="7276828" y="4015376"/>
              <a:ext cx="21925" cy="1683"/>
            </a:xfrm>
            <a:custGeom>
              <a:avLst/>
              <a:gdLst>
                <a:gd name="connsiteX0" fmla="*/ 21925 w 21925"/>
                <a:gd name="connsiteY0" fmla="*/ 0 h 1683"/>
                <a:gd name="connsiteX1" fmla="*/ 0 w 21925"/>
                <a:gd name="connsiteY1" fmla="*/ 0 h 1683"/>
              </a:gdLst>
              <a:ahLst/>
              <a:cxnLst>
                <a:cxn ang="0">
                  <a:pos x="connsiteX0" y="connsiteY0"/>
                </a:cxn>
                <a:cxn ang="0">
                  <a:pos x="connsiteX1" y="connsiteY1"/>
                </a:cxn>
              </a:cxnLst>
              <a:rect l="l" t="t" r="r" b="b"/>
              <a:pathLst>
                <a:path w="21925" h="1683">
                  <a:moveTo>
                    <a:pt x="21925" y="0"/>
                  </a:moveTo>
                  <a:lnTo>
                    <a:pt x="0" y="0"/>
                  </a:lnTo>
                </a:path>
              </a:pathLst>
            </a:custGeom>
            <a:ln w="19050" cap="flat">
              <a:solidFill>
                <a:schemeClr val="accent6"/>
              </a:solidFill>
              <a:prstDash val="solid"/>
              <a:round/>
            </a:ln>
          </p:spPr>
          <p:txBody>
            <a:bodyPr rtlCol="0" anchor="ctr"/>
            <a:lstStyle/>
            <a:p>
              <a:endParaRPr lang="en-AU"/>
            </a:p>
          </p:txBody>
        </p:sp>
        <p:sp>
          <p:nvSpPr>
            <p:cNvPr id="49" name="Freeform: Shape 627">
              <a:extLst>
                <a:ext uri="{FF2B5EF4-FFF2-40B4-BE49-F238E27FC236}">
                  <a16:creationId xmlns:a16="http://schemas.microsoft.com/office/drawing/2014/main" id="{A6180CB9-7237-AB63-0FFF-80F23B1F2CD7}"/>
                </a:ext>
              </a:extLst>
            </p:cNvPr>
            <p:cNvSpPr/>
            <p:nvPr/>
          </p:nvSpPr>
          <p:spPr>
            <a:xfrm>
              <a:off x="7254347" y="4069667"/>
              <a:ext cx="15509" cy="15492"/>
            </a:xfrm>
            <a:custGeom>
              <a:avLst/>
              <a:gdLst>
                <a:gd name="connsiteX0" fmla="*/ 15509 w 15509"/>
                <a:gd name="connsiteY0" fmla="*/ 15493 h 15492"/>
                <a:gd name="connsiteX1" fmla="*/ 0 w 15509"/>
                <a:gd name="connsiteY1" fmla="*/ 0 h 15492"/>
              </a:gdLst>
              <a:ahLst/>
              <a:cxnLst>
                <a:cxn ang="0">
                  <a:pos x="connsiteX0" y="connsiteY0"/>
                </a:cxn>
                <a:cxn ang="0">
                  <a:pos x="connsiteX1" y="connsiteY1"/>
                </a:cxn>
              </a:cxnLst>
              <a:rect l="l" t="t" r="r" b="b"/>
              <a:pathLst>
                <a:path w="15509" h="15492">
                  <a:moveTo>
                    <a:pt x="15509" y="15493"/>
                  </a:moveTo>
                  <a:lnTo>
                    <a:pt x="0" y="0"/>
                  </a:lnTo>
                </a:path>
              </a:pathLst>
            </a:custGeom>
            <a:ln w="19050" cap="flat">
              <a:solidFill>
                <a:schemeClr val="accent6"/>
              </a:solidFill>
              <a:prstDash val="solid"/>
              <a:round/>
            </a:ln>
          </p:spPr>
          <p:txBody>
            <a:bodyPr rtlCol="0" anchor="ctr"/>
            <a:lstStyle/>
            <a:p>
              <a:endParaRPr lang="en-AU"/>
            </a:p>
          </p:txBody>
        </p:sp>
        <p:sp>
          <p:nvSpPr>
            <p:cNvPr id="50" name="Freeform: Shape 628">
              <a:extLst>
                <a:ext uri="{FF2B5EF4-FFF2-40B4-BE49-F238E27FC236}">
                  <a16:creationId xmlns:a16="http://schemas.microsoft.com/office/drawing/2014/main" id="{D23C7FAD-9CF8-2C39-F09A-86FEAF344860}"/>
                </a:ext>
              </a:extLst>
            </p:cNvPr>
            <p:cNvSpPr/>
            <p:nvPr/>
          </p:nvSpPr>
          <p:spPr>
            <a:xfrm>
              <a:off x="7156206" y="4015376"/>
              <a:ext cx="87734" cy="43867"/>
            </a:xfrm>
            <a:custGeom>
              <a:avLst/>
              <a:gdLst>
                <a:gd name="connsiteX0" fmla="*/ 0 w 87734"/>
                <a:gd name="connsiteY0" fmla="*/ 0 h 43867"/>
                <a:gd name="connsiteX1" fmla="*/ 43867 w 87734"/>
                <a:gd name="connsiteY1" fmla="*/ 43867 h 43867"/>
                <a:gd name="connsiteX2" fmla="*/ 87734 w 87734"/>
                <a:gd name="connsiteY2" fmla="*/ 0 h 43867"/>
              </a:gdLst>
              <a:ahLst/>
              <a:cxnLst>
                <a:cxn ang="0">
                  <a:pos x="connsiteX0" y="connsiteY0"/>
                </a:cxn>
                <a:cxn ang="0">
                  <a:pos x="connsiteX1" y="connsiteY1"/>
                </a:cxn>
                <a:cxn ang="0">
                  <a:pos x="connsiteX2" y="connsiteY2"/>
                </a:cxn>
              </a:cxnLst>
              <a:rect l="l" t="t" r="r" b="b"/>
              <a:pathLst>
                <a:path w="87734" h="43867">
                  <a:moveTo>
                    <a:pt x="0" y="0"/>
                  </a:moveTo>
                  <a:cubicBezTo>
                    <a:pt x="0" y="24215"/>
                    <a:pt x="19635" y="43867"/>
                    <a:pt x="43867" y="43867"/>
                  </a:cubicBezTo>
                  <a:cubicBezTo>
                    <a:pt x="68100" y="43867"/>
                    <a:pt x="87734" y="24232"/>
                    <a:pt x="87734" y="0"/>
                  </a:cubicBezTo>
                </a:path>
              </a:pathLst>
            </a:custGeom>
            <a:noFill/>
            <a:ln w="19050" cap="flat">
              <a:solidFill>
                <a:schemeClr val="accent6"/>
              </a:solidFill>
              <a:prstDash val="solid"/>
              <a:round/>
            </a:ln>
          </p:spPr>
          <p:txBody>
            <a:bodyPr rtlCol="0" anchor="ctr"/>
            <a:lstStyle/>
            <a:p>
              <a:endParaRPr lang="en-AU"/>
            </a:p>
          </p:txBody>
        </p:sp>
        <p:sp>
          <p:nvSpPr>
            <p:cNvPr id="51" name="Freeform: Shape 629">
              <a:extLst>
                <a:ext uri="{FF2B5EF4-FFF2-40B4-BE49-F238E27FC236}">
                  <a16:creationId xmlns:a16="http://schemas.microsoft.com/office/drawing/2014/main" id="{5823B8A1-7341-88AB-5598-717ADAE8CA6C}"/>
                </a:ext>
              </a:extLst>
            </p:cNvPr>
            <p:cNvSpPr/>
            <p:nvPr/>
          </p:nvSpPr>
          <p:spPr>
            <a:xfrm>
              <a:off x="7353583" y="4278547"/>
              <a:ext cx="21925" cy="109659"/>
            </a:xfrm>
            <a:custGeom>
              <a:avLst/>
              <a:gdLst>
                <a:gd name="connsiteX0" fmla="*/ 0 w 21925"/>
                <a:gd name="connsiteY0" fmla="*/ 109660 h 109659"/>
                <a:gd name="connsiteX1" fmla="*/ 0 w 21925"/>
                <a:gd name="connsiteY1" fmla="*/ 21942 h 109659"/>
                <a:gd name="connsiteX2" fmla="*/ 21925 w 21925"/>
                <a:gd name="connsiteY2" fmla="*/ 0 h 109659"/>
              </a:gdLst>
              <a:ahLst/>
              <a:cxnLst>
                <a:cxn ang="0">
                  <a:pos x="connsiteX0" y="connsiteY0"/>
                </a:cxn>
                <a:cxn ang="0">
                  <a:pos x="connsiteX1" y="connsiteY1"/>
                </a:cxn>
                <a:cxn ang="0">
                  <a:pos x="connsiteX2" y="connsiteY2"/>
                </a:cxn>
              </a:cxnLst>
              <a:rect l="l" t="t" r="r" b="b"/>
              <a:pathLst>
                <a:path w="21925" h="109659">
                  <a:moveTo>
                    <a:pt x="0" y="109660"/>
                  </a:moveTo>
                  <a:lnTo>
                    <a:pt x="0" y="21942"/>
                  </a:lnTo>
                  <a:lnTo>
                    <a:pt x="21925" y="0"/>
                  </a:lnTo>
                </a:path>
              </a:pathLst>
            </a:custGeom>
            <a:noFill/>
            <a:ln w="19050" cap="flat">
              <a:solidFill>
                <a:schemeClr val="accent6"/>
              </a:solidFill>
              <a:prstDash val="solid"/>
              <a:round/>
            </a:ln>
          </p:spPr>
          <p:txBody>
            <a:bodyPr rtlCol="0" anchor="ctr"/>
            <a:lstStyle/>
            <a:p>
              <a:endParaRPr lang="en-AU"/>
            </a:p>
          </p:txBody>
        </p:sp>
        <p:sp>
          <p:nvSpPr>
            <p:cNvPr id="52" name="Freeform: Shape 630">
              <a:extLst>
                <a:ext uri="{FF2B5EF4-FFF2-40B4-BE49-F238E27FC236}">
                  <a16:creationId xmlns:a16="http://schemas.microsoft.com/office/drawing/2014/main" id="{B57BCF61-8292-9765-42BA-7E7F0BAEE648}"/>
                </a:ext>
              </a:extLst>
            </p:cNvPr>
            <p:cNvSpPr/>
            <p:nvPr/>
          </p:nvSpPr>
          <p:spPr>
            <a:xfrm>
              <a:off x="7353583" y="4328645"/>
              <a:ext cx="23558" cy="15694"/>
            </a:xfrm>
            <a:custGeom>
              <a:avLst/>
              <a:gdLst>
                <a:gd name="connsiteX0" fmla="*/ 23558 w 23558"/>
                <a:gd name="connsiteY0" fmla="*/ 0 h 15694"/>
                <a:gd name="connsiteX1" fmla="*/ 0 w 23558"/>
                <a:gd name="connsiteY1" fmla="*/ 15694 h 15694"/>
              </a:gdLst>
              <a:ahLst/>
              <a:cxnLst>
                <a:cxn ang="0">
                  <a:pos x="connsiteX0" y="connsiteY0"/>
                </a:cxn>
                <a:cxn ang="0">
                  <a:pos x="connsiteX1" y="connsiteY1"/>
                </a:cxn>
              </a:cxnLst>
              <a:rect l="l" t="t" r="r" b="b"/>
              <a:pathLst>
                <a:path w="23558" h="15694">
                  <a:moveTo>
                    <a:pt x="23558" y="0"/>
                  </a:moveTo>
                  <a:lnTo>
                    <a:pt x="0" y="15694"/>
                  </a:lnTo>
                </a:path>
              </a:pathLst>
            </a:custGeom>
            <a:ln w="19050" cap="flat">
              <a:solidFill>
                <a:schemeClr val="accent6"/>
              </a:solidFill>
              <a:prstDash val="solid"/>
              <a:round/>
            </a:ln>
          </p:spPr>
          <p:txBody>
            <a:bodyPr rtlCol="0" anchor="ctr"/>
            <a:lstStyle/>
            <a:p>
              <a:endParaRPr lang="en-AU"/>
            </a:p>
          </p:txBody>
        </p:sp>
        <p:sp>
          <p:nvSpPr>
            <p:cNvPr id="53" name="Freeform: Shape 631">
              <a:extLst>
                <a:ext uri="{FF2B5EF4-FFF2-40B4-BE49-F238E27FC236}">
                  <a16:creationId xmlns:a16="http://schemas.microsoft.com/office/drawing/2014/main" id="{F595DEA9-F2F1-5904-923F-487459EAB74C}"/>
                </a:ext>
              </a:extLst>
            </p:cNvPr>
            <p:cNvSpPr/>
            <p:nvPr/>
          </p:nvSpPr>
          <p:spPr>
            <a:xfrm>
              <a:off x="7328711" y="4322161"/>
              <a:ext cx="24872" cy="22177"/>
            </a:xfrm>
            <a:custGeom>
              <a:avLst/>
              <a:gdLst>
                <a:gd name="connsiteX0" fmla="*/ 0 w 24872"/>
                <a:gd name="connsiteY0" fmla="*/ 0 h 22177"/>
                <a:gd name="connsiteX1" fmla="*/ 24872 w 24872"/>
                <a:gd name="connsiteY1" fmla="*/ 22178 h 22177"/>
              </a:gdLst>
              <a:ahLst/>
              <a:cxnLst>
                <a:cxn ang="0">
                  <a:pos x="connsiteX0" y="connsiteY0"/>
                </a:cxn>
                <a:cxn ang="0">
                  <a:pos x="connsiteX1" y="connsiteY1"/>
                </a:cxn>
              </a:cxnLst>
              <a:rect l="l" t="t" r="r" b="b"/>
              <a:pathLst>
                <a:path w="24872" h="22177">
                  <a:moveTo>
                    <a:pt x="0" y="0"/>
                  </a:moveTo>
                  <a:lnTo>
                    <a:pt x="24872" y="22178"/>
                  </a:lnTo>
                </a:path>
              </a:pathLst>
            </a:custGeom>
            <a:ln w="19050" cap="flat">
              <a:solidFill>
                <a:schemeClr val="accent6"/>
              </a:solidFill>
              <a:prstDash val="solid"/>
              <a:round/>
            </a:ln>
          </p:spPr>
          <p:txBody>
            <a:bodyPr rtlCol="0" anchor="ctr"/>
            <a:lstStyle/>
            <a:p>
              <a:endParaRPr lang="en-AU"/>
            </a:p>
          </p:txBody>
        </p:sp>
        <p:sp>
          <p:nvSpPr>
            <p:cNvPr id="54" name="Freeform: Shape 632">
              <a:extLst>
                <a:ext uri="{FF2B5EF4-FFF2-40B4-BE49-F238E27FC236}">
                  <a16:creationId xmlns:a16="http://schemas.microsoft.com/office/drawing/2014/main" id="{3B47606D-343B-A47D-320D-E08206F25331}"/>
                </a:ext>
              </a:extLst>
            </p:cNvPr>
            <p:cNvSpPr/>
            <p:nvPr/>
          </p:nvSpPr>
          <p:spPr>
            <a:xfrm>
              <a:off x="7507094" y="4278547"/>
              <a:ext cx="21941" cy="109659"/>
            </a:xfrm>
            <a:custGeom>
              <a:avLst/>
              <a:gdLst>
                <a:gd name="connsiteX0" fmla="*/ 0 w 21941"/>
                <a:gd name="connsiteY0" fmla="*/ 109660 h 109659"/>
                <a:gd name="connsiteX1" fmla="*/ 0 w 21941"/>
                <a:gd name="connsiteY1" fmla="*/ 21942 h 109659"/>
                <a:gd name="connsiteX2" fmla="*/ 21942 w 21941"/>
                <a:gd name="connsiteY2" fmla="*/ 0 h 109659"/>
              </a:gdLst>
              <a:ahLst/>
              <a:cxnLst>
                <a:cxn ang="0">
                  <a:pos x="connsiteX0" y="connsiteY0"/>
                </a:cxn>
                <a:cxn ang="0">
                  <a:pos x="connsiteX1" y="connsiteY1"/>
                </a:cxn>
                <a:cxn ang="0">
                  <a:pos x="connsiteX2" y="connsiteY2"/>
                </a:cxn>
              </a:cxnLst>
              <a:rect l="l" t="t" r="r" b="b"/>
              <a:pathLst>
                <a:path w="21941" h="109659">
                  <a:moveTo>
                    <a:pt x="0" y="109660"/>
                  </a:moveTo>
                  <a:lnTo>
                    <a:pt x="0" y="21942"/>
                  </a:lnTo>
                  <a:lnTo>
                    <a:pt x="21942" y="0"/>
                  </a:lnTo>
                </a:path>
              </a:pathLst>
            </a:custGeom>
            <a:noFill/>
            <a:ln w="19050" cap="flat">
              <a:solidFill>
                <a:schemeClr val="accent6"/>
              </a:solidFill>
              <a:prstDash val="solid"/>
              <a:round/>
            </a:ln>
          </p:spPr>
          <p:txBody>
            <a:bodyPr rtlCol="0" anchor="ctr"/>
            <a:lstStyle/>
            <a:p>
              <a:endParaRPr lang="en-AU"/>
            </a:p>
          </p:txBody>
        </p:sp>
        <p:sp>
          <p:nvSpPr>
            <p:cNvPr id="55" name="Freeform: Shape 633">
              <a:extLst>
                <a:ext uri="{FF2B5EF4-FFF2-40B4-BE49-F238E27FC236}">
                  <a16:creationId xmlns:a16="http://schemas.microsoft.com/office/drawing/2014/main" id="{6FD4E0AB-F266-3F37-C0E1-6B144E01BA7E}"/>
                </a:ext>
              </a:extLst>
            </p:cNvPr>
            <p:cNvSpPr/>
            <p:nvPr/>
          </p:nvSpPr>
          <p:spPr>
            <a:xfrm>
              <a:off x="7507094" y="4328645"/>
              <a:ext cx="23575" cy="15694"/>
            </a:xfrm>
            <a:custGeom>
              <a:avLst/>
              <a:gdLst>
                <a:gd name="connsiteX0" fmla="*/ 23576 w 23575"/>
                <a:gd name="connsiteY0" fmla="*/ 0 h 15694"/>
                <a:gd name="connsiteX1" fmla="*/ 0 w 23575"/>
                <a:gd name="connsiteY1" fmla="*/ 15694 h 15694"/>
              </a:gdLst>
              <a:ahLst/>
              <a:cxnLst>
                <a:cxn ang="0">
                  <a:pos x="connsiteX0" y="connsiteY0"/>
                </a:cxn>
                <a:cxn ang="0">
                  <a:pos x="connsiteX1" y="connsiteY1"/>
                </a:cxn>
              </a:cxnLst>
              <a:rect l="l" t="t" r="r" b="b"/>
              <a:pathLst>
                <a:path w="23575" h="15694">
                  <a:moveTo>
                    <a:pt x="23576" y="0"/>
                  </a:moveTo>
                  <a:lnTo>
                    <a:pt x="0" y="15694"/>
                  </a:lnTo>
                </a:path>
              </a:pathLst>
            </a:custGeom>
            <a:ln w="19050" cap="flat">
              <a:solidFill>
                <a:schemeClr val="accent6"/>
              </a:solidFill>
              <a:prstDash val="solid"/>
              <a:round/>
            </a:ln>
          </p:spPr>
          <p:txBody>
            <a:bodyPr rtlCol="0" anchor="ctr"/>
            <a:lstStyle/>
            <a:p>
              <a:endParaRPr lang="en-AU"/>
            </a:p>
          </p:txBody>
        </p:sp>
        <p:sp>
          <p:nvSpPr>
            <p:cNvPr id="56" name="Freeform: Shape 634">
              <a:extLst>
                <a:ext uri="{FF2B5EF4-FFF2-40B4-BE49-F238E27FC236}">
                  <a16:creationId xmlns:a16="http://schemas.microsoft.com/office/drawing/2014/main" id="{C25DD9DD-4E39-102D-5810-2B8F9DC2E4C4}"/>
                </a:ext>
              </a:extLst>
            </p:cNvPr>
            <p:cNvSpPr/>
            <p:nvPr/>
          </p:nvSpPr>
          <p:spPr>
            <a:xfrm>
              <a:off x="7471259" y="4316688"/>
              <a:ext cx="35834" cy="27650"/>
            </a:xfrm>
            <a:custGeom>
              <a:avLst/>
              <a:gdLst>
                <a:gd name="connsiteX0" fmla="*/ 0 w 35834"/>
                <a:gd name="connsiteY0" fmla="*/ 0 h 27650"/>
                <a:gd name="connsiteX1" fmla="*/ 35835 w 35834"/>
                <a:gd name="connsiteY1" fmla="*/ 27651 h 27650"/>
              </a:gdLst>
              <a:ahLst/>
              <a:cxnLst>
                <a:cxn ang="0">
                  <a:pos x="connsiteX0" y="connsiteY0"/>
                </a:cxn>
                <a:cxn ang="0">
                  <a:pos x="connsiteX1" y="connsiteY1"/>
                </a:cxn>
              </a:cxnLst>
              <a:rect l="l" t="t" r="r" b="b"/>
              <a:pathLst>
                <a:path w="35834" h="27650">
                  <a:moveTo>
                    <a:pt x="0" y="0"/>
                  </a:moveTo>
                  <a:lnTo>
                    <a:pt x="35835" y="27651"/>
                  </a:lnTo>
                </a:path>
              </a:pathLst>
            </a:custGeom>
            <a:ln w="19050" cap="flat">
              <a:solidFill>
                <a:schemeClr val="accent6"/>
              </a:solidFill>
              <a:prstDash val="solid"/>
              <a:round/>
            </a:ln>
          </p:spPr>
          <p:txBody>
            <a:bodyPr rtlCol="0" anchor="ctr"/>
            <a:lstStyle/>
            <a:p>
              <a:endParaRPr lang="en-AU"/>
            </a:p>
          </p:txBody>
        </p:sp>
        <p:sp>
          <p:nvSpPr>
            <p:cNvPr id="57" name="Freeform: Shape 635">
              <a:extLst>
                <a:ext uri="{FF2B5EF4-FFF2-40B4-BE49-F238E27FC236}">
                  <a16:creationId xmlns:a16="http://schemas.microsoft.com/office/drawing/2014/main" id="{56590098-97FB-3011-1B0D-A5A8FA073420}"/>
                </a:ext>
              </a:extLst>
            </p:cNvPr>
            <p:cNvSpPr/>
            <p:nvPr/>
          </p:nvSpPr>
          <p:spPr>
            <a:xfrm>
              <a:off x="7101376" y="4388207"/>
              <a:ext cx="32904" cy="1683"/>
            </a:xfrm>
            <a:custGeom>
              <a:avLst/>
              <a:gdLst>
                <a:gd name="connsiteX0" fmla="*/ 0 w 32904"/>
                <a:gd name="connsiteY0" fmla="*/ 0 h 1683"/>
                <a:gd name="connsiteX1" fmla="*/ 32905 w 32904"/>
                <a:gd name="connsiteY1" fmla="*/ 0 h 1683"/>
              </a:gdLst>
              <a:ahLst/>
              <a:cxnLst>
                <a:cxn ang="0">
                  <a:pos x="connsiteX0" y="connsiteY0"/>
                </a:cxn>
                <a:cxn ang="0">
                  <a:pos x="connsiteX1" y="connsiteY1"/>
                </a:cxn>
              </a:cxnLst>
              <a:rect l="l" t="t" r="r" b="b"/>
              <a:pathLst>
                <a:path w="32904" h="1683">
                  <a:moveTo>
                    <a:pt x="0" y="0"/>
                  </a:moveTo>
                  <a:lnTo>
                    <a:pt x="32905" y="0"/>
                  </a:lnTo>
                </a:path>
              </a:pathLst>
            </a:custGeom>
            <a:ln w="19050" cap="flat">
              <a:solidFill>
                <a:schemeClr val="accent6"/>
              </a:solidFill>
              <a:prstDash val="solid"/>
              <a:round/>
            </a:ln>
          </p:spPr>
          <p:txBody>
            <a:bodyPr rtlCol="0" anchor="ctr"/>
            <a:lstStyle/>
            <a:p>
              <a:endParaRPr lang="en-AU"/>
            </a:p>
          </p:txBody>
        </p:sp>
        <p:sp>
          <p:nvSpPr>
            <p:cNvPr id="58" name="Freeform: Shape 636">
              <a:extLst>
                <a:ext uri="{FF2B5EF4-FFF2-40B4-BE49-F238E27FC236}">
                  <a16:creationId xmlns:a16="http://schemas.microsoft.com/office/drawing/2014/main" id="{CBF9526B-4487-F96E-30CA-B98E00E41494}"/>
                </a:ext>
              </a:extLst>
            </p:cNvPr>
            <p:cNvSpPr/>
            <p:nvPr/>
          </p:nvSpPr>
          <p:spPr>
            <a:xfrm>
              <a:off x="7583866" y="4388207"/>
              <a:ext cx="21925" cy="1683"/>
            </a:xfrm>
            <a:custGeom>
              <a:avLst/>
              <a:gdLst>
                <a:gd name="connsiteX0" fmla="*/ 0 w 21925"/>
                <a:gd name="connsiteY0" fmla="*/ 0 h 1683"/>
                <a:gd name="connsiteX1" fmla="*/ 21925 w 21925"/>
                <a:gd name="connsiteY1" fmla="*/ 0 h 1683"/>
              </a:gdLst>
              <a:ahLst/>
              <a:cxnLst>
                <a:cxn ang="0">
                  <a:pos x="connsiteX0" y="connsiteY0"/>
                </a:cxn>
                <a:cxn ang="0">
                  <a:pos x="connsiteX1" y="connsiteY1"/>
                </a:cxn>
              </a:cxnLst>
              <a:rect l="l" t="t" r="r" b="b"/>
              <a:pathLst>
                <a:path w="21925" h="1683">
                  <a:moveTo>
                    <a:pt x="0" y="0"/>
                  </a:moveTo>
                  <a:lnTo>
                    <a:pt x="21925" y="0"/>
                  </a:lnTo>
                </a:path>
              </a:pathLst>
            </a:custGeom>
            <a:ln w="19050" cap="flat">
              <a:solidFill>
                <a:schemeClr val="accent6"/>
              </a:solidFill>
              <a:prstDash val="solid"/>
              <a:round/>
            </a:ln>
          </p:spPr>
          <p:txBody>
            <a:bodyPr rtlCol="0" anchor="ctr"/>
            <a:lstStyle/>
            <a:p>
              <a:endParaRPr lang="en-AU"/>
            </a:p>
          </p:txBody>
        </p:sp>
        <p:sp>
          <p:nvSpPr>
            <p:cNvPr id="59" name="Freeform: Shape 637">
              <a:extLst>
                <a:ext uri="{FF2B5EF4-FFF2-40B4-BE49-F238E27FC236}">
                  <a16:creationId xmlns:a16="http://schemas.microsoft.com/office/drawing/2014/main" id="{796C93AE-A060-9BAE-DD15-14A5B4A49EF9}"/>
                </a:ext>
              </a:extLst>
            </p:cNvPr>
            <p:cNvSpPr/>
            <p:nvPr/>
          </p:nvSpPr>
          <p:spPr>
            <a:xfrm>
              <a:off x="7342620" y="3960546"/>
              <a:ext cx="208374" cy="43867"/>
            </a:xfrm>
            <a:custGeom>
              <a:avLst/>
              <a:gdLst>
                <a:gd name="connsiteX0" fmla="*/ 0 w 208374"/>
                <a:gd name="connsiteY0" fmla="*/ 43867 h 43867"/>
                <a:gd name="connsiteX1" fmla="*/ 32905 w 208374"/>
                <a:gd name="connsiteY1" fmla="*/ 43867 h 43867"/>
                <a:gd name="connsiteX2" fmla="*/ 65810 w 208374"/>
                <a:gd name="connsiteY2" fmla="*/ 10963 h 43867"/>
                <a:gd name="connsiteX3" fmla="*/ 92366 w 208374"/>
                <a:gd name="connsiteY3" fmla="*/ 24603 h 43867"/>
                <a:gd name="connsiteX4" fmla="*/ 131603 w 208374"/>
                <a:gd name="connsiteY4" fmla="*/ 0 h 43867"/>
                <a:gd name="connsiteX5" fmla="*/ 175470 w 208374"/>
                <a:gd name="connsiteY5" fmla="*/ 43867 h 43867"/>
                <a:gd name="connsiteX6" fmla="*/ 208374 w 208374"/>
                <a:gd name="connsiteY6" fmla="*/ 43867 h 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74" h="43867">
                  <a:moveTo>
                    <a:pt x="0" y="43867"/>
                  </a:moveTo>
                  <a:lnTo>
                    <a:pt x="32905" y="43867"/>
                  </a:lnTo>
                  <a:cubicBezTo>
                    <a:pt x="32905" y="25697"/>
                    <a:pt x="47639" y="10963"/>
                    <a:pt x="65810" y="10963"/>
                  </a:cubicBezTo>
                  <a:cubicBezTo>
                    <a:pt x="76755" y="10963"/>
                    <a:pt x="86404" y="16385"/>
                    <a:pt x="92366" y="24603"/>
                  </a:cubicBezTo>
                  <a:cubicBezTo>
                    <a:pt x="99523" y="10087"/>
                    <a:pt x="114308" y="0"/>
                    <a:pt x="131603" y="0"/>
                  </a:cubicBezTo>
                  <a:cubicBezTo>
                    <a:pt x="155818" y="0"/>
                    <a:pt x="175470" y="19635"/>
                    <a:pt x="175470" y="43867"/>
                  </a:cubicBezTo>
                  <a:lnTo>
                    <a:pt x="208374" y="43867"/>
                  </a:lnTo>
                </a:path>
              </a:pathLst>
            </a:custGeom>
            <a:noFill/>
            <a:ln w="19050" cap="flat">
              <a:solidFill>
                <a:schemeClr val="accent6"/>
              </a:solidFill>
              <a:prstDash val="solid"/>
              <a:round/>
            </a:ln>
          </p:spPr>
          <p:txBody>
            <a:bodyPr rtlCol="0" anchor="ctr"/>
            <a:lstStyle/>
            <a:p>
              <a:endParaRPr lang="en-AU"/>
            </a:p>
          </p:txBody>
        </p:sp>
        <p:sp>
          <p:nvSpPr>
            <p:cNvPr id="60" name="Freeform: Shape 638">
              <a:extLst>
                <a:ext uri="{FF2B5EF4-FFF2-40B4-BE49-F238E27FC236}">
                  <a16:creationId xmlns:a16="http://schemas.microsoft.com/office/drawing/2014/main" id="{BE41A471-9C33-02BC-CE06-577ADC7CA506}"/>
                </a:ext>
              </a:extLst>
            </p:cNvPr>
            <p:cNvSpPr/>
            <p:nvPr/>
          </p:nvSpPr>
          <p:spPr>
            <a:xfrm>
              <a:off x="7397416" y="4048264"/>
              <a:ext cx="208374" cy="43867"/>
            </a:xfrm>
            <a:custGeom>
              <a:avLst/>
              <a:gdLst>
                <a:gd name="connsiteX0" fmla="*/ 208374 w 208374"/>
                <a:gd name="connsiteY0" fmla="*/ 43867 h 43867"/>
                <a:gd name="connsiteX1" fmla="*/ 175470 w 208374"/>
                <a:gd name="connsiteY1" fmla="*/ 43867 h 43867"/>
                <a:gd name="connsiteX2" fmla="*/ 142565 w 208374"/>
                <a:gd name="connsiteY2" fmla="*/ 10963 h 43867"/>
                <a:gd name="connsiteX3" fmla="*/ 116009 w 208374"/>
                <a:gd name="connsiteY3" fmla="*/ 24603 h 43867"/>
                <a:gd name="connsiteX4" fmla="*/ 76773 w 208374"/>
                <a:gd name="connsiteY4" fmla="*/ 0 h 43867"/>
                <a:gd name="connsiteX5" fmla="*/ 32905 w 208374"/>
                <a:gd name="connsiteY5" fmla="*/ 43867 h 43867"/>
                <a:gd name="connsiteX6" fmla="*/ 0 w 208374"/>
                <a:gd name="connsiteY6" fmla="*/ 43867 h 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74" h="43867">
                  <a:moveTo>
                    <a:pt x="208374" y="43867"/>
                  </a:moveTo>
                  <a:lnTo>
                    <a:pt x="175470" y="43867"/>
                  </a:lnTo>
                  <a:cubicBezTo>
                    <a:pt x="175470" y="25697"/>
                    <a:pt x="160735" y="10963"/>
                    <a:pt x="142565" y="10963"/>
                  </a:cubicBezTo>
                  <a:cubicBezTo>
                    <a:pt x="131619" y="10963"/>
                    <a:pt x="121970" y="16385"/>
                    <a:pt x="116009" y="24603"/>
                  </a:cubicBezTo>
                  <a:cubicBezTo>
                    <a:pt x="108852" y="10087"/>
                    <a:pt x="94067" y="0"/>
                    <a:pt x="76773" y="0"/>
                  </a:cubicBezTo>
                  <a:cubicBezTo>
                    <a:pt x="52557" y="0"/>
                    <a:pt x="32905" y="19635"/>
                    <a:pt x="32905" y="43867"/>
                  </a:cubicBezTo>
                  <a:lnTo>
                    <a:pt x="0" y="43867"/>
                  </a:lnTo>
                </a:path>
              </a:pathLst>
            </a:custGeom>
            <a:noFill/>
            <a:ln w="19050" cap="flat">
              <a:solidFill>
                <a:schemeClr val="accent6"/>
              </a:solidFill>
              <a:prstDash val="solid"/>
              <a:round/>
            </a:ln>
          </p:spPr>
          <p:txBody>
            <a:bodyPr rtlCol="0" anchor="ctr"/>
            <a:lstStyle/>
            <a:p>
              <a:endParaRPr lang="en-AU"/>
            </a:p>
          </p:txBody>
        </p:sp>
      </p:grpSp>
      <p:sp>
        <p:nvSpPr>
          <p:cNvPr id="61" name="Freeform: Shape 75">
            <a:extLst>
              <a:ext uri="{FF2B5EF4-FFF2-40B4-BE49-F238E27FC236}">
                <a16:creationId xmlns:a16="http://schemas.microsoft.com/office/drawing/2014/main" id="{C23EBE8C-CFF5-126D-3890-579B1F4E2636}"/>
              </a:ext>
            </a:extLst>
          </p:cNvPr>
          <p:cNvSpPr/>
          <p:nvPr/>
        </p:nvSpPr>
        <p:spPr>
          <a:xfrm>
            <a:off x="3413626" y="2189139"/>
            <a:ext cx="911474" cy="907122"/>
          </a:xfrm>
          <a:custGeom>
            <a:avLst/>
            <a:gdLst>
              <a:gd name="connsiteX0" fmla="*/ 291270 w 490278"/>
              <a:gd name="connsiteY0" fmla="*/ 127075 h 487937"/>
              <a:gd name="connsiteX1" fmla="*/ 273030 w 490278"/>
              <a:gd name="connsiteY1" fmla="*/ 172145 h 487937"/>
              <a:gd name="connsiteX2" fmla="*/ 218747 w 490278"/>
              <a:gd name="connsiteY2" fmla="*/ 172145 h 487937"/>
              <a:gd name="connsiteX3" fmla="*/ 201148 w 490278"/>
              <a:gd name="connsiteY3" fmla="*/ 127866 h 487937"/>
              <a:gd name="connsiteX4" fmla="*/ 187775 w 490278"/>
              <a:gd name="connsiteY4" fmla="*/ 88355 h 487937"/>
              <a:gd name="connsiteX5" fmla="*/ 243118 w 490278"/>
              <a:gd name="connsiteY5" fmla="*/ 32640 h 487937"/>
              <a:gd name="connsiteX6" fmla="*/ 304037 w 490278"/>
              <a:gd name="connsiteY6" fmla="*/ 90730 h 487937"/>
              <a:gd name="connsiteX7" fmla="*/ 291254 w 490278"/>
              <a:gd name="connsiteY7" fmla="*/ 127075 h 487937"/>
              <a:gd name="connsiteX8" fmla="*/ 218747 w 490278"/>
              <a:gd name="connsiteY8" fmla="*/ 172145 h 487937"/>
              <a:gd name="connsiteX9" fmla="*/ 218747 w 490278"/>
              <a:gd name="connsiteY9" fmla="*/ 211118 h 487937"/>
              <a:gd name="connsiteX10" fmla="*/ 273030 w 490278"/>
              <a:gd name="connsiteY10" fmla="*/ 211118 h 487937"/>
              <a:gd name="connsiteX11" fmla="*/ 273030 w 490278"/>
              <a:gd name="connsiteY11" fmla="*/ 172145 h 487937"/>
              <a:gd name="connsiteX12" fmla="*/ 236668 w 490278"/>
              <a:gd name="connsiteY12" fmla="*/ 211118 h 487937"/>
              <a:gd name="connsiteX13" fmla="*/ 245897 w 490278"/>
              <a:gd name="connsiteY13" fmla="*/ 220348 h 487937"/>
              <a:gd name="connsiteX14" fmla="*/ 255127 w 490278"/>
              <a:gd name="connsiteY14" fmla="*/ 211118 h 487937"/>
              <a:gd name="connsiteX15" fmla="*/ 172600 w 490278"/>
              <a:gd name="connsiteY15" fmla="*/ 81921 h 487937"/>
              <a:gd name="connsiteX16" fmla="*/ 152389 w 490278"/>
              <a:gd name="connsiteY16" fmla="*/ 81921 h 487937"/>
              <a:gd name="connsiteX17" fmla="*/ 191345 w 490278"/>
              <a:gd name="connsiteY17" fmla="*/ 38131 h 487937"/>
              <a:gd name="connsiteX18" fmla="*/ 175614 w 490278"/>
              <a:gd name="connsiteY18" fmla="*/ 25449 h 487937"/>
              <a:gd name="connsiteX19" fmla="*/ 302150 w 490278"/>
              <a:gd name="connsiteY19" fmla="*/ 38131 h 487937"/>
              <a:gd name="connsiteX20" fmla="*/ 317882 w 490278"/>
              <a:gd name="connsiteY20" fmla="*/ 25449 h 487937"/>
              <a:gd name="connsiteX21" fmla="*/ 335801 w 490278"/>
              <a:gd name="connsiteY21" fmla="*/ 81921 h 487937"/>
              <a:gd name="connsiteX22" fmla="*/ 315590 w 490278"/>
              <a:gd name="connsiteY22" fmla="*/ 81921 h 487937"/>
              <a:gd name="connsiteX23" fmla="*/ 245881 w 490278"/>
              <a:gd name="connsiteY23" fmla="*/ 0 h 487937"/>
              <a:gd name="connsiteX24" fmla="*/ 245881 w 490278"/>
              <a:gd name="connsiteY24" fmla="*/ 20211 h 487937"/>
              <a:gd name="connsiteX25" fmla="*/ 244078 w 490278"/>
              <a:gd name="connsiteY25" fmla="*/ 328694 h 487937"/>
              <a:gd name="connsiteX26" fmla="*/ 205661 w 490278"/>
              <a:gd name="connsiteY26" fmla="*/ 290277 h 487937"/>
              <a:gd name="connsiteX27" fmla="*/ 244078 w 490278"/>
              <a:gd name="connsiteY27" fmla="*/ 251859 h 487937"/>
              <a:gd name="connsiteX28" fmla="*/ 282495 w 490278"/>
              <a:gd name="connsiteY28" fmla="*/ 290277 h 487937"/>
              <a:gd name="connsiteX29" fmla="*/ 244078 w 490278"/>
              <a:gd name="connsiteY29" fmla="*/ 328694 h 487937"/>
              <a:gd name="connsiteX30" fmla="*/ 338041 w 490278"/>
              <a:gd name="connsiteY30" fmla="*/ 400964 h 487937"/>
              <a:gd name="connsiteX31" fmla="*/ 338041 w 490278"/>
              <a:gd name="connsiteY31" fmla="*/ 487938 h 487937"/>
              <a:gd name="connsiteX32" fmla="*/ 150115 w 490278"/>
              <a:gd name="connsiteY32" fmla="*/ 487938 h 487937"/>
              <a:gd name="connsiteX33" fmla="*/ 150115 w 490278"/>
              <a:gd name="connsiteY33" fmla="*/ 400964 h 487937"/>
              <a:gd name="connsiteX34" fmla="*/ 203589 w 490278"/>
              <a:gd name="connsiteY34" fmla="*/ 342909 h 487937"/>
              <a:gd name="connsiteX35" fmla="*/ 207311 w 490278"/>
              <a:gd name="connsiteY35" fmla="*/ 342909 h 487937"/>
              <a:gd name="connsiteX36" fmla="*/ 209754 w 490278"/>
              <a:gd name="connsiteY36" fmla="*/ 345351 h 487937"/>
              <a:gd name="connsiteX37" fmla="*/ 244011 w 490278"/>
              <a:gd name="connsiteY37" fmla="*/ 359263 h 487937"/>
              <a:gd name="connsiteX38" fmla="*/ 278268 w 490278"/>
              <a:gd name="connsiteY38" fmla="*/ 345351 h 487937"/>
              <a:gd name="connsiteX39" fmla="*/ 280710 w 490278"/>
              <a:gd name="connsiteY39" fmla="*/ 342909 h 487937"/>
              <a:gd name="connsiteX40" fmla="*/ 284432 w 490278"/>
              <a:gd name="connsiteY40" fmla="*/ 343347 h 487937"/>
              <a:gd name="connsiteX41" fmla="*/ 337906 w 490278"/>
              <a:gd name="connsiteY41" fmla="*/ 400964 h 487937"/>
              <a:gd name="connsiteX42" fmla="*/ 338059 w 490278"/>
              <a:gd name="connsiteY42" fmla="*/ 400964 h 487937"/>
              <a:gd name="connsiteX43" fmla="*/ 396316 w 490278"/>
              <a:gd name="connsiteY43" fmla="*/ 297182 h 487937"/>
              <a:gd name="connsiteX44" fmla="*/ 357898 w 490278"/>
              <a:gd name="connsiteY44" fmla="*/ 258765 h 487937"/>
              <a:gd name="connsiteX45" fmla="*/ 396316 w 490278"/>
              <a:gd name="connsiteY45" fmla="*/ 220348 h 487937"/>
              <a:gd name="connsiteX46" fmla="*/ 434733 w 490278"/>
              <a:gd name="connsiteY46" fmla="*/ 258765 h 487937"/>
              <a:gd name="connsiteX47" fmla="*/ 396316 w 490278"/>
              <a:gd name="connsiteY47" fmla="*/ 297182 h 487937"/>
              <a:gd name="connsiteX48" fmla="*/ 322748 w 490278"/>
              <a:gd name="connsiteY48" fmla="*/ 325308 h 487937"/>
              <a:gd name="connsiteX49" fmla="*/ 355810 w 490278"/>
              <a:gd name="connsiteY49" fmla="*/ 311397 h 487937"/>
              <a:gd name="connsiteX50" fmla="*/ 359532 w 490278"/>
              <a:gd name="connsiteY50" fmla="*/ 311397 h 487937"/>
              <a:gd name="connsiteX51" fmla="*/ 361974 w 490278"/>
              <a:gd name="connsiteY51" fmla="*/ 313839 h 487937"/>
              <a:gd name="connsiteX52" fmla="*/ 396232 w 490278"/>
              <a:gd name="connsiteY52" fmla="*/ 327751 h 487937"/>
              <a:gd name="connsiteX53" fmla="*/ 430489 w 490278"/>
              <a:gd name="connsiteY53" fmla="*/ 313839 h 487937"/>
              <a:gd name="connsiteX54" fmla="*/ 432931 w 490278"/>
              <a:gd name="connsiteY54" fmla="*/ 311397 h 487937"/>
              <a:gd name="connsiteX55" fmla="*/ 436653 w 490278"/>
              <a:gd name="connsiteY55" fmla="*/ 311835 h 487937"/>
              <a:gd name="connsiteX56" fmla="*/ 490128 w 490278"/>
              <a:gd name="connsiteY56" fmla="*/ 369452 h 487937"/>
              <a:gd name="connsiteX57" fmla="*/ 490279 w 490278"/>
              <a:gd name="connsiteY57" fmla="*/ 369452 h 487937"/>
              <a:gd name="connsiteX58" fmla="*/ 490279 w 490278"/>
              <a:gd name="connsiteY58" fmla="*/ 456426 h 487937"/>
              <a:gd name="connsiteX59" fmla="*/ 364029 w 490278"/>
              <a:gd name="connsiteY59" fmla="*/ 456426 h 487937"/>
              <a:gd name="connsiteX60" fmla="*/ 93963 w 490278"/>
              <a:gd name="connsiteY60" fmla="*/ 297182 h 487937"/>
              <a:gd name="connsiteX61" fmla="*/ 55546 w 490278"/>
              <a:gd name="connsiteY61" fmla="*/ 258765 h 487937"/>
              <a:gd name="connsiteX62" fmla="*/ 93963 w 490278"/>
              <a:gd name="connsiteY62" fmla="*/ 220348 h 487937"/>
              <a:gd name="connsiteX63" fmla="*/ 132380 w 490278"/>
              <a:gd name="connsiteY63" fmla="*/ 258765 h 487937"/>
              <a:gd name="connsiteX64" fmla="*/ 93963 w 490278"/>
              <a:gd name="connsiteY64" fmla="*/ 297182 h 487937"/>
              <a:gd name="connsiteX65" fmla="*/ 126250 w 490278"/>
              <a:gd name="connsiteY65" fmla="*/ 456426 h 487937"/>
              <a:gd name="connsiteX66" fmla="*/ 0 w 490278"/>
              <a:gd name="connsiteY66" fmla="*/ 456426 h 487937"/>
              <a:gd name="connsiteX67" fmla="*/ 0 w 490278"/>
              <a:gd name="connsiteY67" fmla="*/ 369452 h 487937"/>
              <a:gd name="connsiteX68" fmla="*/ 151 w 490278"/>
              <a:gd name="connsiteY68" fmla="*/ 369452 h 487937"/>
              <a:gd name="connsiteX69" fmla="*/ 53626 w 490278"/>
              <a:gd name="connsiteY69" fmla="*/ 311835 h 487937"/>
              <a:gd name="connsiteX70" fmla="*/ 57348 w 490278"/>
              <a:gd name="connsiteY70" fmla="*/ 311397 h 487937"/>
              <a:gd name="connsiteX71" fmla="*/ 59790 w 490278"/>
              <a:gd name="connsiteY71" fmla="*/ 313839 h 487937"/>
              <a:gd name="connsiteX72" fmla="*/ 94047 w 490278"/>
              <a:gd name="connsiteY72" fmla="*/ 327751 h 487937"/>
              <a:gd name="connsiteX73" fmla="*/ 128305 w 490278"/>
              <a:gd name="connsiteY73" fmla="*/ 313839 h 487937"/>
              <a:gd name="connsiteX74" fmla="*/ 130746 w 490278"/>
              <a:gd name="connsiteY74" fmla="*/ 311397 h 487937"/>
              <a:gd name="connsiteX75" fmla="*/ 134468 w 490278"/>
              <a:gd name="connsiteY75" fmla="*/ 311397 h 487937"/>
              <a:gd name="connsiteX76" fmla="*/ 167530 w 490278"/>
              <a:gd name="connsiteY76" fmla="*/ 325308 h 4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90278" h="487937">
                <a:moveTo>
                  <a:pt x="291270" y="127075"/>
                </a:moveTo>
                <a:cubicBezTo>
                  <a:pt x="279834" y="141323"/>
                  <a:pt x="273030" y="153871"/>
                  <a:pt x="273030" y="172145"/>
                </a:cubicBezTo>
                <a:lnTo>
                  <a:pt x="218747" y="172145"/>
                </a:lnTo>
                <a:cubicBezTo>
                  <a:pt x="218747" y="154225"/>
                  <a:pt x="212617" y="141644"/>
                  <a:pt x="201148" y="127866"/>
                </a:cubicBezTo>
                <a:cubicBezTo>
                  <a:pt x="192305" y="117239"/>
                  <a:pt x="187168" y="103411"/>
                  <a:pt x="187775" y="88355"/>
                </a:cubicBezTo>
                <a:cubicBezTo>
                  <a:pt x="188953" y="58594"/>
                  <a:pt x="213375" y="34005"/>
                  <a:pt x="243118" y="32640"/>
                </a:cubicBezTo>
                <a:cubicBezTo>
                  <a:pt x="276483" y="31108"/>
                  <a:pt x="304037" y="57702"/>
                  <a:pt x="304037" y="90730"/>
                </a:cubicBezTo>
                <a:cubicBezTo>
                  <a:pt x="304037" y="104490"/>
                  <a:pt x="299254" y="117121"/>
                  <a:pt x="291254" y="127075"/>
                </a:cubicBezTo>
                <a:close/>
                <a:moveTo>
                  <a:pt x="218747" y="172145"/>
                </a:moveTo>
                <a:lnTo>
                  <a:pt x="218747" y="211118"/>
                </a:lnTo>
                <a:lnTo>
                  <a:pt x="273030" y="211118"/>
                </a:lnTo>
                <a:lnTo>
                  <a:pt x="273030" y="172145"/>
                </a:lnTo>
                <a:moveTo>
                  <a:pt x="236668" y="211118"/>
                </a:moveTo>
                <a:cubicBezTo>
                  <a:pt x="236668" y="216221"/>
                  <a:pt x="240794" y="220348"/>
                  <a:pt x="245897" y="220348"/>
                </a:cubicBezTo>
                <a:cubicBezTo>
                  <a:pt x="251001" y="220348"/>
                  <a:pt x="255127" y="216221"/>
                  <a:pt x="255127" y="211118"/>
                </a:cubicBezTo>
                <a:moveTo>
                  <a:pt x="172600" y="81921"/>
                </a:moveTo>
                <a:lnTo>
                  <a:pt x="152389" y="81921"/>
                </a:lnTo>
                <a:moveTo>
                  <a:pt x="191345" y="38131"/>
                </a:moveTo>
                <a:lnTo>
                  <a:pt x="175614" y="25449"/>
                </a:lnTo>
                <a:moveTo>
                  <a:pt x="302150" y="38131"/>
                </a:moveTo>
                <a:lnTo>
                  <a:pt x="317882" y="25449"/>
                </a:lnTo>
                <a:moveTo>
                  <a:pt x="335801" y="81921"/>
                </a:moveTo>
                <a:lnTo>
                  <a:pt x="315590" y="81921"/>
                </a:lnTo>
                <a:moveTo>
                  <a:pt x="245881" y="0"/>
                </a:moveTo>
                <a:lnTo>
                  <a:pt x="245881" y="20211"/>
                </a:lnTo>
                <a:moveTo>
                  <a:pt x="244078" y="328694"/>
                </a:moveTo>
                <a:cubicBezTo>
                  <a:pt x="222958" y="328694"/>
                  <a:pt x="205661" y="311397"/>
                  <a:pt x="205661" y="290277"/>
                </a:cubicBezTo>
                <a:cubicBezTo>
                  <a:pt x="205661" y="269157"/>
                  <a:pt x="222958" y="251859"/>
                  <a:pt x="244078" y="251859"/>
                </a:cubicBezTo>
                <a:cubicBezTo>
                  <a:pt x="265198" y="251859"/>
                  <a:pt x="282495" y="269157"/>
                  <a:pt x="282495" y="290277"/>
                </a:cubicBezTo>
                <a:cubicBezTo>
                  <a:pt x="282495" y="311397"/>
                  <a:pt x="265198" y="328694"/>
                  <a:pt x="244078" y="328694"/>
                </a:cubicBezTo>
                <a:moveTo>
                  <a:pt x="338041" y="400964"/>
                </a:moveTo>
                <a:lnTo>
                  <a:pt x="338041" y="487938"/>
                </a:lnTo>
                <a:lnTo>
                  <a:pt x="150115" y="487938"/>
                </a:lnTo>
                <a:lnTo>
                  <a:pt x="150115" y="400964"/>
                </a:lnTo>
                <a:cubicBezTo>
                  <a:pt x="150115" y="370716"/>
                  <a:pt x="173762" y="345351"/>
                  <a:pt x="203589" y="342909"/>
                </a:cubicBezTo>
                <a:lnTo>
                  <a:pt x="207311" y="342909"/>
                </a:lnTo>
                <a:lnTo>
                  <a:pt x="209754" y="345351"/>
                </a:lnTo>
                <a:cubicBezTo>
                  <a:pt x="219067" y="354378"/>
                  <a:pt x="231396" y="359263"/>
                  <a:pt x="244011" y="359263"/>
                </a:cubicBezTo>
                <a:cubicBezTo>
                  <a:pt x="256626" y="359263"/>
                  <a:pt x="268803" y="354395"/>
                  <a:pt x="278268" y="345351"/>
                </a:cubicBezTo>
                <a:lnTo>
                  <a:pt x="280710" y="342909"/>
                </a:lnTo>
                <a:lnTo>
                  <a:pt x="284432" y="343347"/>
                </a:lnTo>
                <a:cubicBezTo>
                  <a:pt x="314243" y="345351"/>
                  <a:pt x="337906" y="370732"/>
                  <a:pt x="337906" y="400964"/>
                </a:cubicBezTo>
                <a:lnTo>
                  <a:pt x="338059" y="400964"/>
                </a:lnTo>
                <a:close/>
                <a:moveTo>
                  <a:pt x="396316" y="297182"/>
                </a:moveTo>
                <a:cubicBezTo>
                  <a:pt x="375195" y="297182"/>
                  <a:pt x="357898" y="279885"/>
                  <a:pt x="357898" y="258765"/>
                </a:cubicBezTo>
                <a:cubicBezTo>
                  <a:pt x="357898" y="237645"/>
                  <a:pt x="375195" y="220348"/>
                  <a:pt x="396316" y="220348"/>
                </a:cubicBezTo>
                <a:cubicBezTo>
                  <a:pt x="417436" y="220348"/>
                  <a:pt x="434733" y="237645"/>
                  <a:pt x="434733" y="258765"/>
                </a:cubicBezTo>
                <a:cubicBezTo>
                  <a:pt x="434733" y="279885"/>
                  <a:pt x="417436" y="297182"/>
                  <a:pt x="396316" y="297182"/>
                </a:cubicBezTo>
                <a:moveTo>
                  <a:pt x="322748" y="325308"/>
                </a:moveTo>
                <a:cubicBezTo>
                  <a:pt x="331810" y="317511"/>
                  <a:pt x="343263" y="312424"/>
                  <a:pt x="355810" y="311397"/>
                </a:cubicBezTo>
                <a:lnTo>
                  <a:pt x="359532" y="311397"/>
                </a:lnTo>
                <a:lnTo>
                  <a:pt x="361974" y="313839"/>
                </a:lnTo>
                <a:cubicBezTo>
                  <a:pt x="371288" y="322866"/>
                  <a:pt x="383617" y="327751"/>
                  <a:pt x="396232" y="327751"/>
                </a:cubicBezTo>
                <a:cubicBezTo>
                  <a:pt x="408846" y="327751"/>
                  <a:pt x="421023" y="322883"/>
                  <a:pt x="430489" y="313839"/>
                </a:cubicBezTo>
                <a:lnTo>
                  <a:pt x="432931" y="311397"/>
                </a:lnTo>
                <a:lnTo>
                  <a:pt x="436653" y="311835"/>
                </a:lnTo>
                <a:cubicBezTo>
                  <a:pt x="466464" y="313839"/>
                  <a:pt x="490128" y="339220"/>
                  <a:pt x="490128" y="369452"/>
                </a:cubicBezTo>
                <a:lnTo>
                  <a:pt x="490279" y="369452"/>
                </a:lnTo>
                <a:lnTo>
                  <a:pt x="490279" y="456426"/>
                </a:lnTo>
                <a:lnTo>
                  <a:pt x="364029" y="456426"/>
                </a:lnTo>
                <a:moveTo>
                  <a:pt x="93963" y="297182"/>
                </a:moveTo>
                <a:cubicBezTo>
                  <a:pt x="72843" y="297182"/>
                  <a:pt x="55546" y="279885"/>
                  <a:pt x="55546" y="258765"/>
                </a:cubicBezTo>
                <a:cubicBezTo>
                  <a:pt x="55546" y="237645"/>
                  <a:pt x="72843" y="220348"/>
                  <a:pt x="93963" y="220348"/>
                </a:cubicBezTo>
                <a:cubicBezTo>
                  <a:pt x="115083" y="220348"/>
                  <a:pt x="132380" y="237645"/>
                  <a:pt x="132380" y="258765"/>
                </a:cubicBezTo>
                <a:cubicBezTo>
                  <a:pt x="132380" y="279885"/>
                  <a:pt x="115083" y="297182"/>
                  <a:pt x="93963" y="297182"/>
                </a:cubicBezTo>
                <a:moveTo>
                  <a:pt x="126250" y="456426"/>
                </a:moveTo>
                <a:lnTo>
                  <a:pt x="0" y="456426"/>
                </a:lnTo>
                <a:lnTo>
                  <a:pt x="0" y="369452"/>
                </a:lnTo>
                <a:lnTo>
                  <a:pt x="151" y="369452"/>
                </a:lnTo>
                <a:cubicBezTo>
                  <a:pt x="151" y="339203"/>
                  <a:pt x="23798" y="313839"/>
                  <a:pt x="53626" y="311835"/>
                </a:cubicBezTo>
                <a:lnTo>
                  <a:pt x="57348" y="311397"/>
                </a:lnTo>
                <a:lnTo>
                  <a:pt x="59790" y="313839"/>
                </a:lnTo>
                <a:cubicBezTo>
                  <a:pt x="69256" y="322866"/>
                  <a:pt x="81433" y="327751"/>
                  <a:pt x="94047" y="327751"/>
                </a:cubicBezTo>
                <a:cubicBezTo>
                  <a:pt x="106662" y="327751"/>
                  <a:pt x="118991" y="322883"/>
                  <a:pt x="128305" y="313839"/>
                </a:cubicBezTo>
                <a:lnTo>
                  <a:pt x="130746" y="311397"/>
                </a:lnTo>
                <a:lnTo>
                  <a:pt x="134468" y="311397"/>
                </a:lnTo>
                <a:cubicBezTo>
                  <a:pt x="147016" y="312424"/>
                  <a:pt x="158469" y="317511"/>
                  <a:pt x="167530" y="325308"/>
                </a:cubicBezTo>
              </a:path>
            </a:pathLst>
          </a:custGeom>
          <a:noFill/>
          <a:ln w="19050" cap="flat">
            <a:solidFill>
              <a:schemeClr val="accent4"/>
            </a:solidFill>
            <a:prstDash val="solid"/>
            <a:round/>
          </a:ln>
        </p:spPr>
        <p:txBody>
          <a:bodyPr rtlCol="0" anchor="ctr"/>
          <a:lstStyle/>
          <a:p>
            <a:endParaRPr lang="en-AU"/>
          </a:p>
        </p:txBody>
      </p:sp>
      <p:sp>
        <p:nvSpPr>
          <p:cNvPr id="62" name="Freeform: Shape 40">
            <a:extLst>
              <a:ext uri="{FF2B5EF4-FFF2-40B4-BE49-F238E27FC236}">
                <a16:creationId xmlns:a16="http://schemas.microsoft.com/office/drawing/2014/main" id="{1CDEB93E-D112-DD8B-2ECB-DF53E7B0B0E9}"/>
              </a:ext>
            </a:extLst>
          </p:cNvPr>
          <p:cNvSpPr/>
          <p:nvPr/>
        </p:nvSpPr>
        <p:spPr>
          <a:xfrm>
            <a:off x="6296057" y="2214185"/>
            <a:ext cx="1025764" cy="882076"/>
          </a:xfrm>
          <a:custGeom>
            <a:avLst/>
            <a:gdLst>
              <a:gd name="connsiteX0" fmla="*/ 20548 w 498851"/>
              <a:gd name="connsiteY0" fmla="*/ 134368 h 428972"/>
              <a:gd name="connsiteX1" fmla="*/ 10341 w 498851"/>
              <a:gd name="connsiteY1" fmla="*/ 134368 h 428972"/>
              <a:gd name="connsiteX2" fmla="*/ 0 w 498851"/>
              <a:gd name="connsiteY2" fmla="*/ 124027 h 428972"/>
              <a:gd name="connsiteX3" fmla="*/ 0 w 498851"/>
              <a:gd name="connsiteY3" fmla="*/ 103361 h 428972"/>
              <a:gd name="connsiteX4" fmla="*/ 10341 w 498851"/>
              <a:gd name="connsiteY4" fmla="*/ 93020 h 428972"/>
              <a:gd name="connsiteX5" fmla="*/ 20548 w 498851"/>
              <a:gd name="connsiteY5" fmla="*/ 93020 h 428972"/>
              <a:gd name="connsiteX6" fmla="*/ 30232 w 498851"/>
              <a:gd name="connsiteY6" fmla="*/ 86283 h 428972"/>
              <a:gd name="connsiteX7" fmla="*/ 35285 w 498851"/>
              <a:gd name="connsiteY7" fmla="*/ 74157 h 428972"/>
              <a:gd name="connsiteX8" fmla="*/ 33230 w 498851"/>
              <a:gd name="connsiteY8" fmla="*/ 62485 h 428972"/>
              <a:gd name="connsiteX9" fmla="*/ 26005 w 498851"/>
              <a:gd name="connsiteY9" fmla="*/ 55260 h 428972"/>
              <a:gd name="connsiteX10" fmla="*/ 26005 w 498851"/>
              <a:gd name="connsiteY10" fmla="*/ 40640 h 428972"/>
              <a:gd name="connsiteX11" fmla="*/ 40641 w 498851"/>
              <a:gd name="connsiteY11" fmla="*/ 26005 h 428972"/>
              <a:gd name="connsiteX12" fmla="*/ 55260 w 498851"/>
              <a:gd name="connsiteY12" fmla="*/ 26005 h 428972"/>
              <a:gd name="connsiteX13" fmla="*/ 62485 w 498851"/>
              <a:gd name="connsiteY13" fmla="*/ 33230 h 428972"/>
              <a:gd name="connsiteX14" fmla="*/ 74157 w 498851"/>
              <a:gd name="connsiteY14" fmla="*/ 35285 h 428972"/>
              <a:gd name="connsiteX15" fmla="*/ 86283 w 498851"/>
              <a:gd name="connsiteY15" fmla="*/ 30232 h 428972"/>
              <a:gd name="connsiteX16" fmla="*/ 93020 w 498851"/>
              <a:gd name="connsiteY16" fmla="*/ 20548 h 428972"/>
              <a:gd name="connsiteX17" fmla="*/ 93020 w 498851"/>
              <a:gd name="connsiteY17" fmla="*/ 10341 h 428972"/>
              <a:gd name="connsiteX18" fmla="*/ 103361 w 498851"/>
              <a:gd name="connsiteY18" fmla="*/ 0 h 428972"/>
              <a:gd name="connsiteX19" fmla="*/ 124027 w 498851"/>
              <a:gd name="connsiteY19" fmla="*/ 0 h 428972"/>
              <a:gd name="connsiteX20" fmla="*/ 134368 w 498851"/>
              <a:gd name="connsiteY20" fmla="*/ 10341 h 428972"/>
              <a:gd name="connsiteX21" fmla="*/ 134368 w 498851"/>
              <a:gd name="connsiteY21" fmla="*/ 20548 h 428972"/>
              <a:gd name="connsiteX22" fmla="*/ 141105 w 498851"/>
              <a:gd name="connsiteY22" fmla="*/ 30232 h 428972"/>
              <a:gd name="connsiteX23" fmla="*/ 153231 w 498851"/>
              <a:gd name="connsiteY23" fmla="*/ 35285 h 428972"/>
              <a:gd name="connsiteX24" fmla="*/ 164903 w 498851"/>
              <a:gd name="connsiteY24" fmla="*/ 33230 h 428972"/>
              <a:gd name="connsiteX25" fmla="*/ 172128 w 498851"/>
              <a:gd name="connsiteY25" fmla="*/ 26005 h 428972"/>
              <a:gd name="connsiteX26" fmla="*/ 186747 w 498851"/>
              <a:gd name="connsiteY26" fmla="*/ 26005 h 428972"/>
              <a:gd name="connsiteX27" fmla="*/ 201383 w 498851"/>
              <a:gd name="connsiteY27" fmla="*/ 40640 h 428972"/>
              <a:gd name="connsiteX28" fmla="*/ 201383 w 498851"/>
              <a:gd name="connsiteY28" fmla="*/ 55260 h 428972"/>
              <a:gd name="connsiteX29" fmla="*/ 194158 w 498851"/>
              <a:gd name="connsiteY29" fmla="*/ 62485 h 428972"/>
              <a:gd name="connsiteX30" fmla="*/ 192103 w 498851"/>
              <a:gd name="connsiteY30" fmla="*/ 74157 h 428972"/>
              <a:gd name="connsiteX31" fmla="*/ 197156 w 498851"/>
              <a:gd name="connsiteY31" fmla="*/ 86283 h 428972"/>
              <a:gd name="connsiteX32" fmla="*/ 206840 w 498851"/>
              <a:gd name="connsiteY32" fmla="*/ 93020 h 428972"/>
              <a:gd name="connsiteX33" fmla="*/ 217047 w 498851"/>
              <a:gd name="connsiteY33" fmla="*/ 93020 h 428972"/>
              <a:gd name="connsiteX34" fmla="*/ 227388 w 498851"/>
              <a:gd name="connsiteY34" fmla="*/ 103361 h 428972"/>
              <a:gd name="connsiteX35" fmla="*/ 227388 w 498851"/>
              <a:gd name="connsiteY35" fmla="*/ 124027 h 428972"/>
              <a:gd name="connsiteX36" fmla="*/ 217047 w 498851"/>
              <a:gd name="connsiteY36" fmla="*/ 134368 h 428972"/>
              <a:gd name="connsiteX37" fmla="*/ 206840 w 498851"/>
              <a:gd name="connsiteY37" fmla="*/ 134368 h 428972"/>
              <a:gd name="connsiteX38" fmla="*/ 197156 w 498851"/>
              <a:gd name="connsiteY38" fmla="*/ 141105 h 428972"/>
              <a:gd name="connsiteX39" fmla="*/ 192103 w 498851"/>
              <a:gd name="connsiteY39" fmla="*/ 153231 h 428972"/>
              <a:gd name="connsiteX40" fmla="*/ 194158 w 498851"/>
              <a:gd name="connsiteY40" fmla="*/ 164903 h 428972"/>
              <a:gd name="connsiteX41" fmla="*/ 201383 w 498851"/>
              <a:gd name="connsiteY41" fmla="*/ 172128 h 428972"/>
              <a:gd name="connsiteX42" fmla="*/ 201383 w 498851"/>
              <a:gd name="connsiteY42" fmla="*/ 186747 h 428972"/>
              <a:gd name="connsiteX43" fmla="*/ 186747 w 498851"/>
              <a:gd name="connsiteY43" fmla="*/ 201383 h 428972"/>
              <a:gd name="connsiteX44" fmla="*/ 172128 w 498851"/>
              <a:gd name="connsiteY44" fmla="*/ 201383 h 428972"/>
              <a:gd name="connsiteX45" fmla="*/ 164903 w 498851"/>
              <a:gd name="connsiteY45" fmla="*/ 194158 h 428972"/>
              <a:gd name="connsiteX46" fmla="*/ 153231 w 498851"/>
              <a:gd name="connsiteY46" fmla="*/ 192103 h 428972"/>
              <a:gd name="connsiteX47" fmla="*/ 141105 w 498851"/>
              <a:gd name="connsiteY47" fmla="*/ 197156 h 428972"/>
              <a:gd name="connsiteX48" fmla="*/ 134368 w 498851"/>
              <a:gd name="connsiteY48" fmla="*/ 206840 h 428972"/>
              <a:gd name="connsiteX49" fmla="*/ 134368 w 498851"/>
              <a:gd name="connsiteY49" fmla="*/ 217046 h 428972"/>
              <a:gd name="connsiteX50" fmla="*/ 124027 w 498851"/>
              <a:gd name="connsiteY50" fmla="*/ 227388 h 428972"/>
              <a:gd name="connsiteX51" fmla="*/ 103361 w 498851"/>
              <a:gd name="connsiteY51" fmla="*/ 227388 h 428972"/>
              <a:gd name="connsiteX52" fmla="*/ 93020 w 498851"/>
              <a:gd name="connsiteY52" fmla="*/ 217046 h 428972"/>
              <a:gd name="connsiteX53" fmla="*/ 93020 w 498851"/>
              <a:gd name="connsiteY53" fmla="*/ 206840 h 428972"/>
              <a:gd name="connsiteX54" fmla="*/ 86283 w 498851"/>
              <a:gd name="connsiteY54" fmla="*/ 197156 h 428972"/>
              <a:gd name="connsiteX55" fmla="*/ 74157 w 498851"/>
              <a:gd name="connsiteY55" fmla="*/ 192103 h 428972"/>
              <a:gd name="connsiteX56" fmla="*/ 62485 w 498851"/>
              <a:gd name="connsiteY56" fmla="*/ 194158 h 428972"/>
              <a:gd name="connsiteX57" fmla="*/ 55260 w 498851"/>
              <a:gd name="connsiteY57" fmla="*/ 201383 h 428972"/>
              <a:gd name="connsiteX58" fmla="*/ 40641 w 498851"/>
              <a:gd name="connsiteY58" fmla="*/ 201383 h 428972"/>
              <a:gd name="connsiteX59" fmla="*/ 26005 w 498851"/>
              <a:gd name="connsiteY59" fmla="*/ 186747 h 428972"/>
              <a:gd name="connsiteX60" fmla="*/ 26005 w 498851"/>
              <a:gd name="connsiteY60" fmla="*/ 172128 h 428972"/>
              <a:gd name="connsiteX61" fmla="*/ 33230 w 498851"/>
              <a:gd name="connsiteY61" fmla="*/ 164903 h 428972"/>
              <a:gd name="connsiteX62" fmla="*/ 35285 w 498851"/>
              <a:gd name="connsiteY62" fmla="*/ 153231 h 428972"/>
              <a:gd name="connsiteX63" fmla="*/ 30232 w 498851"/>
              <a:gd name="connsiteY63" fmla="*/ 141105 h 428972"/>
              <a:gd name="connsiteX64" fmla="*/ 20548 w 498851"/>
              <a:gd name="connsiteY64" fmla="*/ 134368 h 428972"/>
              <a:gd name="connsiteX65" fmla="*/ 113685 w 498851"/>
              <a:gd name="connsiteY65" fmla="*/ 72354 h 428972"/>
              <a:gd name="connsiteX66" fmla="*/ 72338 w 498851"/>
              <a:gd name="connsiteY66" fmla="*/ 113702 h 428972"/>
              <a:gd name="connsiteX67" fmla="*/ 113685 w 498851"/>
              <a:gd name="connsiteY67" fmla="*/ 155050 h 428972"/>
              <a:gd name="connsiteX68" fmla="*/ 155033 w 498851"/>
              <a:gd name="connsiteY68" fmla="*/ 113702 h 428972"/>
              <a:gd name="connsiteX69" fmla="*/ 113685 w 498851"/>
              <a:gd name="connsiteY69" fmla="*/ 72354 h 428972"/>
              <a:gd name="connsiteX70" fmla="*/ 244668 w 498851"/>
              <a:gd name="connsiteY70" fmla="*/ 317730 h 428972"/>
              <a:gd name="connsiteX71" fmla="*/ 251186 w 498851"/>
              <a:gd name="connsiteY71" fmla="*/ 333376 h 428972"/>
              <a:gd name="connsiteX72" fmla="*/ 248542 w 498851"/>
              <a:gd name="connsiteY72" fmla="*/ 348416 h 428972"/>
              <a:gd name="connsiteX73" fmla="*/ 239228 w 498851"/>
              <a:gd name="connsiteY73" fmla="*/ 357730 h 428972"/>
              <a:gd name="connsiteX74" fmla="*/ 239228 w 498851"/>
              <a:gd name="connsiteY74" fmla="*/ 376576 h 428972"/>
              <a:gd name="connsiteX75" fmla="*/ 258091 w 498851"/>
              <a:gd name="connsiteY75" fmla="*/ 395440 h 428972"/>
              <a:gd name="connsiteX76" fmla="*/ 276938 w 498851"/>
              <a:gd name="connsiteY76" fmla="*/ 395440 h 428972"/>
              <a:gd name="connsiteX77" fmla="*/ 286252 w 498851"/>
              <a:gd name="connsiteY77" fmla="*/ 386126 h 428972"/>
              <a:gd name="connsiteX78" fmla="*/ 301292 w 498851"/>
              <a:gd name="connsiteY78" fmla="*/ 383482 h 428972"/>
              <a:gd name="connsiteX79" fmla="*/ 316938 w 498851"/>
              <a:gd name="connsiteY79" fmla="*/ 390000 h 428972"/>
              <a:gd name="connsiteX80" fmla="*/ 325629 w 498851"/>
              <a:gd name="connsiteY80" fmla="*/ 402480 h 428972"/>
              <a:gd name="connsiteX81" fmla="*/ 325629 w 498851"/>
              <a:gd name="connsiteY81" fmla="*/ 415651 h 428972"/>
              <a:gd name="connsiteX82" fmla="*/ 338951 w 498851"/>
              <a:gd name="connsiteY82" fmla="*/ 428973 h 428972"/>
              <a:gd name="connsiteX83" fmla="*/ 365595 w 498851"/>
              <a:gd name="connsiteY83" fmla="*/ 428973 h 428972"/>
              <a:gd name="connsiteX84" fmla="*/ 378918 w 498851"/>
              <a:gd name="connsiteY84" fmla="*/ 415651 h 428972"/>
              <a:gd name="connsiteX85" fmla="*/ 378918 w 498851"/>
              <a:gd name="connsiteY85" fmla="*/ 402480 h 428972"/>
              <a:gd name="connsiteX86" fmla="*/ 387608 w 498851"/>
              <a:gd name="connsiteY86" fmla="*/ 390000 h 428972"/>
              <a:gd name="connsiteX87" fmla="*/ 403255 w 498851"/>
              <a:gd name="connsiteY87" fmla="*/ 383482 h 428972"/>
              <a:gd name="connsiteX88" fmla="*/ 418295 w 498851"/>
              <a:gd name="connsiteY88" fmla="*/ 386126 h 428972"/>
              <a:gd name="connsiteX89" fmla="*/ 427609 w 498851"/>
              <a:gd name="connsiteY89" fmla="*/ 395440 h 428972"/>
              <a:gd name="connsiteX90" fmla="*/ 446455 w 498851"/>
              <a:gd name="connsiteY90" fmla="*/ 395440 h 428972"/>
              <a:gd name="connsiteX91" fmla="*/ 465318 w 498851"/>
              <a:gd name="connsiteY91" fmla="*/ 376576 h 428972"/>
              <a:gd name="connsiteX92" fmla="*/ 465318 w 498851"/>
              <a:gd name="connsiteY92" fmla="*/ 357730 h 428972"/>
              <a:gd name="connsiteX93" fmla="*/ 456005 w 498851"/>
              <a:gd name="connsiteY93" fmla="*/ 348416 h 428972"/>
              <a:gd name="connsiteX94" fmla="*/ 453361 w 498851"/>
              <a:gd name="connsiteY94" fmla="*/ 333376 h 428972"/>
              <a:gd name="connsiteX95" fmla="*/ 459878 w 498851"/>
              <a:gd name="connsiteY95" fmla="*/ 317730 h 428972"/>
              <a:gd name="connsiteX96" fmla="*/ 472359 w 498851"/>
              <a:gd name="connsiteY96" fmla="*/ 309039 h 428972"/>
              <a:gd name="connsiteX97" fmla="*/ 485529 w 498851"/>
              <a:gd name="connsiteY97" fmla="*/ 309039 h 428972"/>
              <a:gd name="connsiteX98" fmla="*/ 498852 w 498851"/>
              <a:gd name="connsiteY98" fmla="*/ 295717 h 428972"/>
              <a:gd name="connsiteX99" fmla="*/ 498852 w 498851"/>
              <a:gd name="connsiteY99" fmla="*/ 269072 h 428972"/>
              <a:gd name="connsiteX100" fmla="*/ 485529 w 498851"/>
              <a:gd name="connsiteY100" fmla="*/ 255750 h 428972"/>
              <a:gd name="connsiteX101" fmla="*/ 472359 w 498851"/>
              <a:gd name="connsiteY101" fmla="*/ 255750 h 428972"/>
              <a:gd name="connsiteX102" fmla="*/ 459878 w 498851"/>
              <a:gd name="connsiteY102" fmla="*/ 247059 h 428972"/>
              <a:gd name="connsiteX103" fmla="*/ 453361 w 498851"/>
              <a:gd name="connsiteY103" fmla="*/ 231413 h 428972"/>
              <a:gd name="connsiteX104" fmla="*/ 456005 w 498851"/>
              <a:gd name="connsiteY104" fmla="*/ 216373 h 428972"/>
              <a:gd name="connsiteX105" fmla="*/ 465318 w 498851"/>
              <a:gd name="connsiteY105" fmla="*/ 207059 h 428972"/>
              <a:gd name="connsiteX106" fmla="*/ 465318 w 498851"/>
              <a:gd name="connsiteY106" fmla="*/ 188212 h 428972"/>
              <a:gd name="connsiteX107" fmla="*/ 446455 w 498851"/>
              <a:gd name="connsiteY107" fmla="*/ 169349 h 428972"/>
              <a:gd name="connsiteX108" fmla="*/ 427609 w 498851"/>
              <a:gd name="connsiteY108" fmla="*/ 169349 h 428972"/>
              <a:gd name="connsiteX109" fmla="*/ 418295 w 498851"/>
              <a:gd name="connsiteY109" fmla="*/ 178663 h 428972"/>
              <a:gd name="connsiteX110" fmla="*/ 403255 w 498851"/>
              <a:gd name="connsiteY110" fmla="*/ 181307 h 428972"/>
              <a:gd name="connsiteX111" fmla="*/ 387608 w 498851"/>
              <a:gd name="connsiteY111" fmla="*/ 174789 h 428972"/>
              <a:gd name="connsiteX112" fmla="*/ 378918 w 498851"/>
              <a:gd name="connsiteY112" fmla="*/ 162309 h 428972"/>
              <a:gd name="connsiteX113" fmla="*/ 378918 w 498851"/>
              <a:gd name="connsiteY113" fmla="*/ 149138 h 428972"/>
              <a:gd name="connsiteX114" fmla="*/ 365595 w 498851"/>
              <a:gd name="connsiteY114" fmla="*/ 135816 h 428972"/>
              <a:gd name="connsiteX115" fmla="*/ 338951 w 498851"/>
              <a:gd name="connsiteY115" fmla="*/ 135816 h 428972"/>
              <a:gd name="connsiteX116" fmla="*/ 325629 w 498851"/>
              <a:gd name="connsiteY116" fmla="*/ 149138 h 428972"/>
              <a:gd name="connsiteX117" fmla="*/ 325629 w 498851"/>
              <a:gd name="connsiteY117" fmla="*/ 162309 h 428972"/>
              <a:gd name="connsiteX118" fmla="*/ 316938 w 498851"/>
              <a:gd name="connsiteY118" fmla="*/ 174789 h 428972"/>
              <a:gd name="connsiteX119" fmla="*/ 301292 w 498851"/>
              <a:gd name="connsiteY119" fmla="*/ 181307 h 428972"/>
              <a:gd name="connsiteX120" fmla="*/ 286252 w 498851"/>
              <a:gd name="connsiteY120" fmla="*/ 178663 h 428972"/>
              <a:gd name="connsiteX121" fmla="*/ 276938 w 498851"/>
              <a:gd name="connsiteY121" fmla="*/ 169349 h 428972"/>
              <a:gd name="connsiteX122" fmla="*/ 258091 w 498851"/>
              <a:gd name="connsiteY122" fmla="*/ 169349 h 428972"/>
              <a:gd name="connsiteX123" fmla="*/ 239228 w 498851"/>
              <a:gd name="connsiteY123" fmla="*/ 188212 h 428972"/>
              <a:gd name="connsiteX124" fmla="*/ 239228 w 498851"/>
              <a:gd name="connsiteY124" fmla="*/ 207059 h 428972"/>
              <a:gd name="connsiteX125" fmla="*/ 248542 w 498851"/>
              <a:gd name="connsiteY125" fmla="*/ 216373 h 428972"/>
              <a:gd name="connsiteX126" fmla="*/ 251186 w 498851"/>
              <a:gd name="connsiteY126" fmla="*/ 231413 h 428972"/>
              <a:gd name="connsiteX127" fmla="*/ 244668 w 498851"/>
              <a:gd name="connsiteY127" fmla="*/ 247059 h 428972"/>
              <a:gd name="connsiteX128" fmla="*/ 232188 w 498851"/>
              <a:gd name="connsiteY128" fmla="*/ 255750 h 428972"/>
              <a:gd name="connsiteX129" fmla="*/ 219017 w 498851"/>
              <a:gd name="connsiteY129" fmla="*/ 255750 h 428972"/>
              <a:gd name="connsiteX130" fmla="*/ 205695 w 498851"/>
              <a:gd name="connsiteY130" fmla="*/ 269072 h 428972"/>
              <a:gd name="connsiteX131" fmla="*/ 205695 w 498851"/>
              <a:gd name="connsiteY131" fmla="*/ 295717 h 428972"/>
              <a:gd name="connsiteX132" fmla="*/ 219017 w 498851"/>
              <a:gd name="connsiteY132" fmla="*/ 309039 h 428972"/>
              <a:gd name="connsiteX133" fmla="*/ 232188 w 498851"/>
              <a:gd name="connsiteY133" fmla="*/ 309039 h 428972"/>
              <a:gd name="connsiteX134" fmla="*/ 244668 w 498851"/>
              <a:gd name="connsiteY134" fmla="*/ 317730 h 428972"/>
              <a:gd name="connsiteX135" fmla="*/ 352273 w 498851"/>
              <a:gd name="connsiteY135" fmla="*/ 229089 h 428972"/>
              <a:gd name="connsiteX136" fmla="*/ 298967 w 498851"/>
              <a:gd name="connsiteY136" fmla="*/ 282395 h 428972"/>
              <a:gd name="connsiteX137" fmla="*/ 352273 w 498851"/>
              <a:gd name="connsiteY137" fmla="*/ 335700 h 428972"/>
              <a:gd name="connsiteX138" fmla="*/ 405579 w 498851"/>
              <a:gd name="connsiteY138" fmla="*/ 282395 h 428972"/>
              <a:gd name="connsiteX139" fmla="*/ 352273 w 498851"/>
              <a:gd name="connsiteY139" fmla="*/ 229089 h 42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98851" h="428972">
                <a:moveTo>
                  <a:pt x="20548" y="134368"/>
                </a:moveTo>
                <a:lnTo>
                  <a:pt x="10341" y="134368"/>
                </a:lnTo>
                <a:cubicBezTo>
                  <a:pt x="4632" y="134368"/>
                  <a:pt x="0" y="129736"/>
                  <a:pt x="0" y="124027"/>
                </a:cubicBezTo>
                <a:lnTo>
                  <a:pt x="0" y="103361"/>
                </a:lnTo>
                <a:cubicBezTo>
                  <a:pt x="0" y="97651"/>
                  <a:pt x="4632" y="93020"/>
                  <a:pt x="10341" y="93020"/>
                </a:cubicBezTo>
                <a:lnTo>
                  <a:pt x="20548" y="93020"/>
                </a:lnTo>
                <a:cubicBezTo>
                  <a:pt x="24859" y="93020"/>
                  <a:pt x="28885" y="90393"/>
                  <a:pt x="30232" y="86283"/>
                </a:cubicBezTo>
                <a:cubicBezTo>
                  <a:pt x="31613" y="82089"/>
                  <a:pt x="33297" y="78030"/>
                  <a:pt x="35285" y="74157"/>
                </a:cubicBezTo>
                <a:cubicBezTo>
                  <a:pt x="37255" y="70283"/>
                  <a:pt x="36312" y="65567"/>
                  <a:pt x="33230" y="62485"/>
                </a:cubicBezTo>
                <a:lnTo>
                  <a:pt x="26005" y="55260"/>
                </a:lnTo>
                <a:cubicBezTo>
                  <a:pt x="21962" y="51217"/>
                  <a:pt x="21962" y="44683"/>
                  <a:pt x="26005" y="40640"/>
                </a:cubicBezTo>
                <a:lnTo>
                  <a:pt x="40641" y="26005"/>
                </a:lnTo>
                <a:cubicBezTo>
                  <a:pt x="44683" y="21962"/>
                  <a:pt x="51218" y="21962"/>
                  <a:pt x="55260" y="26005"/>
                </a:cubicBezTo>
                <a:lnTo>
                  <a:pt x="62485" y="33230"/>
                </a:lnTo>
                <a:cubicBezTo>
                  <a:pt x="65550" y="36295"/>
                  <a:pt x="70283" y="37255"/>
                  <a:pt x="74157" y="35285"/>
                </a:cubicBezTo>
                <a:cubicBezTo>
                  <a:pt x="78047" y="33297"/>
                  <a:pt x="82089" y="31613"/>
                  <a:pt x="86283" y="30232"/>
                </a:cubicBezTo>
                <a:cubicBezTo>
                  <a:pt x="90393" y="28885"/>
                  <a:pt x="93020" y="24876"/>
                  <a:pt x="93020" y="20548"/>
                </a:cubicBezTo>
                <a:lnTo>
                  <a:pt x="93020" y="10341"/>
                </a:lnTo>
                <a:cubicBezTo>
                  <a:pt x="93020" y="4632"/>
                  <a:pt x="97651" y="0"/>
                  <a:pt x="103361" y="0"/>
                </a:cubicBezTo>
                <a:lnTo>
                  <a:pt x="124027" y="0"/>
                </a:lnTo>
                <a:cubicBezTo>
                  <a:pt x="129736" y="0"/>
                  <a:pt x="134368" y="4632"/>
                  <a:pt x="134368" y="10341"/>
                </a:cubicBezTo>
                <a:lnTo>
                  <a:pt x="134368" y="20548"/>
                </a:lnTo>
                <a:cubicBezTo>
                  <a:pt x="134368" y="24859"/>
                  <a:pt x="136995" y="28885"/>
                  <a:pt x="141105" y="30232"/>
                </a:cubicBezTo>
                <a:cubicBezTo>
                  <a:pt x="145298" y="31613"/>
                  <a:pt x="149358" y="33297"/>
                  <a:pt x="153231" y="35285"/>
                </a:cubicBezTo>
                <a:cubicBezTo>
                  <a:pt x="157105" y="37255"/>
                  <a:pt x="161821" y="36312"/>
                  <a:pt x="164903" y="33230"/>
                </a:cubicBezTo>
                <a:lnTo>
                  <a:pt x="172128" y="26005"/>
                </a:lnTo>
                <a:cubicBezTo>
                  <a:pt x="176170" y="21962"/>
                  <a:pt x="182705" y="21962"/>
                  <a:pt x="186747" y="26005"/>
                </a:cubicBezTo>
                <a:lnTo>
                  <a:pt x="201383" y="40640"/>
                </a:lnTo>
                <a:cubicBezTo>
                  <a:pt x="205426" y="44683"/>
                  <a:pt x="205426" y="51217"/>
                  <a:pt x="201383" y="55260"/>
                </a:cubicBezTo>
                <a:lnTo>
                  <a:pt x="194158" y="62485"/>
                </a:lnTo>
                <a:cubicBezTo>
                  <a:pt x="191093" y="65550"/>
                  <a:pt x="190133" y="70283"/>
                  <a:pt x="192103" y="74157"/>
                </a:cubicBezTo>
                <a:cubicBezTo>
                  <a:pt x="194090" y="78047"/>
                  <a:pt x="195775" y="82089"/>
                  <a:pt x="197156" y="86283"/>
                </a:cubicBezTo>
                <a:cubicBezTo>
                  <a:pt x="198503" y="90393"/>
                  <a:pt x="202512" y="93020"/>
                  <a:pt x="206840" y="93020"/>
                </a:cubicBezTo>
                <a:lnTo>
                  <a:pt x="217047" y="93020"/>
                </a:lnTo>
                <a:cubicBezTo>
                  <a:pt x="222756" y="93020"/>
                  <a:pt x="227388" y="97651"/>
                  <a:pt x="227388" y="103361"/>
                </a:cubicBezTo>
                <a:lnTo>
                  <a:pt x="227388" y="124027"/>
                </a:lnTo>
                <a:cubicBezTo>
                  <a:pt x="227388" y="129736"/>
                  <a:pt x="222756" y="134368"/>
                  <a:pt x="217047" y="134368"/>
                </a:cubicBezTo>
                <a:lnTo>
                  <a:pt x="206840" y="134368"/>
                </a:lnTo>
                <a:cubicBezTo>
                  <a:pt x="202528" y="134368"/>
                  <a:pt x="198503" y="136995"/>
                  <a:pt x="197156" y="141105"/>
                </a:cubicBezTo>
                <a:cubicBezTo>
                  <a:pt x="195775" y="145298"/>
                  <a:pt x="194090" y="149357"/>
                  <a:pt x="192103" y="153231"/>
                </a:cubicBezTo>
                <a:cubicBezTo>
                  <a:pt x="190133" y="157105"/>
                  <a:pt x="191076" y="161821"/>
                  <a:pt x="194158" y="164903"/>
                </a:cubicBezTo>
                <a:lnTo>
                  <a:pt x="201383" y="172128"/>
                </a:lnTo>
                <a:cubicBezTo>
                  <a:pt x="205426" y="176170"/>
                  <a:pt x="205426" y="182705"/>
                  <a:pt x="201383" y="186747"/>
                </a:cubicBezTo>
                <a:lnTo>
                  <a:pt x="186747" y="201383"/>
                </a:lnTo>
                <a:cubicBezTo>
                  <a:pt x="182705" y="205425"/>
                  <a:pt x="176170" y="205425"/>
                  <a:pt x="172128" y="201383"/>
                </a:cubicBezTo>
                <a:lnTo>
                  <a:pt x="164903" y="194158"/>
                </a:lnTo>
                <a:cubicBezTo>
                  <a:pt x="161838" y="191092"/>
                  <a:pt x="157105" y="190132"/>
                  <a:pt x="153231" y="192103"/>
                </a:cubicBezTo>
                <a:cubicBezTo>
                  <a:pt x="149341" y="194090"/>
                  <a:pt x="145298" y="195775"/>
                  <a:pt x="141105" y="197156"/>
                </a:cubicBezTo>
                <a:cubicBezTo>
                  <a:pt x="136995" y="198503"/>
                  <a:pt x="134368" y="202512"/>
                  <a:pt x="134368" y="206840"/>
                </a:cubicBezTo>
                <a:lnTo>
                  <a:pt x="134368" y="217046"/>
                </a:lnTo>
                <a:cubicBezTo>
                  <a:pt x="134368" y="222756"/>
                  <a:pt x="129736" y="227388"/>
                  <a:pt x="124027" y="227388"/>
                </a:cubicBezTo>
                <a:lnTo>
                  <a:pt x="103361" y="227388"/>
                </a:lnTo>
                <a:cubicBezTo>
                  <a:pt x="97651" y="227388"/>
                  <a:pt x="93020" y="222756"/>
                  <a:pt x="93020" y="217046"/>
                </a:cubicBezTo>
                <a:lnTo>
                  <a:pt x="93020" y="206840"/>
                </a:lnTo>
                <a:cubicBezTo>
                  <a:pt x="93020" y="202528"/>
                  <a:pt x="90393" y="198503"/>
                  <a:pt x="86283" y="197156"/>
                </a:cubicBezTo>
                <a:cubicBezTo>
                  <a:pt x="82089" y="195775"/>
                  <a:pt x="78030" y="194090"/>
                  <a:pt x="74157" y="192103"/>
                </a:cubicBezTo>
                <a:cubicBezTo>
                  <a:pt x="70283" y="190132"/>
                  <a:pt x="65567" y="191076"/>
                  <a:pt x="62485" y="194158"/>
                </a:cubicBezTo>
                <a:lnTo>
                  <a:pt x="55260" y="201383"/>
                </a:lnTo>
                <a:cubicBezTo>
                  <a:pt x="51218" y="205425"/>
                  <a:pt x="44683" y="205425"/>
                  <a:pt x="40641" y="201383"/>
                </a:cubicBezTo>
                <a:lnTo>
                  <a:pt x="26005" y="186747"/>
                </a:lnTo>
                <a:cubicBezTo>
                  <a:pt x="21962" y="182705"/>
                  <a:pt x="21962" y="176170"/>
                  <a:pt x="26005" y="172128"/>
                </a:cubicBezTo>
                <a:lnTo>
                  <a:pt x="33230" y="164903"/>
                </a:lnTo>
                <a:cubicBezTo>
                  <a:pt x="36295" y="161837"/>
                  <a:pt x="37255" y="157105"/>
                  <a:pt x="35285" y="153231"/>
                </a:cubicBezTo>
                <a:cubicBezTo>
                  <a:pt x="33297" y="149341"/>
                  <a:pt x="31613" y="145298"/>
                  <a:pt x="30232" y="141105"/>
                </a:cubicBezTo>
                <a:cubicBezTo>
                  <a:pt x="28885" y="136995"/>
                  <a:pt x="24876" y="134368"/>
                  <a:pt x="20548" y="134368"/>
                </a:cubicBezTo>
                <a:close/>
                <a:moveTo>
                  <a:pt x="113685" y="72354"/>
                </a:moveTo>
                <a:cubicBezTo>
                  <a:pt x="90848" y="72354"/>
                  <a:pt x="72338" y="90864"/>
                  <a:pt x="72338" y="113702"/>
                </a:cubicBezTo>
                <a:cubicBezTo>
                  <a:pt x="72338" y="136540"/>
                  <a:pt x="90848" y="155050"/>
                  <a:pt x="113685" y="155050"/>
                </a:cubicBezTo>
                <a:cubicBezTo>
                  <a:pt x="136524" y="155050"/>
                  <a:pt x="155033" y="136540"/>
                  <a:pt x="155033" y="113702"/>
                </a:cubicBezTo>
                <a:cubicBezTo>
                  <a:pt x="155033" y="90864"/>
                  <a:pt x="136524" y="72354"/>
                  <a:pt x="113685" y="72354"/>
                </a:cubicBezTo>
                <a:close/>
                <a:moveTo>
                  <a:pt x="244668" y="317730"/>
                </a:moveTo>
                <a:cubicBezTo>
                  <a:pt x="246453" y="323136"/>
                  <a:pt x="248626" y="328357"/>
                  <a:pt x="251186" y="333376"/>
                </a:cubicBezTo>
                <a:cubicBezTo>
                  <a:pt x="253729" y="338361"/>
                  <a:pt x="252500" y="344458"/>
                  <a:pt x="248542" y="348416"/>
                </a:cubicBezTo>
                <a:lnTo>
                  <a:pt x="239228" y="357730"/>
                </a:lnTo>
                <a:cubicBezTo>
                  <a:pt x="234024" y="362934"/>
                  <a:pt x="234024" y="371372"/>
                  <a:pt x="239228" y="376576"/>
                </a:cubicBezTo>
                <a:lnTo>
                  <a:pt x="258091" y="395440"/>
                </a:lnTo>
                <a:cubicBezTo>
                  <a:pt x="263295" y="400644"/>
                  <a:pt x="271733" y="400644"/>
                  <a:pt x="276938" y="395440"/>
                </a:cubicBezTo>
                <a:lnTo>
                  <a:pt x="286252" y="386126"/>
                </a:lnTo>
                <a:cubicBezTo>
                  <a:pt x="290209" y="382168"/>
                  <a:pt x="296306" y="380939"/>
                  <a:pt x="301292" y="383482"/>
                </a:cubicBezTo>
                <a:cubicBezTo>
                  <a:pt x="306294" y="386042"/>
                  <a:pt x="311515" y="388214"/>
                  <a:pt x="316938" y="390000"/>
                </a:cubicBezTo>
                <a:cubicBezTo>
                  <a:pt x="322227" y="391734"/>
                  <a:pt x="325629" y="396922"/>
                  <a:pt x="325629" y="402480"/>
                </a:cubicBezTo>
                <a:lnTo>
                  <a:pt x="325629" y="415651"/>
                </a:lnTo>
                <a:cubicBezTo>
                  <a:pt x="325629" y="423011"/>
                  <a:pt x="331591" y="428973"/>
                  <a:pt x="338951" y="428973"/>
                </a:cubicBezTo>
                <a:lnTo>
                  <a:pt x="365595" y="428973"/>
                </a:lnTo>
                <a:cubicBezTo>
                  <a:pt x="372956" y="428973"/>
                  <a:pt x="378918" y="423011"/>
                  <a:pt x="378918" y="415651"/>
                </a:cubicBezTo>
                <a:lnTo>
                  <a:pt x="378918" y="402480"/>
                </a:lnTo>
                <a:cubicBezTo>
                  <a:pt x="378918" y="396905"/>
                  <a:pt x="382320" y="391734"/>
                  <a:pt x="387608" y="390000"/>
                </a:cubicBezTo>
                <a:cubicBezTo>
                  <a:pt x="393015" y="388214"/>
                  <a:pt x="398236" y="386042"/>
                  <a:pt x="403255" y="383482"/>
                </a:cubicBezTo>
                <a:cubicBezTo>
                  <a:pt x="408240" y="380939"/>
                  <a:pt x="414337" y="382168"/>
                  <a:pt x="418295" y="386126"/>
                </a:cubicBezTo>
                <a:lnTo>
                  <a:pt x="427609" y="395440"/>
                </a:lnTo>
                <a:cubicBezTo>
                  <a:pt x="432813" y="400644"/>
                  <a:pt x="441251" y="400644"/>
                  <a:pt x="446455" y="395440"/>
                </a:cubicBezTo>
                <a:lnTo>
                  <a:pt x="465318" y="376576"/>
                </a:lnTo>
                <a:cubicBezTo>
                  <a:pt x="470523" y="371372"/>
                  <a:pt x="470523" y="362934"/>
                  <a:pt x="465318" y="357730"/>
                </a:cubicBezTo>
                <a:lnTo>
                  <a:pt x="456005" y="348416"/>
                </a:lnTo>
                <a:cubicBezTo>
                  <a:pt x="452047" y="344458"/>
                  <a:pt x="450817" y="338361"/>
                  <a:pt x="453361" y="333376"/>
                </a:cubicBezTo>
                <a:cubicBezTo>
                  <a:pt x="455921" y="328374"/>
                  <a:pt x="458093" y="323153"/>
                  <a:pt x="459878" y="317730"/>
                </a:cubicBezTo>
                <a:cubicBezTo>
                  <a:pt x="461613" y="312441"/>
                  <a:pt x="466801" y="309039"/>
                  <a:pt x="472359" y="309039"/>
                </a:cubicBezTo>
                <a:lnTo>
                  <a:pt x="485529" y="309039"/>
                </a:lnTo>
                <a:cubicBezTo>
                  <a:pt x="492889" y="309039"/>
                  <a:pt x="498852" y="303077"/>
                  <a:pt x="498852" y="295717"/>
                </a:cubicBezTo>
                <a:lnTo>
                  <a:pt x="498852" y="269072"/>
                </a:lnTo>
                <a:cubicBezTo>
                  <a:pt x="498852" y="261712"/>
                  <a:pt x="492889" y="255750"/>
                  <a:pt x="485529" y="255750"/>
                </a:cubicBezTo>
                <a:lnTo>
                  <a:pt x="472359" y="255750"/>
                </a:lnTo>
                <a:cubicBezTo>
                  <a:pt x="466784" y="255750"/>
                  <a:pt x="461613" y="252348"/>
                  <a:pt x="459878" y="247059"/>
                </a:cubicBezTo>
                <a:cubicBezTo>
                  <a:pt x="458093" y="241653"/>
                  <a:pt x="455921" y="236432"/>
                  <a:pt x="453361" y="231413"/>
                </a:cubicBezTo>
                <a:cubicBezTo>
                  <a:pt x="450817" y="226428"/>
                  <a:pt x="452047" y="220331"/>
                  <a:pt x="456005" y="216373"/>
                </a:cubicBezTo>
                <a:lnTo>
                  <a:pt x="465318" y="207059"/>
                </a:lnTo>
                <a:cubicBezTo>
                  <a:pt x="470523" y="201855"/>
                  <a:pt x="470523" y="193417"/>
                  <a:pt x="465318" y="188212"/>
                </a:cubicBezTo>
                <a:lnTo>
                  <a:pt x="446455" y="169349"/>
                </a:lnTo>
                <a:cubicBezTo>
                  <a:pt x="441251" y="164145"/>
                  <a:pt x="432813" y="164145"/>
                  <a:pt x="427609" y="169349"/>
                </a:cubicBezTo>
                <a:lnTo>
                  <a:pt x="418295" y="178663"/>
                </a:lnTo>
                <a:cubicBezTo>
                  <a:pt x="414337" y="182621"/>
                  <a:pt x="408240" y="183850"/>
                  <a:pt x="403255" y="181307"/>
                </a:cubicBezTo>
                <a:cubicBezTo>
                  <a:pt x="398253" y="178747"/>
                  <a:pt x="393032" y="176574"/>
                  <a:pt x="387608" y="174789"/>
                </a:cubicBezTo>
                <a:cubicBezTo>
                  <a:pt x="382320" y="173054"/>
                  <a:pt x="378918" y="167867"/>
                  <a:pt x="378918" y="162309"/>
                </a:cubicBezTo>
                <a:lnTo>
                  <a:pt x="378918" y="149138"/>
                </a:lnTo>
                <a:cubicBezTo>
                  <a:pt x="378918" y="141778"/>
                  <a:pt x="372956" y="135816"/>
                  <a:pt x="365595" y="135816"/>
                </a:cubicBezTo>
                <a:lnTo>
                  <a:pt x="338951" y="135816"/>
                </a:lnTo>
                <a:cubicBezTo>
                  <a:pt x="331591" y="135816"/>
                  <a:pt x="325629" y="141778"/>
                  <a:pt x="325629" y="149138"/>
                </a:cubicBezTo>
                <a:lnTo>
                  <a:pt x="325629" y="162309"/>
                </a:lnTo>
                <a:cubicBezTo>
                  <a:pt x="325629" y="167884"/>
                  <a:pt x="322227" y="173054"/>
                  <a:pt x="316938" y="174789"/>
                </a:cubicBezTo>
                <a:cubicBezTo>
                  <a:pt x="311532" y="176574"/>
                  <a:pt x="306311" y="178747"/>
                  <a:pt x="301292" y="181307"/>
                </a:cubicBezTo>
                <a:cubicBezTo>
                  <a:pt x="296306" y="183850"/>
                  <a:pt x="290209" y="182621"/>
                  <a:pt x="286252" y="178663"/>
                </a:cubicBezTo>
                <a:lnTo>
                  <a:pt x="276938" y="169349"/>
                </a:lnTo>
                <a:cubicBezTo>
                  <a:pt x="271733" y="164145"/>
                  <a:pt x="263295" y="164145"/>
                  <a:pt x="258091" y="169349"/>
                </a:cubicBezTo>
                <a:lnTo>
                  <a:pt x="239228" y="188212"/>
                </a:lnTo>
                <a:cubicBezTo>
                  <a:pt x="234024" y="193417"/>
                  <a:pt x="234024" y="201855"/>
                  <a:pt x="239228" y="207059"/>
                </a:cubicBezTo>
                <a:lnTo>
                  <a:pt x="248542" y="216373"/>
                </a:lnTo>
                <a:cubicBezTo>
                  <a:pt x="252500" y="220331"/>
                  <a:pt x="253729" y="226428"/>
                  <a:pt x="251186" y="231413"/>
                </a:cubicBezTo>
                <a:cubicBezTo>
                  <a:pt x="248626" y="236415"/>
                  <a:pt x="246453" y="241636"/>
                  <a:pt x="244668" y="247059"/>
                </a:cubicBezTo>
                <a:cubicBezTo>
                  <a:pt x="242933" y="252348"/>
                  <a:pt x="237746" y="255750"/>
                  <a:pt x="232188" y="255750"/>
                </a:cubicBezTo>
                <a:lnTo>
                  <a:pt x="219017" y="255750"/>
                </a:lnTo>
                <a:cubicBezTo>
                  <a:pt x="211657" y="255750"/>
                  <a:pt x="205695" y="261712"/>
                  <a:pt x="205695" y="269072"/>
                </a:cubicBezTo>
                <a:lnTo>
                  <a:pt x="205695" y="295717"/>
                </a:lnTo>
                <a:cubicBezTo>
                  <a:pt x="205695" y="303077"/>
                  <a:pt x="211657" y="309039"/>
                  <a:pt x="219017" y="309039"/>
                </a:cubicBezTo>
                <a:lnTo>
                  <a:pt x="232188" y="309039"/>
                </a:lnTo>
                <a:cubicBezTo>
                  <a:pt x="237763" y="309039"/>
                  <a:pt x="242933" y="312441"/>
                  <a:pt x="244668" y="317730"/>
                </a:cubicBezTo>
                <a:close/>
                <a:moveTo>
                  <a:pt x="352273" y="229089"/>
                </a:moveTo>
                <a:cubicBezTo>
                  <a:pt x="322833" y="229089"/>
                  <a:pt x="298967" y="252954"/>
                  <a:pt x="298967" y="282395"/>
                </a:cubicBezTo>
                <a:cubicBezTo>
                  <a:pt x="298967" y="311835"/>
                  <a:pt x="322833" y="335700"/>
                  <a:pt x="352273" y="335700"/>
                </a:cubicBezTo>
                <a:cubicBezTo>
                  <a:pt x="381714" y="335700"/>
                  <a:pt x="405579" y="311835"/>
                  <a:pt x="405579" y="282395"/>
                </a:cubicBezTo>
                <a:cubicBezTo>
                  <a:pt x="405579" y="252954"/>
                  <a:pt x="381714" y="229089"/>
                  <a:pt x="352273" y="229089"/>
                </a:cubicBezTo>
                <a:close/>
              </a:path>
            </a:pathLst>
          </a:custGeom>
          <a:noFill/>
          <a:ln w="19050" cap="flat">
            <a:solidFill>
              <a:schemeClr val="accent3"/>
            </a:solidFill>
            <a:prstDash val="solid"/>
            <a:round/>
          </a:ln>
        </p:spPr>
        <p:txBody>
          <a:bodyPr rtlCol="0" anchor="ctr"/>
          <a:lstStyle/>
          <a:p>
            <a:endParaRPr lang="en-AU"/>
          </a:p>
        </p:txBody>
      </p:sp>
      <p:sp>
        <p:nvSpPr>
          <p:cNvPr id="63" name="Freeform: Shape 200">
            <a:extLst>
              <a:ext uri="{FF2B5EF4-FFF2-40B4-BE49-F238E27FC236}">
                <a16:creationId xmlns:a16="http://schemas.microsoft.com/office/drawing/2014/main" id="{214F13AB-7649-3273-0D0B-5E82DA6CA80B}"/>
              </a:ext>
            </a:extLst>
          </p:cNvPr>
          <p:cNvSpPr/>
          <p:nvPr/>
        </p:nvSpPr>
        <p:spPr>
          <a:xfrm>
            <a:off x="9105015" y="2250702"/>
            <a:ext cx="795392" cy="783995"/>
          </a:xfrm>
          <a:custGeom>
            <a:avLst/>
            <a:gdLst>
              <a:gd name="connsiteX0" fmla="*/ 393630 w 485673"/>
              <a:gd name="connsiteY0" fmla="*/ 7 h 478714"/>
              <a:gd name="connsiteX1" fmla="*/ 472400 w 485673"/>
              <a:gd name="connsiteY1" fmla="*/ 17599 h 478714"/>
              <a:gd name="connsiteX2" fmla="*/ 454520 w 485673"/>
              <a:gd name="connsiteY2" fmla="*/ 97668 h 478714"/>
              <a:gd name="connsiteX3" fmla="*/ 75043 w 485673"/>
              <a:gd name="connsiteY3" fmla="*/ 478714 h 478714"/>
              <a:gd name="connsiteX4" fmla="*/ 0 w 485673"/>
              <a:gd name="connsiteY4" fmla="*/ 478714 h 478714"/>
              <a:gd name="connsiteX5" fmla="*/ 0 w 485673"/>
              <a:gd name="connsiteY5" fmla="*/ 257046 h 478714"/>
              <a:gd name="connsiteX6" fmla="*/ 75043 w 485673"/>
              <a:gd name="connsiteY6" fmla="*/ 257046 h 478714"/>
              <a:gd name="connsiteX7" fmla="*/ 75043 w 485673"/>
              <a:gd name="connsiteY7" fmla="*/ 478714 h 478714"/>
              <a:gd name="connsiteX8" fmla="*/ 211920 w 485673"/>
              <a:gd name="connsiteY8" fmla="*/ 123609 h 478714"/>
              <a:gd name="connsiteX9" fmla="*/ 136877 w 485673"/>
              <a:gd name="connsiteY9" fmla="*/ 123609 h 478714"/>
              <a:gd name="connsiteX10" fmla="*/ 136877 w 485673"/>
              <a:gd name="connsiteY10" fmla="*/ 478714 h 478714"/>
              <a:gd name="connsiteX11" fmla="*/ 211920 w 485673"/>
              <a:gd name="connsiteY11" fmla="*/ 478714 h 478714"/>
              <a:gd name="connsiteX12" fmla="*/ 211920 w 485673"/>
              <a:gd name="connsiteY12" fmla="*/ 123609 h 478714"/>
              <a:gd name="connsiteX13" fmla="*/ 348797 w 485673"/>
              <a:gd name="connsiteY13" fmla="*/ 201316 h 478714"/>
              <a:gd name="connsiteX14" fmla="*/ 273755 w 485673"/>
              <a:gd name="connsiteY14" fmla="*/ 201316 h 478714"/>
              <a:gd name="connsiteX15" fmla="*/ 273755 w 485673"/>
              <a:gd name="connsiteY15" fmla="*/ 478714 h 478714"/>
              <a:gd name="connsiteX16" fmla="*/ 348797 w 485673"/>
              <a:gd name="connsiteY16" fmla="*/ 478714 h 478714"/>
              <a:gd name="connsiteX17" fmla="*/ 348797 w 485673"/>
              <a:gd name="connsiteY17" fmla="*/ 201316 h 478714"/>
              <a:gd name="connsiteX18" fmla="*/ 485674 w 485673"/>
              <a:gd name="connsiteY18" fmla="*/ 133510 h 478714"/>
              <a:gd name="connsiteX19" fmla="*/ 410632 w 485673"/>
              <a:gd name="connsiteY19" fmla="*/ 133510 h 478714"/>
              <a:gd name="connsiteX20" fmla="*/ 410632 w 485673"/>
              <a:gd name="connsiteY20" fmla="*/ 478714 h 478714"/>
              <a:gd name="connsiteX21" fmla="*/ 485674 w 485673"/>
              <a:gd name="connsiteY21" fmla="*/ 478714 h 478714"/>
              <a:gd name="connsiteX22" fmla="*/ 485674 w 485673"/>
              <a:gd name="connsiteY22" fmla="*/ 133510 h 478714"/>
              <a:gd name="connsiteX23" fmla="*/ 303677 w 485673"/>
              <a:gd name="connsiteY23" fmla="*/ 164225 h 478714"/>
              <a:gd name="connsiteX24" fmla="*/ 341999 w 485673"/>
              <a:gd name="connsiteY24" fmla="*/ 141101 h 478714"/>
              <a:gd name="connsiteX25" fmla="*/ 318875 w 485673"/>
              <a:gd name="connsiteY25" fmla="*/ 102778 h 478714"/>
              <a:gd name="connsiteX26" fmla="*/ 280552 w 485673"/>
              <a:gd name="connsiteY26" fmla="*/ 125903 h 478714"/>
              <a:gd name="connsiteX27" fmla="*/ 303677 w 485673"/>
              <a:gd name="connsiteY27" fmla="*/ 164225 h 478714"/>
              <a:gd name="connsiteX28" fmla="*/ 167913 w 485673"/>
              <a:gd name="connsiteY28" fmla="*/ 62381 h 478714"/>
              <a:gd name="connsiteX29" fmla="*/ 206235 w 485673"/>
              <a:gd name="connsiteY29" fmla="*/ 39256 h 478714"/>
              <a:gd name="connsiteX30" fmla="*/ 183110 w 485673"/>
              <a:gd name="connsiteY30" fmla="*/ 934 h 478714"/>
              <a:gd name="connsiteX31" fmla="*/ 144788 w 485673"/>
              <a:gd name="connsiteY31" fmla="*/ 24059 h 478714"/>
              <a:gd name="connsiteX32" fmla="*/ 167913 w 485673"/>
              <a:gd name="connsiteY32" fmla="*/ 62381 h 478714"/>
              <a:gd name="connsiteX33" fmla="*/ 29905 w 485673"/>
              <a:gd name="connsiteY33" fmla="*/ 200389 h 478714"/>
              <a:gd name="connsiteX34" fmla="*/ 68228 w 485673"/>
              <a:gd name="connsiteY34" fmla="*/ 177264 h 478714"/>
              <a:gd name="connsiteX35" fmla="*/ 45103 w 485673"/>
              <a:gd name="connsiteY35" fmla="*/ 138942 h 478714"/>
              <a:gd name="connsiteX36" fmla="*/ 6781 w 485673"/>
              <a:gd name="connsiteY36" fmla="*/ 162066 h 478714"/>
              <a:gd name="connsiteX37" fmla="*/ 29905 w 485673"/>
              <a:gd name="connsiteY37" fmla="*/ 200389 h 478714"/>
              <a:gd name="connsiteX38" fmla="*/ 58529 w 485673"/>
              <a:gd name="connsiteY38" fmla="*/ 146026 h 478714"/>
              <a:gd name="connsiteX39" fmla="*/ 154807 w 485673"/>
              <a:gd name="connsiteY39" fmla="*/ 55601 h 478714"/>
              <a:gd name="connsiteX40" fmla="*/ 201495 w 485673"/>
              <a:gd name="connsiteY40" fmla="*/ 49731 h 478714"/>
              <a:gd name="connsiteX41" fmla="*/ 285191 w 485673"/>
              <a:gd name="connsiteY41" fmla="*/ 115597 h 478714"/>
              <a:gd name="connsiteX42" fmla="*/ 338895 w 485673"/>
              <a:gd name="connsiteY42" fmla="*/ 115597 h 478714"/>
              <a:gd name="connsiteX43" fmla="*/ 463190 w 485673"/>
              <a:gd name="connsiteY43" fmla="*/ 20922 h 47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5673" h="478714">
                <a:moveTo>
                  <a:pt x="393630" y="7"/>
                </a:moveTo>
                <a:lnTo>
                  <a:pt x="472400" y="17599"/>
                </a:lnTo>
                <a:lnTo>
                  <a:pt x="454520" y="97668"/>
                </a:lnTo>
                <a:moveTo>
                  <a:pt x="75043" y="478714"/>
                </a:moveTo>
                <a:lnTo>
                  <a:pt x="0" y="478714"/>
                </a:lnTo>
                <a:lnTo>
                  <a:pt x="0" y="257046"/>
                </a:lnTo>
                <a:lnTo>
                  <a:pt x="75043" y="257046"/>
                </a:lnTo>
                <a:lnTo>
                  <a:pt x="75043" y="478714"/>
                </a:lnTo>
                <a:close/>
                <a:moveTo>
                  <a:pt x="211920" y="123609"/>
                </a:moveTo>
                <a:lnTo>
                  <a:pt x="136877" y="123609"/>
                </a:lnTo>
                <a:lnTo>
                  <a:pt x="136877" y="478714"/>
                </a:lnTo>
                <a:lnTo>
                  <a:pt x="211920" y="478714"/>
                </a:lnTo>
                <a:lnTo>
                  <a:pt x="211920" y="123609"/>
                </a:lnTo>
                <a:close/>
                <a:moveTo>
                  <a:pt x="348797" y="201316"/>
                </a:moveTo>
                <a:lnTo>
                  <a:pt x="273755" y="201316"/>
                </a:lnTo>
                <a:lnTo>
                  <a:pt x="273755" y="478714"/>
                </a:lnTo>
                <a:lnTo>
                  <a:pt x="348797" y="478714"/>
                </a:lnTo>
                <a:lnTo>
                  <a:pt x="348797" y="201316"/>
                </a:lnTo>
                <a:close/>
                <a:moveTo>
                  <a:pt x="485674" y="133510"/>
                </a:moveTo>
                <a:lnTo>
                  <a:pt x="410632" y="133510"/>
                </a:lnTo>
                <a:lnTo>
                  <a:pt x="410632" y="478714"/>
                </a:lnTo>
                <a:lnTo>
                  <a:pt x="485674" y="478714"/>
                </a:lnTo>
                <a:lnTo>
                  <a:pt x="485674" y="133510"/>
                </a:lnTo>
                <a:close/>
                <a:moveTo>
                  <a:pt x="303677" y="164225"/>
                </a:moveTo>
                <a:cubicBezTo>
                  <a:pt x="320645" y="168425"/>
                  <a:pt x="337799" y="158069"/>
                  <a:pt x="341999" y="141101"/>
                </a:cubicBezTo>
                <a:cubicBezTo>
                  <a:pt x="346199" y="124132"/>
                  <a:pt x="335842" y="106978"/>
                  <a:pt x="318875" y="102778"/>
                </a:cubicBezTo>
                <a:cubicBezTo>
                  <a:pt x="301906" y="98578"/>
                  <a:pt x="284752" y="108935"/>
                  <a:pt x="280552" y="125903"/>
                </a:cubicBezTo>
                <a:cubicBezTo>
                  <a:pt x="276353" y="142872"/>
                  <a:pt x="286708" y="160026"/>
                  <a:pt x="303677" y="164225"/>
                </a:cubicBezTo>
                <a:close/>
                <a:moveTo>
                  <a:pt x="167913" y="62381"/>
                </a:moveTo>
                <a:cubicBezTo>
                  <a:pt x="184881" y="66581"/>
                  <a:pt x="202036" y="56225"/>
                  <a:pt x="206235" y="39256"/>
                </a:cubicBezTo>
                <a:cubicBezTo>
                  <a:pt x="210435" y="22288"/>
                  <a:pt x="200079" y="5134"/>
                  <a:pt x="183110" y="934"/>
                </a:cubicBezTo>
                <a:cubicBezTo>
                  <a:pt x="166142" y="-3266"/>
                  <a:pt x="148988" y="7091"/>
                  <a:pt x="144788" y="24059"/>
                </a:cubicBezTo>
                <a:cubicBezTo>
                  <a:pt x="140588" y="41028"/>
                  <a:pt x="150945" y="58181"/>
                  <a:pt x="167913" y="62381"/>
                </a:cubicBezTo>
                <a:close/>
                <a:moveTo>
                  <a:pt x="29905" y="200389"/>
                </a:moveTo>
                <a:cubicBezTo>
                  <a:pt x="46874" y="204589"/>
                  <a:pt x="64028" y="194232"/>
                  <a:pt x="68228" y="177264"/>
                </a:cubicBezTo>
                <a:cubicBezTo>
                  <a:pt x="72428" y="160295"/>
                  <a:pt x="62072" y="143142"/>
                  <a:pt x="45103" y="138942"/>
                </a:cubicBezTo>
                <a:cubicBezTo>
                  <a:pt x="28135" y="134742"/>
                  <a:pt x="10981" y="145098"/>
                  <a:pt x="6781" y="162066"/>
                </a:cubicBezTo>
                <a:cubicBezTo>
                  <a:pt x="2581" y="179035"/>
                  <a:pt x="12937" y="196189"/>
                  <a:pt x="29905" y="200389"/>
                </a:cubicBezTo>
                <a:close/>
                <a:moveTo>
                  <a:pt x="58529" y="146026"/>
                </a:moveTo>
                <a:lnTo>
                  <a:pt x="154807" y="55601"/>
                </a:lnTo>
                <a:moveTo>
                  <a:pt x="201495" y="49731"/>
                </a:moveTo>
                <a:lnTo>
                  <a:pt x="285191" y="115597"/>
                </a:lnTo>
                <a:moveTo>
                  <a:pt x="338895" y="115597"/>
                </a:moveTo>
                <a:lnTo>
                  <a:pt x="463190" y="20922"/>
                </a:lnTo>
              </a:path>
            </a:pathLst>
          </a:custGeom>
          <a:noFill/>
          <a:ln w="19050" cap="flat">
            <a:solidFill>
              <a:schemeClr val="accent2"/>
            </a:solidFill>
            <a:prstDash val="solid"/>
            <a:round/>
          </a:ln>
        </p:spPr>
        <p:txBody>
          <a:bodyPr rtlCol="0" anchor="ctr"/>
          <a:lstStyle/>
          <a:p>
            <a:endParaRPr lang="en-AU"/>
          </a:p>
        </p:txBody>
      </p:sp>
    </p:spTree>
    <p:extLst>
      <p:ext uri="{BB962C8B-B14F-4D97-AF65-F5344CB8AC3E}">
        <p14:creationId xmlns:p14="http://schemas.microsoft.com/office/powerpoint/2010/main" val="1360427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Pentagon 12">
            <a:extLst>
              <a:ext uri="{FF2B5EF4-FFF2-40B4-BE49-F238E27FC236}">
                <a16:creationId xmlns:a16="http://schemas.microsoft.com/office/drawing/2014/main" id="{C2A81466-A2E3-5A5D-8ED0-5D40BD387A06}"/>
              </a:ext>
            </a:extLst>
          </p:cNvPr>
          <p:cNvSpPr/>
          <p:nvPr/>
        </p:nvSpPr>
        <p:spPr>
          <a:xfrm>
            <a:off x="4064000" y="4848846"/>
            <a:ext cx="7545798" cy="1111951"/>
          </a:xfrm>
          <a:custGeom>
            <a:avLst/>
            <a:gdLst>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 name="connsiteX5" fmla="*/ 0 w 7545798"/>
              <a:gd name="connsiteY5" fmla="*/ 0 h 1111951"/>
              <a:gd name="connsiteX0" fmla="*/ 18093 w 7563891"/>
              <a:gd name="connsiteY0" fmla="*/ 0 h 1111951"/>
              <a:gd name="connsiteX1" fmla="*/ 7007916 w 7563891"/>
              <a:gd name="connsiteY1" fmla="*/ 0 h 1111951"/>
              <a:gd name="connsiteX2" fmla="*/ 7563891 w 7563891"/>
              <a:gd name="connsiteY2" fmla="*/ 555976 h 1111951"/>
              <a:gd name="connsiteX3" fmla="*/ 7007916 w 7563891"/>
              <a:gd name="connsiteY3" fmla="*/ 1111951 h 1111951"/>
              <a:gd name="connsiteX4" fmla="*/ 18093 w 7563891"/>
              <a:gd name="connsiteY4" fmla="*/ 1111951 h 1111951"/>
              <a:gd name="connsiteX5" fmla="*/ 0 w 7563891"/>
              <a:gd name="connsiteY5" fmla="*/ 370178 h 1111951"/>
              <a:gd name="connsiteX6" fmla="*/ 18093 w 7563891"/>
              <a:gd name="connsiteY6" fmla="*/ 0 h 1111951"/>
              <a:gd name="connsiteX0" fmla="*/ 0 w 7563891"/>
              <a:gd name="connsiteY0" fmla="*/ 370178 h 1111951"/>
              <a:gd name="connsiteX1" fmla="*/ 18093 w 7563891"/>
              <a:gd name="connsiteY1" fmla="*/ 0 h 1111951"/>
              <a:gd name="connsiteX2" fmla="*/ 7007916 w 7563891"/>
              <a:gd name="connsiteY2" fmla="*/ 0 h 1111951"/>
              <a:gd name="connsiteX3" fmla="*/ 7563891 w 7563891"/>
              <a:gd name="connsiteY3" fmla="*/ 555976 h 1111951"/>
              <a:gd name="connsiteX4" fmla="*/ 7007916 w 7563891"/>
              <a:gd name="connsiteY4" fmla="*/ 1111951 h 1111951"/>
              <a:gd name="connsiteX5" fmla="*/ 18093 w 7563891"/>
              <a:gd name="connsiteY5" fmla="*/ 1111951 h 1111951"/>
              <a:gd name="connsiteX6" fmla="*/ 91440 w 7563891"/>
              <a:gd name="connsiteY6" fmla="*/ 461618 h 1111951"/>
              <a:gd name="connsiteX0" fmla="*/ 328 w 7546126"/>
              <a:gd name="connsiteY0" fmla="*/ 0 h 1111951"/>
              <a:gd name="connsiteX1" fmla="*/ 6990151 w 7546126"/>
              <a:gd name="connsiteY1" fmla="*/ 0 h 1111951"/>
              <a:gd name="connsiteX2" fmla="*/ 7546126 w 7546126"/>
              <a:gd name="connsiteY2" fmla="*/ 555976 h 1111951"/>
              <a:gd name="connsiteX3" fmla="*/ 6990151 w 7546126"/>
              <a:gd name="connsiteY3" fmla="*/ 1111951 h 1111951"/>
              <a:gd name="connsiteX4" fmla="*/ 328 w 7546126"/>
              <a:gd name="connsiteY4" fmla="*/ 1111951 h 1111951"/>
              <a:gd name="connsiteX5" fmla="*/ 73675 w 7546126"/>
              <a:gd name="connsiteY5" fmla="*/ 461618 h 1111951"/>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5798" h="1111951">
                <a:moveTo>
                  <a:pt x="0" y="0"/>
                </a:moveTo>
                <a:lnTo>
                  <a:pt x="6989823" y="0"/>
                </a:lnTo>
                <a:lnTo>
                  <a:pt x="7545798" y="555976"/>
                </a:lnTo>
                <a:lnTo>
                  <a:pt x="6989823" y="1111951"/>
                </a:lnTo>
                <a:lnTo>
                  <a:pt x="0" y="1111951"/>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0" tIns="72000" rIns="72000" bIns="72000" rtlCol="0" anchor="ctr"/>
          <a:lstStyle/>
          <a:p>
            <a:pPr marL="0" marR="0" lvl="1"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GB" sz="1800" b="1" i="0" u="none" strike="noStrike" kern="1200" cap="none" spc="0" normalizeH="0" baseline="0" noProof="0" dirty="0">
                <a:ln>
                  <a:noFill/>
                </a:ln>
                <a:solidFill>
                  <a:srgbClr val="B5BF50"/>
                </a:solidFill>
                <a:effectLst/>
                <a:uLnTx/>
                <a:uFillTx/>
                <a:latin typeface="Arial" panose="020B0604020202020204"/>
                <a:ea typeface="+mn-ea"/>
                <a:cs typeface="+mn-cs"/>
              </a:rPr>
              <a:t>Trusted landlord</a:t>
            </a:r>
          </a:p>
          <a:p>
            <a:pPr>
              <a:lnSpc>
                <a:spcPct val="90000"/>
              </a:lnSpc>
              <a:spcBef>
                <a:spcPts val="1000"/>
              </a:spcBef>
              <a:buSzPct val="90000"/>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Centuria’s reputation as a trusted landlord of choice  </a:t>
            </a:r>
          </a:p>
        </p:txBody>
      </p:sp>
      <p:sp>
        <p:nvSpPr>
          <p:cNvPr id="16" name="Arrow: Pentagon 12">
            <a:extLst>
              <a:ext uri="{FF2B5EF4-FFF2-40B4-BE49-F238E27FC236}">
                <a16:creationId xmlns:a16="http://schemas.microsoft.com/office/drawing/2014/main" id="{255A3C69-5988-6751-0181-A0DB598EFEDA}"/>
              </a:ext>
            </a:extLst>
          </p:cNvPr>
          <p:cNvSpPr/>
          <p:nvPr/>
        </p:nvSpPr>
        <p:spPr>
          <a:xfrm>
            <a:off x="4064000" y="3350507"/>
            <a:ext cx="7545798" cy="1111951"/>
          </a:xfrm>
          <a:custGeom>
            <a:avLst/>
            <a:gdLst>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 name="connsiteX5" fmla="*/ 0 w 7545798"/>
              <a:gd name="connsiteY5" fmla="*/ 0 h 1111951"/>
              <a:gd name="connsiteX0" fmla="*/ 18093 w 7563891"/>
              <a:gd name="connsiteY0" fmla="*/ 0 h 1111951"/>
              <a:gd name="connsiteX1" fmla="*/ 7007916 w 7563891"/>
              <a:gd name="connsiteY1" fmla="*/ 0 h 1111951"/>
              <a:gd name="connsiteX2" fmla="*/ 7563891 w 7563891"/>
              <a:gd name="connsiteY2" fmla="*/ 555976 h 1111951"/>
              <a:gd name="connsiteX3" fmla="*/ 7007916 w 7563891"/>
              <a:gd name="connsiteY3" fmla="*/ 1111951 h 1111951"/>
              <a:gd name="connsiteX4" fmla="*/ 18093 w 7563891"/>
              <a:gd name="connsiteY4" fmla="*/ 1111951 h 1111951"/>
              <a:gd name="connsiteX5" fmla="*/ 0 w 7563891"/>
              <a:gd name="connsiteY5" fmla="*/ 370178 h 1111951"/>
              <a:gd name="connsiteX6" fmla="*/ 18093 w 7563891"/>
              <a:gd name="connsiteY6" fmla="*/ 0 h 1111951"/>
              <a:gd name="connsiteX0" fmla="*/ 0 w 7563891"/>
              <a:gd name="connsiteY0" fmla="*/ 370178 h 1111951"/>
              <a:gd name="connsiteX1" fmla="*/ 18093 w 7563891"/>
              <a:gd name="connsiteY1" fmla="*/ 0 h 1111951"/>
              <a:gd name="connsiteX2" fmla="*/ 7007916 w 7563891"/>
              <a:gd name="connsiteY2" fmla="*/ 0 h 1111951"/>
              <a:gd name="connsiteX3" fmla="*/ 7563891 w 7563891"/>
              <a:gd name="connsiteY3" fmla="*/ 555976 h 1111951"/>
              <a:gd name="connsiteX4" fmla="*/ 7007916 w 7563891"/>
              <a:gd name="connsiteY4" fmla="*/ 1111951 h 1111951"/>
              <a:gd name="connsiteX5" fmla="*/ 18093 w 7563891"/>
              <a:gd name="connsiteY5" fmla="*/ 1111951 h 1111951"/>
              <a:gd name="connsiteX6" fmla="*/ 91440 w 7563891"/>
              <a:gd name="connsiteY6" fmla="*/ 461618 h 1111951"/>
              <a:gd name="connsiteX0" fmla="*/ 328 w 7546126"/>
              <a:gd name="connsiteY0" fmla="*/ 0 h 1111951"/>
              <a:gd name="connsiteX1" fmla="*/ 6990151 w 7546126"/>
              <a:gd name="connsiteY1" fmla="*/ 0 h 1111951"/>
              <a:gd name="connsiteX2" fmla="*/ 7546126 w 7546126"/>
              <a:gd name="connsiteY2" fmla="*/ 555976 h 1111951"/>
              <a:gd name="connsiteX3" fmla="*/ 6990151 w 7546126"/>
              <a:gd name="connsiteY3" fmla="*/ 1111951 h 1111951"/>
              <a:gd name="connsiteX4" fmla="*/ 328 w 7546126"/>
              <a:gd name="connsiteY4" fmla="*/ 1111951 h 1111951"/>
              <a:gd name="connsiteX5" fmla="*/ 73675 w 7546126"/>
              <a:gd name="connsiteY5" fmla="*/ 461618 h 1111951"/>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5798" h="1111951">
                <a:moveTo>
                  <a:pt x="0" y="0"/>
                </a:moveTo>
                <a:lnTo>
                  <a:pt x="6989823" y="0"/>
                </a:lnTo>
                <a:lnTo>
                  <a:pt x="7545798" y="555976"/>
                </a:lnTo>
                <a:lnTo>
                  <a:pt x="6989823" y="1111951"/>
                </a:lnTo>
                <a:lnTo>
                  <a:pt x="0" y="1111951"/>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0" tIns="72000" rIns="72000" bIns="72000" rtlCol="0" anchor="ctr"/>
          <a:lstStyle/>
          <a:p>
            <a:pPr marL="0" marR="0" lvl="0" indent="0" algn="l"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r>
              <a:rPr kumimoji="0" lang="en-GB" sz="1800" b="1" i="0" u="none" strike="noStrike" kern="1200" cap="none" spc="0" normalizeH="0" baseline="0" noProof="0" dirty="0">
                <a:ln>
                  <a:noFill/>
                </a:ln>
                <a:solidFill>
                  <a:srgbClr val="D67A30"/>
                </a:solidFill>
                <a:effectLst/>
                <a:uLnTx/>
                <a:uFillTx/>
                <a:latin typeface="Arial" panose="020B0604020202020204"/>
                <a:ea typeface="+mn-ea"/>
                <a:cs typeface="+mn-cs"/>
              </a:rPr>
              <a:t>Industry presence </a:t>
            </a:r>
            <a:endParaRPr kumimoji="0" lang="en-GB" sz="1400" b="0" i="0" u="none" strike="noStrike" kern="1200" cap="none" spc="0" normalizeH="0" baseline="0" noProof="0" dirty="0">
              <a:ln>
                <a:noFill/>
              </a:ln>
              <a:solidFill>
                <a:srgbClr val="D67A30"/>
              </a:solidFill>
              <a:effectLst/>
              <a:uLnTx/>
              <a:uFillTx/>
              <a:latin typeface="Arial" panose="020B0604020202020204"/>
              <a:ea typeface="+mn-ea"/>
              <a:cs typeface="+mn-cs"/>
            </a:endParaRPr>
          </a:p>
          <a:p>
            <a:pPr>
              <a:lnSpc>
                <a:spcPct val="90000"/>
              </a:lnSpc>
              <a:spcBef>
                <a:spcPts val="1000"/>
              </a:spcBef>
              <a:buSzPct val="90000"/>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Significant industry presence, representation and leadership –  </a:t>
            </a:r>
          </a:p>
          <a:p>
            <a:pPr>
              <a:lnSpc>
                <a:spcPct val="90000"/>
              </a:lnSpc>
              <a:buSzPct val="90000"/>
              <a:defRPr/>
            </a:pPr>
            <a:r>
              <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rPr>
              <a:t>e.g. Member on the Board of Protected cropping Australia Keynote speaker at significant industry events (incl. Farm Writers Association)</a:t>
            </a:r>
          </a:p>
        </p:txBody>
      </p:sp>
      <p:sp>
        <p:nvSpPr>
          <p:cNvPr id="14" name="Arrow: Pentagon 12">
            <a:extLst>
              <a:ext uri="{FF2B5EF4-FFF2-40B4-BE49-F238E27FC236}">
                <a16:creationId xmlns:a16="http://schemas.microsoft.com/office/drawing/2014/main" id="{E46DDFA8-88E7-4924-019C-88E938BF2A83}"/>
              </a:ext>
            </a:extLst>
          </p:cNvPr>
          <p:cNvSpPr/>
          <p:nvPr/>
        </p:nvSpPr>
        <p:spPr>
          <a:xfrm>
            <a:off x="4064000" y="1922540"/>
            <a:ext cx="7545798" cy="1111951"/>
          </a:xfrm>
          <a:custGeom>
            <a:avLst/>
            <a:gdLst>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 name="connsiteX5" fmla="*/ 0 w 7545798"/>
              <a:gd name="connsiteY5" fmla="*/ 0 h 1111951"/>
              <a:gd name="connsiteX0" fmla="*/ 18093 w 7563891"/>
              <a:gd name="connsiteY0" fmla="*/ 0 h 1111951"/>
              <a:gd name="connsiteX1" fmla="*/ 7007916 w 7563891"/>
              <a:gd name="connsiteY1" fmla="*/ 0 h 1111951"/>
              <a:gd name="connsiteX2" fmla="*/ 7563891 w 7563891"/>
              <a:gd name="connsiteY2" fmla="*/ 555976 h 1111951"/>
              <a:gd name="connsiteX3" fmla="*/ 7007916 w 7563891"/>
              <a:gd name="connsiteY3" fmla="*/ 1111951 h 1111951"/>
              <a:gd name="connsiteX4" fmla="*/ 18093 w 7563891"/>
              <a:gd name="connsiteY4" fmla="*/ 1111951 h 1111951"/>
              <a:gd name="connsiteX5" fmla="*/ 0 w 7563891"/>
              <a:gd name="connsiteY5" fmla="*/ 370178 h 1111951"/>
              <a:gd name="connsiteX6" fmla="*/ 18093 w 7563891"/>
              <a:gd name="connsiteY6" fmla="*/ 0 h 1111951"/>
              <a:gd name="connsiteX0" fmla="*/ 0 w 7563891"/>
              <a:gd name="connsiteY0" fmla="*/ 370178 h 1111951"/>
              <a:gd name="connsiteX1" fmla="*/ 18093 w 7563891"/>
              <a:gd name="connsiteY1" fmla="*/ 0 h 1111951"/>
              <a:gd name="connsiteX2" fmla="*/ 7007916 w 7563891"/>
              <a:gd name="connsiteY2" fmla="*/ 0 h 1111951"/>
              <a:gd name="connsiteX3" fmla="*/ 7563891 w 7563891"/>
              <a:gd name="connsiteY3" fmla="*/ 555976 h 1111951"/>
              <a:gd name="connsiteX4" fmla="*/ 7007916 w 7563891"/>
              <a:gd name="connsiteY4" fmla="*/ 1111951 h 1111951"/>
              <a:gd name="connsiteX5" fmla="*/ 18093 w 7563891"/>
              <a:gd name="connsiteY5" fmla="*/ 1111951 h 1111951"/>
              <a:gd name="connsiteX6" fmla="*/ 91440 w 7563891"/>
              <a:gd name="connsiteY6" fmla="*/ 461618 h 1111951"/>
              <a:gd name="connsiteX0" fmla="*/ 328 w 7546126"/>
              <a:gd name="connsiteY0" fmla="*/ 0 h 1111951"/>
              <a:gd name="connsiteX1" fmla="*/ 6990151 w 7546126"/>
              <a:gd name="connsiteY1" fmla="*/ 0 h 1111951"/>
              <a:gd name="connsiteX2" fmla="*/ 7546126 w 7546126"/>
              <a:gd name="connsiteY2" fmla="*/ 555976 h 1111951"/>
              <a:gd name="connsiteX3" fmla="*/ 6990151 w 7546126"/>
              <a:gd name="connsiteY3" fmla="*/ 1111951 h 1111951"/>
              <a:gd name="connsiteX4" fmla="*/ 328 w 7546126"/>
              <a:gd name="connsiteY4" fmla="*/ 1111951 h 1111951"/>
              <a:gd name="connsiteX5" fmla="*/ 73675 w 7546126"/>
              <a:gd name="connsiteY5" fmla="*/ 461618 h 1111951"/>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5798" h="1111951">
                <a:moveTo>
                  <a:pt x="0" y="0"/>
                </a:moveTo>
                <a:lnTo>
                  <a:pt x="6989823" y="0"/>
                </a:lnTo>
                <a:lnTo>
                  <a:pt x="7545798" y="555976"/>
                </a:lnTo>
                <a:lnTo>
                  <a:pt x="6989823" y="1111951"/>
                </a:lnTo>
                <a:lnTo>
                  <a:pt x="0" y="1111951"/>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40000" tIns="72000" rIns="72000" bIns="72000" rtlCol="0" anchor="ctr"/>
          <a:lstStyle/>
          <a:p>
            <a:pPr marL="0" marR="0" lvl="0" indent="0" algn="l"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r>
              <a:rPr kumimoji="0" lang="en-GB" sz="1800" b="1" i="0" u="none" strike="noStrike" kern="1200" cap="none" spc="0" normalizeH="0" baseline="0" noProof="0" dirty="0">
                <a:ln>
                  <a:noFill/>
                </a:ln>
                <a:solidFill>
                  <a:srgbClr val="85457B"/>
                </a:solidFill>
                <a:effectLst/>
                <a:uLnTx/>
                <a:uFillTx/>
                <a:latin typeface="Arial" panose="020B0604020202020204"/>
                <a:ea typeface="+mn-ea"/>
                <a:cs typeface="+mn-cs"/>
              </a:rPr>
              <a:t>Experienced team</a:t>
            </a:r>
          </a:p>
          <a:p>
            <a:pPr>
              <a:lnSpc>
                <a:spcPct val="90000"/>
              </a:lnSpc>
              <a:spcBef>
                <a:spcPts val="1000"/>
              </a:spcBef>
              <a:buSzPct val="90000"/>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Combined agriculture experience of &gt;60 years</a:t>
            </a:r>
          </a:p>
        </p:txBody>
      </p:sp>
      <p:sp>
        <p:nvSpPr>
          <p:cNvPr id="2" name="Title 1">
            <a:extLst>
              <a:ext uri="{FF2B5EF4-FFF2-40B4-BE49-F238E27FC236}">
                <a16:creationId xmlns:a16="http://schemas.microsoft.com/office/drawing/2014/main" id="{910567FF-E129-6F31-1C89-B3B2AF31DD3E}"/>
              </a:ext>
            </a:extLst>
          </p:cNvPr>
          <p:cNvSpPr>
            <a:spLocks noGrp="1"/>
          </p:cNvSpPr>
          <p:nvPr>
            <p:ph type="title"/>
          </p:nvPr>
        </p:nvSpPr>
        <p:spPr>
          <a:xfrm>
            <a:off x="355602" y="346021"/>
            <a:ext cx="3489741" cy="476613"/>
          </a:xfrm>
        </p:spPr>
        <p:txBody>
          <a:bodyPr/>
          <a:lstStyle/>
          <a:p>
            <a:r>
              <a:rPr lang="en-AU"/>
              <a:t>All opportunities are sourced and executed directly by our experienced agriculture and transactions teams</a:t>
            </a:r>
            <a:endParaRPr lang="en-US"/>
          </a:p>
        </p:txBody>
      </p:sp>
      <p:sp>
        <p:nvSpPr>
          <p:cNvPr id="3" name="Text Placeholder 2">
            <a:extLst>
              <a:ext uri="{FF2B5EF4-FFF2-40B4-BE49-F238E27FC236}">
                <a16:creationId xmlns:a16="http://schemas.microsoft.com/office/drawing/2014/main" id="{CE88CAD8-F4BB-4528-A292-69FFEDB4FA54}"/>
              </a:ext>
            </a:extLst>
          </p:cNvPr>
          <p:cNvSpPr>
            <a:spLocks noGrp="1"/>
          </p:cNvSpPr>
          <p:nvPr>
            <p:ph type="body" sz="quarter" idx="12"/>
          </p:nvPr>
        </p:nvSpPr>
        <p:spPr>
          <a:xfrm>
            <a:off x="355602" y="1986540"/>
            <a:ext cx="3289478" cy="285708"/>
          </a:xfrm>
        </p:spPr>
        <p:txBody>
          <a:bodyPr/>
          <a:lstStyle/>
          <a:p>
            <a:r>
              <a:rPr lang="en-GB"/>
              <a:t>Centuria’s agricultural acquisitions are sourced directly by our team with a combined 60 years’ of agriculture experience, and who have nurtured valuable 30-year-long relationships with our partners </a:t>
            </a:r>
          </a:p>
          <a:p>
            <a:endParaRPr lang="en-GB"/>
          </a:p>
        </p:txBody>
      </p:sp>
      <p:pic>
        <p:nvPicPr>
          <p:cNvPr id="10" name="Graphic 9" descr="Connections outline">
            <a:extLst>
              <a:ext uri="{FF2B5EF4-FFF2-40B4-BE49-F238E27FC236}">
                <a16:creationId xmlns:a16="http://schemas.microsoft.com/office/drawing/2014/main" id="{7B1B47F2-F650-7CD9-AE53-8E69D4DC80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8668" y="434239"/>
            <a:ext cx="914400" cy="914400"/>
          </a:xfrm>
          <a:prstGeom prst="rect">
            <a:avLst/>
          </a:prstGeom>
        </p:spPr>
      </p:pic>
      <p:pic>
        <p:nvPicPr>
          <p:cNvPr id="11" name="Graphic 10" descr="Group brainstorm outline">
            <a:extLst>
              <a:ext uri="{FF2B5EF4-FFF2-40B4-BE49-F238E27FC236}">
                <a16:creationId xmlns:a16="http://schemas.microsoft.com/office/drawing/2014/main" id="{FA357E87-9EBF-BC4B-5C1C-A82B6DFE84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8668" y="2013631"/>
            <a:ext cx="914400" cy="914400"/>
          </a:xfrm>
          <a:prstGeom prst="rect">
            <a:avLst/>
          </a:prstGeom>
        </p:spPr>
      </p:pic>
      <p:pic>
        <p:nvPicPr>
          <p:cNvPr id="15" name="Graphic 14" descr="Lecturer outline">
            <a:extLst>
              <a:ext uri="{FF2B5EF4-FFF2-40B4-BE49-F238E27FC236}">
                <a16:creationId xmlns:a16="http://schemas.microsoft.com/office/drawing/2014/main" id="{58B9ADF4-2EF3-B82A-C44B-8F2FD8BCB1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5450" y="3467125"/>
            <a:ext cx="860470" cy="860470"/>
          </a:xfrm>
          <a:prstGeom prst="rect">
            <a:avLst/>
          </a:prstGeom>
        </p:spPr>
      </p:pic>
      <p:pic>
        <p:nvPicPr>
          <p:cNvPr id="21" name="Graphic 20" descr="Handshake outline">
            <a:extLst>
              <a:ext uri="{FF2B5EF4-FFF2-40B4-BE49-F238E27FC236}">
                <a16:creationId xmlns:a16="http://schemas.microsoft.com/office/drawing/2014/main" id="{6B2DA2EA-FB16-F41B-FF41-167A9F1C6D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4572" y="5001552"/>
            <a:ext cx="806540" cy="806540"/>
          </a:xfrm>
          <a:prstGeom prst="rect">
            <a:avLst/>
          </a:prstGeom>
        </p:spPr>
      </p:pic>
      <p:sp>
        <p:nvSpPr>
          <p:cNvPr id="13" name="Arrow: Pentagon 12">
            <a:extLst>
              <a:ext uri="{FF2B5EF4-FFF2-40B4-BE49-F238E27FC236}">
                <a16:creationId xmlns:a16="http://schemas.microsoft.com/office/drawing/2014/main" id="{0500A9BF-A04D-20AE-3A49-0CBF6E507627}"/>
              </a:ext>
            </a:extLst>
          </p:cNvPr>
          <p:cNvSpPr/>
          <p:nvPr/>
        </p:nvSpPr>
        <p:spPr>
          <a:xfrm>
            <a:off x="4064000" y="369313"/>
            <a:ext cx="7545798" cy="1111951"/>
          </a:xfrm>
          <a:custGeom>
            <a:avLst/>
            <a:gdLst>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 name="connsiteX5" fmla="*/ 0 w 7545798"/>
              <a:gd name="connsiteY5" fmla="*/ 0 h 1111951"/>
              <a:gd name="connsiteX0" fmla="*/ 18093 w 7563891"/>
              <a:gd name="connsiteY0" fmla="*/ 0 h 1111951"/>
              <a:gd name="connsiteX1" fmla="*/ 7007916 w 7563891"/>
              <a:gd name="connsiteY1" fmla="*/ 0 h 1111951"/>
              <a:gd name="connsiteX2" fmla="*/ 7563891 w 7563891"/>
              <a:gd name="connsiteY2" fmla="*/ 555976 h 1111951"/>
              <a:gd name="connsiteX3" fmla="*/ 7007916 w 7563891"/>
              <a:gd name="connsiteY3" fmla="*/ 1111951 h 1111951"/>
              <a:gd name="connsiteX4" fmla="*/ 18093 w 7563891"/>
              <a:gd name="connsiteY4" fmla="*/ 1111951 h 1111951"/>
              <a:gd name="connsiteX5" fmla="*/ 0 w 7563891"/>
              <a:gd name="connsiteY5" fmla="*/ 370178 h 1111951"/>
              <a:gd name="connsiteX6" fmla="*/ 18093 w 7563891"/>
              <a:gd name="connsiteY6" fmla="*/ 0 h 1111951"/>
              <a:gd name="connsiteX0" fmla="*/ 0 w 7563891"/>
              <a:gd name="connsiteY0" fmla="*/ 370178 h 1111951"/>
              <a:gd name="connsiteX1" fmla="*/ 18093 w 7563891"/>
              <a:gd name="connsiteY1" fmla="*/ 0 h 1111951"/>
              <a:gd name="connsiteX2" fmla="*/ 7007916 w 7563891"/>
              <a:gd name="connsiteY2" fmla="*/ 0 h 1111951"/>
              <a:gd name="connsiteX3" fmla="*/ 7563891 w 7563891"/>
              <a:gd name="connsiteY3" fmla="*/ 555976 h 1111951"/>
              <a:gd name="connsiteX4" fmla="*/ 7007916 w 7563891"/>
              <a:gd name="connsiteY4" fmla="*/ 1111951 h 1111951"/>
              <a:gd name="connsiteX5" fmla="*/ 18093 w 7563891"/>
              <a:gd name="connsiteY5" fmla="*/ 1111951 h 1111951"/>
              <a:gd name="connsiteX6" fmla="*/ 91440 w 7563891"/>
              <a:gd name="connsiteY6" fmla="*/ 461618 h 1111951"/>
              <a:gd name="connsiteX0" fmla="*/ 328 w 7546126"/>
              <a:gd name="connsiteY0" fmla="*/ 0 h 1111951"/>
              <a:gd name="connsiteX1" fmla="*/ 6990151 w 7546126"/>
              <a:gd name="connsiteY1" fmla="*/ 0 h 1111951"/>
              <a:gd name="connsiteX2" fmla="*/ 7546126 w 7546126"/>
              <a:gd name="connsiteY2" fmla="*/ 555976 h 1111951"/>
              <a:gd name="connsiteX3" fmla="*/ 6990151 w 7546126"/>
              <a:gd name="connsiteY3" fmla="*/ 1111951 h 1111951"/>
              <a:gd name="connsiteX4" fmla="*/ 328 w 7546126"/>
              <a:gd name="connsiteY4" fmla="*/ 1111951 h 1111951"/>
              <a:gd name="connsiteX5" fmla="*/ 73675 w 7546126"/>
              <a:gd name="connsiteY5" fmla="*/ 461618 h 1111951"/>
              <a:gd name="connsiteX0" fmla="*/ 0 w 7545798"/>
              <a:gd name="connsiteY0" fmla="*/ 0 h 1111951"/>
              <a:gd name="connsiteX1" fmla="*/ 6989823 w 7545798"/>
              <a:gd name="connsiteY1" fmla="*/ 0 h 1111951"/>
              <a:gd name="connsiteX2" fmla="*/ 7545798 w 7545798"/>
              <a:gd name="connsiteY2" fmla="*/ 555976 h 1111951"/>
              <a:gd name="connsiteX3" fmla="*/ 6989823 w 7545798"/>
              <a:gd name="connsiteY3" fmla="*/ 1111951 h 1111951"/>
              <a:gd name="connsiteX4" fmla="*/ 0 w 7545798"/>
              <a:gd name="connsiteY4" fmla="*/ 1111951 h 111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5798" h="1111951">
                <a:moveTo>
                  <a:pt x="0" y="0"/>
                </a:moveTo>
                <a:lnTo>
                  <a:pt x="6989823" y="0"/>
                </a:lnTo>
                <a:lnTo>
                  <a:pt x="7545798" y="555976"/>
                </a:lnTo>
                <a:lnTo>
                  <a:pt x="6989823" y="1111951"/>
                </a:lnTo>
                <a:lnTo>
                  <a:pt x="0" y="1111951"/>
                </a:ln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440000" tIns="72000" rIns="72000" bIns="72000" rtlCol="0" anchor="ctr"/>
          <a:lstStyle/>
          <a:p>
            <a:pPr marL="0" marR="0" lvl="0" indent="0" algn="l"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r>
              <a:rPr kumimoji="0" lang="en-GB" sz="1800" b="1" i="0" u="none" strike="noStrike" kern="1200" cap="none" spc="0" normalizeH="0" baseline="0" noProof="0" dirty="0">
                <a:ln>
                  <a:noFill/>
                </a:ln>
                <a:solidFill>
                  <a:srgbClr val="40AAB8"/>
                </a:solidFill>
                <a:effectLst/>
                <a:uLnTx/>
                <a:uFillTx/>
                <a:latin typeface="Arial" panose="020B0604020202020204"/>
                <a:ea typeface="+mn-ea"/>
                <a:cs typeface="+mn-cs"/>
              </a:rPr>
              <a:t>Relationships</a:t>
            </a:r>
          </a:p>
          <a:p>
            <a:pPr>
              <a:lnSpc>
                <a:spcPct val="90000"/>
              </a:lnSpc>
              <a:spcBef>
                <a:spcPts val="1000"/>
              </a:spcBef>
              <a:buSzPct val="90000"/>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Trusted relationships spanning over 30 years</a:t>
            </a:r>
          </a:p>
        </p:txBody>
      </p:sp>
    </p:spTree>
    <p:extLst>
      <p:ext uri="{BB962C8B-B14F-4D97-AF65-F5344CB8AC3E}">
        <p14:creationId xmlns:p14="http://schemas.microsoft.com/office/powerpoint/2010/main" val="282286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0A5B-F1DD-91F3-7447-45A04EA5E7A0}"/>
              </a:ext>
            </a:extLst>
          </p:cNvPr>
          <p:cNvSpPr>
            <a:spLocks noGrp="1"/>
          </p:cNvSpPr>
          <p:nvPr>
            <p:ph type="title"/>
          </p:nvPr>
        </p:nvSpPr>
        <p:spPr/>
        <p:txBody>
          <a:bodyPr/>
          <a:lstStyle/>
          <a:p>
            <a:r>
              <a:rPr lang="en-US"/>
              <a:t>Prudent risk management</a:t>
            </a:r>
            <a:endParaRPr lang="en-AU"/>
          </a:p>
        </p:txBody>
      </p:sp>
      <p:sp>
        <p:nvSpPr>
          <p:cNvPr id="3" name="Footer Placeholder 2">
            <a:extLst>
              <a:ext uri="{FF2B5EF4-FFF2-40B4-BE49-F238E27FC236}">
                <a16:creationId xmlns:a16="http://schemas.microsoft.com/office/drawing/2014/main" id="{A3AE6DFC-CF28-BE1F-86EE-D9406CB27BCB}"/>
              </a:ext>
            </a:extLst>
          </p:cNvPr>
          <p:cNvSpPr>
            <a:spLocks noGrp="1"/>
          </p:cNvSpPr>
          <p:nvPr>
            <p:ph type="ftr" sz="quarter" idx="11"/>
          </p:nvPr>
        </p:nvSpPr>
        <p:spPr>
          <a:xfrm>
            <a:off x="358774" y="6534888"/>
            <a:ext cx="9718674" cy="179999"/>
          </a:xfrm>
        </p:spPr>
        <p:txBody>
          <a:bodyPr/>
          <a:lstStyle/>
          <a:p>
            <a:pPr marL="143510" indent="-143510">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Based on the current and contracted portfolio. As at </a:t>
            </a:r>
            <a:r>
              <a:rPr lang="en-GB" dirty="0">
                <a:solidFill>
                  <a:srgbClr val="FFFFFF"/>
                </a:solidFill>
                <a:latin typeface="Arial" panose="020B0604020202020204"/>
              </a:rPr>
              <a:t>30 June 2024</a:t>
            </a:r>
            <a:endParaRPr lang="en-US" dirty="0">
              <a:ea typeface="+mn-ea"/>
              <a:cs typeface="+mn-cs"/>
            </a:endParaRPr>
          </a:p>
          <a:p>
            <a:pPr marL="143510" marR="0" lvl="0" indent="-14351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Past performance is not a reliable indicator of future performance.</a:t>
            </a:r>
            <a:endParaRPr lang="en-GB" sz="700" b="0" i="0" u="none" strike="noStrike" kern="1200" cap="none" spc="0" normalizeH="0" baseline="0" noProof="0" dirty="0">
              <a:ln>
                <a:noFill/>
              </a:ln>
              <a:solidFill>
                <a:srgbClr val="FFFFFF"/>
              </a:solidFill>
              <a:effectLst/>
              <a:uLnTx/>
              <a:uFillTx/>
              <a:latin typeface="Arial" panose="020B0604020202020204"/>
              <a:cs typeface="Arial"/>
            </a:endParaRPr>
          </a:p>
          <a:p>
            <a:pPr marL="143510" indent="-143510">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The LVR is based on a drawn debt amount of $</a:t>
            </a:r>
            <a:r>
              <a:rPr lang="en-GB" dirty="0">
                <a:solidFill>
                  <a:srgbClr val="FFFFFF"/>
                </a:solidFill>
                <a:latin typeface="Arial" panose="020B0604020202020204"/>
              </a:rPr>
              <a:t>218.4m</a:t>
            </a: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 over the valuations for the current properties as at</a:t>
            </a:r>
            <a:r>
              <a:rPr lang="en-GB" dirty="0">
                <a:solidFill>
                  <a:srgbClr val="FFFFFF"/>
                </a:solidFill>
                <a:latin typeface="Arial" panose="020B0604020202020204"/>
              </a:rPr>
              <a:t> 30</a:t>
            </a: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 </a:t>
            </a:r>
            <a:r>
              <a:rPr lang="en-GB" dirty="0">
                <a:solidFill>
                  <a:srgbClr val="FFFFFF"/>
                </a:solidFill>
                <a:latin typeface="Arial" panose="020B0604020202020204"/>
              </a:rPr>
              <a:t>June 2024.</a:t>
            </a:r>
            <a:endParaRPr lang="en-GB" sz="700" b="0" i="0" u="none" strike="noStrike" kern="1200" cap="none" spc="0" normalizeH="0" baseline="0" noProof="0" dirty="0">
              <a:ln>
                <a:noFill/>
              </a:ln>
              <a:solidFill>
                <a:srgbClr val="FFFFFF"/>
              </a:solidFill>
              <a:effectLst/>
              <a:uLnTx/>
              <a:uFillTx/>
              <a:latin typeface="Arial" panose="020B0604020202020204"/>
              <a:cs typeface="Arial"/>
            </a:endParaRPr>
          </a:p>
          <a:p>
            <a:pPr marL="143510" indent="-143510">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As at </a:t>
            </a:r>
            <a:r>
              <a:rPr lang="en-GB" dirty="0">
                <a:solidFill>
                  <a:srgbClr val="FFFFFF"/>
                </a:solidFill>
                <a:latin typeface="Arial" panose="020B0604020202020204"/>
              </a:rPr>
              <a:t>30 June 2024</a:t>
            </a: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a:t>
            </a:r>
            <a:endParaRPr lang="en-GB" sz="700" b="0" i="0" u="none" strike="noStrike" kern="1200" cap="none" spc="0" normalizeH="0" baseline="0" noProof="0" dirty="0">
              <a:ln>
                <a:noFill/>
              </a:ln>
              <a:solidFill>
                <a:srgbClr val="FFFFFF"/>
              </a:solidFill>
              <a:effectLst/>
              <a:uLnTx/>
              <a:uFillTx/>
              <a:latin typeface="Arial" panose="020B0604020202020204"/>
              <a:cs typeface="Arial"/>
            </a:endParaRPr>
          </a:p>
          <a:p>
            <a:pPr marL="143510" marR="0" lvl="0" indent="-14351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Limited to the terms detailed in the PDS and are subject to CAF’s liquidity policy.</a:t>
            </a:r>
            <a:endParaRPr lang="en-GB" sz="700" b="0" i="0" u="none" strike="noStrike" kern="1200" cap="none" spc="0" normalizeH="0" baseline="0" noProof="0" dirty="0">
              <a:ln>
                <a:noFill/>
              </a:ln>
              <a:solidFill>
                <a:srgbClr val="FFFFFF"/>
              </a:solidFill>
              <a:effectLst/>
              <a:uLnTx/>
              <a:uFillTx/>
              <a:latin typeface="Arial" panose="020B0604020202020204"/>
              <a:cs typeface="Arial"/>
            </a:endParaRPr>
          </a:p>
        </p:txBody>
      </p:sp>
      <p:graphicFrame>
        <p:nvGraphicFramePr>
          <p:cNvPr id="6" name="Table 4">
            <a:extLst>
              <a:ext uri="{FF2B5EF4-FFF2-40B4-BE49-F238E27FC236}">
                <a16:creationId xmlns:a16="http://schemas.microsoft.com/office/drawing/2014/main" id="{A13F12C3-4CB0-A024-6B16-385D38406C7A}"/>
              </a:ext>
            </a:extLst>
          </p:cNvPr>
          <p:cNvGraphicFramePr>
            <a:graphicFrameLocks noGrp="1"/>
          </p:cNvGraphicFramePr>
          <p:nvPr>
            <p:extLst>
              <p:ext uri="{D42A27DB-BD31-4B8C-83A1-F6EECF244321}">
                <p14:modId xmlns:p14="http://schemas.microsoft.com/office/powerpoint/2010/main" val="2005853540"/>
              </p:ext>
            </p:extLst>
          </p:nvPr>
        </p:nvGraphicFramePr>
        <p:xfrm>
          <a:off x="358774" y="1354566"/>
          <a:ext cx="11471274" cy="4235361"/>
        </p:xfrm>
        <a:graphic>
          <a:graphicData uri="http://schemas.openxmlformats.org/drawingml/2006/table">
            <a:tbl>
              <a:tblPr firstRow="1" bandRow="1">
                <a:tableStyleId>{073A0DAA-6AF3-43AB-8588-CEC1D06C72B9}</a:tableStyleId>
              </a:tblPr>
              <a:tblGrid>
                <a:gridCol w="2201546">
                  <a:extLst>
                    <a:ext uri="{9D8B030D-6E8A-4147-A177-3AD203B41FA5}">
                      <a16:colId xmlns:a16="http://schemas.microsoft.com/office/drawing/2014/main" val="2805688238"/>
                    </a:ext>
                  </a:extLst>
                </a:gridCol>
                <a:gridCol w="3070014">
                  <a:extLst>
                    <a:ext uri="{9D8B030D-6E8A-4147-A177-3AD203B41FA5}">
                      <a16:colId xmlns:a16="http://schemas.microsoft.com/office/drawing/2014/main" val="345844865"/>
                    </a:ext>
                  </a:extLst>
                </a:gridCol>
                <a:gridCol w="6199714">
                  <a:extLst>
                    <a:ext uri="{9D8B030D-6E8A-4147-A177-3AD203B41FA5}">
                      <a16:colId xmlns:a16="http://schemas.microsoft.com/office/drawing/2014/main" val="2751088492"/>
                    </a:ext>
                  </a:extLst>
                </a:gridCol>
              </a:tblGrid>
              <a:tr h="0">
                <a:tc>
                  <a:txBody>
                    <a:bodyPr/>
                    <a:lstStyle/>
                    <a:p>
                      <a:r>
                        <a:rPr lang="en-AU" sz="1400" dirty="0">
                          <a:solidFill>
                            <a:schemeClr val="bg1"/>
                          </a:solidFill>
                        </a:rPr>
                        <a:t>Risk</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400" dirty="0">
                          <a:solidFill>
                            <a:schemeClr val="bg1"/>
                          </a:solidFill>
                        </a:rPr>
                        <a:t>What is it?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400" dirty="0">
                          <a:solidFill>
                            <a:schemeClr val="bg1"/>
                          </a:solidFill>
                        </a:rPr>
                        <a:t>How is it managed?</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334971"/>
                  </a:ext>
                </a:extLst>
              </a:tr>
              <a:tr h="814730">
                <a:tc>
                  <a:txBody>
                    <a:bodyPr/>
                    <a:lstStyle/>
                    <a:p>
                      <a:r>
                        <a:rPr lang="en-AU" sz="1400" b="1" dirty="0">
                          <a:solidFill>
                            <a:schemeClr val="accent6"/>
                          </a:solidFill>
                        </a:rPr>
                        <a:t>Income/tenancy risk</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A fall in fund revenue as the result of a fall in rental income.</a:t>
                      </a:r>
                    </a:p>
                  </a:txBody>
                  <a:tcPr marL="72000" marR="180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CAF has a robust leasing profile with 100%</a:t>
                      </a:r>
                      <a:r>
                        <a:rPr lang="en-AU" sz="1200" baseline="30000" dirty="0">
                          <a:solidFill>
                            <a:schemeClr val="bg1"/>
                          </a:solidFill>
                        </a:rPr>
                        <a:t>1</a:t>
                      </a:r>
                      <a:r>
                        <a:rPr lang="en-AU" sz="1200" dirty="0">
                          <a:solidFill>
                            <a:schemeClr val="bg1"/>
                          </a:solidFill>
                        </a:rPr>
                        <a:t> occupancy, 17yr</a:t>
                      </a:r>
                      <a:r>
                        <a:rPr lang="en-AU" sz="1200" baseline="30000" dirty="0">
                          <a:solidFill>
                            <a:schemeClr val="bg1"/>
                          </a:solidFill>
                        </a:rPr>
                        <a:t>1</a:t>
                      </a:r>
                      <a:r>
                        <a:rPr lang="en-AU" sz="1200" dirty="0">
                          <a:solidFill>
                            <a:schemeClr val="bg1"/>
                          </a:solidFill>
                        </a:rPr>
                        <a:t> WALE, and quality agricultural operators reducing the risk of a fall in rental income.</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481130"/>
                  </a:ext>
                </a:extLst>
              </a:tr>
              <a:tr h="875889">
                <a:tc>
                  <a:txBody>
                    <a:bodyPr/>
                    <a:lstStyle/>
                    <a:p>
                      <a:r>
                        <a:rPr lang="en-AU" sz="1400" b="1" dirty="0">
                          <a:solidFill>
                            <a:schemeClr val="accent3"/>
                          </a:solidFill>
                        </a:rPr>
                        <a:t>Valuation/unit price risk</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A fall in property valuations resulting in a decreased unit price.</a:t>
                      </a:r>
                    </a:p>
                  </a:txBody>
                  <a:tcPr marL="72000" marR="180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While valuations are market driven, the stronger the leasing profile and active asset management of an asset is, along with the sector in which it is in, the more resilient the valuations can be</a:t>
                      </a:r>
                      <a:r>
                        <a:rPr lang="en-AU" sz="1200" baseline="30000" dirty="0">
                          <a:solidFill>
                            <a:schemeClr val="bg1"/>
                          </a:solidFill>
                        </a:rPr>
                        <a:t>2</a:t>
                      </a:r>
                      <a:r>
                        <a:rPr lang="en-AU" sz="1200" dirty="0">
                          <a:solidFill>
                            <a:schemeClr val="bg1"/>
                          </a:solidFill>
                        </a:rPr>
                        <a:t>.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759028"/>
                  </a:ext>
                </a:extLst>
              </a:tr>
              <a:tr h="794140">
                <a:tc>
                  <a:txBody>
                    <a:bodyPr/>
                    <a:lstStyle/>
                    <a:p>
                      <a:r>
                        <a:rPr lang="en-AU" sz="1400" b="1" dirty="0">
                          <a:solidFill>
                            <a:srgbClr val="428466"/>
                          </a:solidFill>
                        </a:rPr>
                        <a:t>Inflation risk</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The impact a change in inflation could have on Fund's income or capital returns.</a:t>
                      </a:r>
                    </a:p>
                  </a:txBody>
                  <a:tcPr marL="72000" marR="180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a:solidFill>
                            <a:schemeClr val="bg1"/>
                          </a:solidFill>
                        </a:rPr>
                        <a:t>Annual rental increases between fixed at 3.0% to CPI + 1, which may provide a hedge against inflation.</a:t>
                      </a:r>
                      <a:endParaRPr lang="en-AU" sz="120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7385506"/>
                  </a:ext>
                </a:extLst>
              </a:tr>
              <a:tr h="735748">
                <a:tc>
                  <a:txBody>
                    <a:bodyPr/>
                    <a:lstStyle/>
                    <a:p>
                      <a:r>
                        <a:rPr lang="en-AU" sz="1400" b="1" dirty="0">
                          <a:solidFill>
                            <a:srgbClr val="3255A4"/>
                          </a:solidFill>
                        </a:rPr>
                        <a:t>Finance/leverage risk</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Interest rate rises, covenant compliance, re-finance and leverage risk.</a:t>
                      </a:r>
                    </a:p>
                  </a:txBody>
                  <a:tcPr marL="72000" marR="180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CAF’s conservative capital management of 49.5%</a:t>
                      </a:r>
                      <a:r>
                        <a:rPr lang="en-AU" sz="1200" baseline="30000" dirty="0">
                          <a:solidFill>
                            <a:schemeClr val="bg1"/>
                          </a:solidFill>
                        </a:rPr>
                        <a:t>3</a:t>
                      </a:r>
                      <a:r>
                        <a:rPr lang="en-AU" sz="1200" dirty="0">
                          <a:solidFill>
                            <a:schemeClr val="bg1"/>
                          </a:solidFill>
                        </a:rPr>
                        <a:t> LVR, 70.1%</a:t>
                      </a:r>
                      <a:r>
                        <a:rPr lang="en-AU" sz="1200" baseline="30000" dirty="0">
                          <a:solidFill>
                            <a:schemeClr val="bg1"/>
                          </a:solidFill>
                        </a:rPr>
                        <a:t>4</a:t>
                      </a:r>
                      <a:r>
                        <a:rPr lang="en-AU" sz="1200" dirty="0">
                          <a:solidFill>
                            <a:schemeClr val="bg1"/>
                          </a:solidFill>
                        </a:rPr>
                        <a:t> hedging, diversified lender pool and staggered debt expiry profile.</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6014417"/>
                  </a:ext>
                </a:extLst>
              </a:tr>
              <a:tr h="710054">
                <a:tc>
                  <a:txBody>
                    <a:bodyPr/>
                    <a:lstStyle/>
                    <a:p>
                      <a:r>
                        <a:rPr lang="en-AU" sz="1400" b="1" dirty="0">
                          <a:solidFill>
                            <a:schemeClr val="accent2"/>
                          </a:solidFill>
                        </a:rPr>
                        <a:t>Liquidity risk</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Not being able to satisfy withdrawal requests within timeframes specified.</a:t>
                      </a:r>
                    </a:p>
                  </a:txBody>
                  <a:tcPr marL="72000" marR="180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200" dirty="0">
                          <a:solidFill>
                            <a:schemeClr val="bg1"/>
                          </a:solidFill>
                        </a:rPr>
                        <a:t>CAF can hold cash, cash-like products and listed A-REITs. The Fund has a limited quarterly withdrawal facility, which to date has paid out all redemptions in full</a:t>
                      </a:r>
                      <a:r>
                        <a:rPr lang="en-AU" sz="1200" baseline="30000" dirty="0">
                          <a:solidFill>
                            <a:schemeClr val="bg1"/>
                          </a:solidFill>
                        </a:rPr>
                        <a:t>2</a:t>
                      </a:r>
                      <a:r>
                        <a:rPr lang="en-AU" sz="1200" dirty="0">
                          <a:solidFill>
                            <a:schemeClr val="bg1"/>
                          </a:solidFill>
                        </a:rPr>
                        <a:t> and liquidity windows every 5 years.</a:t>
                      </a:r>
                      <a:r>
                        <a:rPr lang="en-AU" sz="1200" baseline="30000" dirty="0">
                          <a:solidFill>
                            <a:schemeClr val="bg1"/>
                          </a:solidFill>
                        </a:rPr>
                        <a:t>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648081"/>
                  </a:ext>
                </a:extLst>
              </a:tr>
            </a:tbl>
          </a:graphicData>
        </a:graphic>
      </p:graphicFrame>
    </p:spTree>
    <p:extLst>
      <p:ext uri="{BB962C8B-B14F-4D97-AF65-F5344CB8AC3E}">
        <p14:creationId xmlns:p14="http://schemas.microsoft.com/office/powerpoint/2010/main" val="4253500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74AD2-08F1-1680-A500-8E92EAFBC1D6}"/>
              </a:ext>
            </a:extLst>
          </p:cNvPr>
          <p:cNvSpPr/>
          <p:nvPr/>
        </p:nvSpPr>
        <p:spPr>
          <a:xfrm>
            <a:off x="2643" y="1"/>
            <a:ext cx="12192000" cy="28495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
        <p:nvSpPr>
          <p:cNvPr id="7" name="Title 6">
            <a:extLst>
              <a:ext uri="{FF2B5EF4-FFF2-40B4-BE49-F238E27FC236}">
                <a16:creationId xmlns:a16="http://schemas.microsoft.com/office/drawing/2014/main" id="{3070F55F-A537-2C69-8232-186875A06E98}"/>
              </a:ext>
            </a:extLst>
          </p:cNvPr>
          <p:cNvSpPr>
            <a:spLocks noGrp="1"/>
          </p:cNvSpPr>
          <p:nvPr>
            <p:ph type="title"/>
          </p:nvPr>
        </p:nvSpPr>
        <p:spPr/>
        <p:txBody>
          <a:bodyPr/>
          <a:lstStyle/>
          <a:p>
            <a:r>
              <a:rPr lang="en-US">
                <a:solidFill>
                  <a:schemeClr val="bg1"/>
                </a:solidFill>
              </a:rPr>
              <a:t>What determines value </a:t>
            </a:r>
          </a:p>
        </p:txBody>
      </p:sp>
      <p:sp>
        <p:nvSpPr>
          <p:cNvPr id="49" name="Text Placeholder 9">
            <a:extLst>
              <a:ext uri="{FF2B5EF4-FFF2-40B4-BE49-F238E27FC236}">
                <a16:creationId xmlns:a16="http://schemas.microsoft.com/office/drawing/2014/main" id="{1F0E1B98-76F3-2256-FA31-76A37771080A}"/>
              </a:ext>
            </a:extLst>
          </p:cNvPr>
          <p:cNvSpPr txBox="1">
            <a:spLocks/>
          </p:cNvSpPr>
          <p:nvPr/>
        </p:nvSpPr>
        <p:spPr>
          <a:xfrm>
            <a:off x="702979" y="969188"/>
            <a:ext cx="1544922" cy="1544922"/>
          </a:xfrm>
          <a:prstGeom prst="ellipse">
            <a:avLst/>
          </a:prstGeom>
          <a:solidFill>
            <a:schemeClr val="tx1"/>
          </a:solidFill>
          <a:ln w="38100">
            <a:solidFill>
              <a:schemeClr val="accent6"/>
            </a:solidFill>
          </a:ln>
        </p:spPr>
        <p:txBody>
          <a:bodyPr vert="horz" lIns="0" tIns="0" rIns="0" bIns="0" rtlCol="0" anchor="ctr" anchorCtr="0">
            <a:noAutofit/>
          </a:bodyPr>
          <a:lstStyle>
            <a:lvl1pPr lvl="0" indent="0" algn="ctr">
              <a:lnSpc>
                <a:spcPct val="90000"/>
              </a:lnSpc>
              <a:spcBef>
                <a:spcPts val="1000"/>
              </a:spcBef>
              <a:buSzPct val="90000"/>
              <a:buFont typeface="Arial" panose="020B0604020202020204" pitchFamily="34" charset="0"/>
              <a:buNone/>
              <a:defRPr sz="2400" b="1">
                <a:solidFill>
                  <a:schemeClr val="bg1"/>
                </a:solidFill>
              </a:defRPr>
            </a:lvl1pPr>
            <a:lvl2pPr marL="216000" indent="0" algn="ctr">
              <a:lnSpc>
                <a:spcPct val="90000"/>
              </a:lnSpc>
              <a:spcBef>
                <a:spcPts val="500"/>
              </a:spcBef>
              <a:buSzPct val="130000"/>
              <a:buFont typeface="System Font Regular"/>
              <a:buNone/>
              <a:defRPr sz="2400" b="1">
                <a:solidFill>
                  <a:schemeClr val="bg1"/>
                </a:solidFill>
              </a:defRPr>
            </a:lvl2pPr>
            <a:lvl3pPr marL="432000" indent="0" algn="ctr">
              <a:lnSpc>
                <a:spcPct val="90000"/>
              </a:lnSpc>
              <a:spcBef>
                <a:spcPts val="500"/>
              </a:spcBef>
              <a:buSzPct val="120000"/>
              <a:buFont typeface="Arial" panose="020B0604020202020204" pitchFamily="34" charset="0"/>
              <a:buNone/>
              <a:defRPr sz="2400" b="1">
                <a:solidFill>
                  <a:schemeClr val="bg1"/>
                </a:solidFill>
              </a:defRPr>
            </a:lvl3pPr>
            <a:lvl4pPr marL="864000" indent="-216000">
              <a:lnSpc>
                <a:spcPct val="90000"/>
              </a:lnSpc>
              <a:spcBef>
                <a:spcPts val="500"/>
              </a:spcBef>
              <a:buSzPct val="70000"/>
              <a:buFont typeface="System Font Regular"/>
              <a:buChar char="-"/>
              <a:defRPr sz="1400"/>
            </a:lvl4pPr>
            <a:lvl5pPr marL="1080000" indent="-216000">
              <a:lnSpc>
                <a:spcPct val="90000"/>
              </a:lnSpc>
              <a:spcBef>
                <a:spcPts val="500"/>
              </a:spcBef>
              <a:buSzPct val="80000"/>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sz="1600"/>
              <a:t>Value</a:t>
            </a:r>
          </a:p>
        </p:txBody>
      </p:sp>
      <p:sp>
        <p:nvSpPr>
          <p:cNvPr id="50" name="Text Placeholder 10">
            <a:extLst>
              <a:ext uri="{FF2B5EF4-FFF2-40B4-BE49-F238E27FC236}">
                <a16:creationId xmlns:a16="http://schemas.microsoft.com/office/drawing/2014/main" id="{0BAD60AF-1ED8-F819-AED5-8CA895B40E12}"/>
              </a:ext>
            </a:extLst>
          </p:cNvPr>
          <p:cNvSpPr txBox="1">
            <a:spLocks/>
          </p:cNvSpPr>
          <p:nvPr/>
        </p:nvSpPr>
        <p:spPr>
          <a:xfrm>
            <a:off x="4253641" y="969188"/>
            <a:ext cx="1544922" cy="1544922"/>
          </a:xfrm>
          <a:prstGeom prst="ellipse">
            <a:avLst/>
          </a:prstGeom>
          <a:solidFill>
            <a:schemeClr val="tx1"/>
          </a:solidFill>
          <a:ln w="38100">
            <a:solidFill>
              <a:schemeClr val="accent4"/>
            </a:solidFill>
          </a:ln>
        </p:spPr>
        <p:txBody>
          <a:bodyPr vert="horz" lIns="0" tIns="0" rIns="0" bIns="0" rtlCol="0" anchor="ctr" anchorCtr="0">
            <a:noAutofit/>
          </a:bodyPr>
          <a:lstStyle>
            <a:lvl1pPr lvl="0" indent="0" algn="ctr">
              <a:lnSpc>
                <a:spcPct val="90000"/>
              </a:lnSpc>
              <a:spcBef>
                <a:spcPts val="1000"/>
              </a:spcBef>
              <a:buSzPct val="90000"/>
              <a:buFont typeface="Arial" panose="020B0604020202020204" pitchFamily="34" charset="0"/>
              <a:buNone/>
              <a:defRPr sz="2400" b="1">
                <a:solidFill>
                  <a:schemeClr val="bg1"/>
                </a:solidFill>
              </a:defRPr>
            </a:lvl1pPr>
            <a:lvl2pPr marL="216000" indent="0" algn="ctr">
              <a:lnSpc>
                <a:spcPct val="90000"/>
              </a:lnSpc>
              <a:spcBef>
                <a:spcPts val="500"/>
              </a:spcBef>
              <a:buSzPct val="130000"/>
              <a:buFont typeface="System Font Regular"/>
              <a:buNone/>
              <a:defRPr sz="2400" b="1">
                <a:solidFill>
                  <a:schemeClr val="bg1"/>
                </a:solidFill>
              </a:defRPr>
            </a:lvl2pPr>
            <a:lvl3pPr marL="432000" indent="0" algn="ctr">
              <a:lnSpc>
                <a:spcPct val="90000"/>
              </a:lnSpc>
              <a:spcBef>
                <a:spcPts val="500"/>
              </a:spcBef>
              <a:buSzPct val="120000"/>
              <a:buFont typeface="Arial" panose="020B0604020202020204" pitchFamily="34" charset="0"/>
              <a:buNone/>
              <a:defRPr sz="2400" b="1">
                <a:solidFill>
                  <a:schemeClr val="bg1"/>
                </a:solidFill>
              </a:defRPr>
            </a:lvl3pPr>
            <a:lvl4pPr marL="864000" indent="-216000">
              <a:lnSpc>
                <a:spcPct val="90000"/>
              </a:lnSpc>
              <a:spcBef>
                <a:spcPts val="500"/>
              </a:spcBef>
              <a:buSzPct val="70000"/>
              <a:buFont typeface="System Font Regular"/>
              <a:buChar char="-"/>
              <a:defRPr sz="1400"/>
            </a:lvl4pPr>
            <a:lvl5pPr marL="1080000" indent="-216000">
              <a:lnSpc>
                <a:spcPct val="90000"/>
              </a:lnSpc>
              <a:spcBef>
                <a:spcPts val="500"/>
              </a:spcBef>
              <a:buSzPct val="80000"/>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sz="1500" i="1"/>
              <a:t>Sustainable</a:t>
            </a:r>
            <a:r>
              <a:rPr lang="en-AU" sz="1500"/>
              <a:t> rent</a:t>
            </a:r>
          </a:p>
        </p:txBody>
      </p:sp>
      <p:sp>
        <p:nvSpPr>
          <p:cNvPr id="51" name="Text Placeholder 11">
            <a:extLst>
              <a:ext uri="{FF2B5EF4-FFF2-40B4-BE49-F238E27FC236}">
                <a16:creationId xmlns:a16="http://schemas.microsoft.com/office/drawing/2014/main" id="{C285767F-B133-3504-3FD1-D92060D636BE}"/>
              </a:ext>
            </a:extLst>
          </p:cNvPr>
          <p:cNvSpPr txBox="1">
            <a:spLocks/>
          </p:cNvSpPr>
          <p:nvPr/>
        </p:nvSpPr>
        <p:spPr>
          <a:xfrm>
            <a:off x="6853296" y="969188"/>
            <a:ext cx="1544922" cy="1544922"/>
          </a:xfrm>
          <a:prstGeom prst="ellipse">
            <a:avLst/>
          </a:prstGeom>
          <a:solidFill>
            <a:schemeClr val="tx1"/>
          </a:solidFill>
          <a:ln w="38100">
            <a:solidFill>
              <a:schemeClr val="accent3"/>
            </a:solidFill>
          </a:ln>
        </p:spPr>
        <p:txBody>
          <a:bodyPr vert="horz" lIns="0" tIns="0" rIns="0" bIns="0" rtlCol="0" anchor="ctr" anchorCtr="0">
            <a:noAutofit/>
          </a:bodyPr>
          <a:lstStyle>
            <a:lvl1pPr lvl="0" indent="0" algn="ctr">
              <a:lnSpc>
                <a:spcPct val="90000"/>
              </a:lnSpc>
              <a:spcBef>
                <a:spcPts val="1000"/>
              </a:spcBef>
              <a:buSzPct val="90000"/>
              <a:buFont typeface="Arial" panose="020B0604020202020204" pitchFamily="34" charset="0"/>
              <a:buNone/>
              <a:defRPr sz="2400" b="1">
                <a:solidFill>
                  <a:schemeClr val="bg1"/>
                </a:solidFill>
              </a:defRPr>
            </a:lvl1pPr>
            <a:lvl2pPr marL="216000" indent="0" algn="ctr">
              <a:lnSpc>
                <a:spcPct val="90000"/>
              </a:lnSpc>
              <a:spcBef>
                <a:spcPts val="500"/>
              </a:spcBef>
              <a:buSzPct val="130000"/>
              <a:buFont typeface="System Font Regular"/>
              <a:buNone/>
              <a:defRPr sz="2400" b="1">
                <a:solidFill>
                  <a:schemeClr val="bg1"/>
                </a:solidFill>
              </a:defRPr>
            </a:lvl2pPr>
            <a:lvl3pPr marL="432000" indent="0" algn="ctr">
              <a:lnSpc>
                <a:spcPct val="90000"/>
              </a:lnSpc>
              <a:spcBef>
                <a:spcPts val="500"/>
              </a:spcBef>
              <a:buSzPct val="120000"/>
              <a:buFont typeface="Arial" panose="020B0604020202020204" pitchFamily="34" charset="0"/>
              <a:buNone/>
              <a:defRPr sz="2400" b="1">
                <a:solidFill>
                  <a:schemeClr val="bg1"/>
                </a:solidFill>
              </a:defRPr>
            </a:lvl3pPr>
            <a:lvl4pPr marL="864000" indent="-216000">
              <a:lnSpc>
                <a:spcPct val="90000"/>
              </a:lnSpc>
              <a:spcBef>
                <a:spcPts val="500"/>
              </a:spcBef>
              <a:buSzPct val="70000"/>
              <a:buFont typeface="System Font Regular"/>
              <a:buChar char="-"/>
              <a:defRPr sz="1400"/>
            </a:lvl4pPr>
            <a:lvl5pPr marL="1080000" indent="-216000">
              <a:lnSpc>
                <a:spcPct val="90000"/>
              </a:lnSpc>
              <a:spcBef>
                <a:spcPts val="500"/>
              </a:spcBef>
              <a:buSzPct val="80000"/>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sz="1600"/>
              <a:t>Cap rate </a:t>
            </a:r>
          </a:p>
        </p:txBody>
      </p:sp>
      <p:sp>
        <p:nvSpPr>
          <p:cNvPr id="18" name="Text Placeholder 12">
            <a:extLst>
              <a:ext uri="{FF2B5EF4-FFF2-40B4-BE49-F238E27FC236}">
                <a16:creationId xmlns:a16="http://schemas.microsoft.com/office/drawing/2014/main" id="{5766460D-CC59-EA90-9301-5D8278A533E2}"/>
              </a:ext>
            </a:extLst>
          </p:cNvPr>
          <p:cNvSpPr txBox="1">
            <a:spLocks/>
          </p:cNvSpPr>
          <p:nvPr/>
        </p:nvSpPr>
        <p:spPr>
          <a:xfrm>
            <a:off x="9452950" y="980255"/>
            <a:ext cx="1544922" cy="1544922"/>
          </a:xfrm>
          <a:prstGeom prst="ellipse">
            <a:avLst/>
          </a:prstGeom>
          <a:solidFill>
            <a:schemeClr val="tx1"/>
          </a:solidFill>
          <a:ln w="38100">
            <a:solidFill>
              <a:schemeClr val="accent2"/>
            </a:solidFill>
          </a:ln>
        </p:spPr>
        <p:txBody>
          <a:bodyPr vert="horz" lIns="0" tIns="0" rIns="0" bIns="0" rtlCol="0" anchor="ctr" anchorCtr="0">
            <a:noAutofit/>
          </a:bodyPr>
          <a:lstStyle>
            <a:lvl1pPr lvl="0" indent="0" algn="ctr">
              <a:lnSpc>
                <a:spcPct val="90000"/>
              </a:lnSpc>
              <a:spcBef>
                <a:spcPts val="1000"/>
              </a:spcBef>
              <a:buSzPct val="90000"/>
              <a:buFont typeface="Arial" panose="020B0604020202020204" pitchFamily="34" charset="0"/>
              <a:buNone/>
              <a:defRPr sz="2400" b="1">
                <a:solidFill>
                  <a:schemeClr val="bg1"/>
                </a:solidFill>
              </a:defRPr>
            </a:lvl1pPr>
            <a:lvl2pPr marL="216000" indent="0" algn="ctr">
              <a:lnSpc>
                <a:spcPct val="90000"/>
              </a:lnSpc>
              <a:spcBef>
                <a:spcPts val="500"/>
              </a:spcBef>
              <a:buSzPct val="130000"/>
              <a:buFont typeface="System Font Regular"/>
              <a:buNone/>
              <a:defRPr sz="2400" b="1">
                <a:solidFill>
                  <a:schemeClr val="bg1"/>
                </a:solidFill>
              </a:defRPr>
            </a:lvl2pPr>
            <a:lvl3pPr marL="432000" indent="0" algn="ctr">
              <a:lnSpc>
                <a:spcPct val="90000"/>
              </a:lnSpc>
              <a:spcBef>
                <a:spcPts val="500"/>
              </a:spcBef>
              <a:buSzPct val="120000"/>
              <a:buFont typeface="Arial" panose="020B0604020202020204" pitchFamily="34" charset="0"/>
              <a:buNone/>
              <a:defRPr sz="2400" b="1">
                <a:solidFill>
                  <a:schemeClr val="bg1"/>
                </a:solidFill>
              </a:defRPr>
            </a:lvl3pPr>
            <a:lvl4pPr marL="864000" indent="-216000">
              <a:lnSpc>
                <a:spcPct val="90000"/>
              </a:lnSpc>
              <a:spcBef>
                <a:spcPts val="500"/>
              </a:spcBef>
              <a:buSzPct val="70000"/>
              <a:buFont typeface="System Font Regular"/>
              <a:buChar char="-"/>
              <a:defRPr sz="1400"/>
            </a:lvl4pPr>
            <a:lvl5pPr marL="1080000" indent="-216000">
              <a:lnSpc>
                <a:spcPct val="90000"/>
              </a:lnSpc>
              <a:spcBef>
                <a:spcPts val="500"/>
              </a:spcBef>
              <a:buSzPct val="80000"/>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600" i="0" u="none" strike="noStrike" kern="1200" cap="none" spc="0" normalizeH="0" baseline="0" noProof="0">
                <a:ln>
                  <a:noFill/>
                </a:ln>
                <a:effectLst/>
                <a:uLnTx/>
                <a:uFillTx/>
                <a:latin typeface="Arial" panose="020B0604020202020204"/>
                <a:ea typeface="+mn-ea"/>
                <a:cs typeface="+mn-cs"/>
              </a:rPr>
              <a:t>Capex</a:t>
            </a:r>
          </a:p>
        </p:txBody>
      </p:sp>
      <p:sp>
        <p:nvSpPr>
          <p:cNvPr id="19" name="TextBox 18">
            <a:extLst>
              <a:ext uri="{FF2B5EF4-FFF2-40B4-BE49-F238E27FC236}">
                <a16:creationId xmlns:a16="http://schemas.microsoft.com/office/drawing/2014/main" id="{6CFA70C3-399A-CD65-190D-7123EBF0761D}"/>
              </a:ext>
            </a:extLst>
          </p:cNvPr>
          <p:cNvSpPr txBox="1"/>
          <p:nvPr/>
        </p:nvSpPr>
        <p:spPr>
          <a:xfrm>
            <a:off x="2592107" y="996587"/>
            <a:ext cx="1471893" cy="1050235"/>
          </a:xfrm>
          <a:prstGeom prst="rect">
            <a:avLst/>
          </a:prstGeom>
          <a:noFill/>
        </p:spPr>
        <p:txBody>
          <a:bodyPr vert="horz" wrap="none" lIns="0" tIns="0" rIns="0" bIns="0" rtlCol="0" anchor="t" anchorCtr="0">
            <a:noAutofit/>
          </a:bodyPr>
          <a:lstStyle/>
          <a:p>
            <a:pPr marL="0" indent="0" algn="l">
              <a:spcBef>
                <a:spcPts val="600"/>
              </a:spcBef>
              <a:buFont typeface="Arial" panose="020B0604020202020204" pitchFamily="34" charset="0"/>
              <a:buNone/>
            </a:pPr>
            <a:r>
              <a:rPr lang="en-AU" sz="8800" b="1" i="1">
                <a:solidFill>
                  <a:schemeClr val="bg1"/>
                </a:solidFill>
                <a:latin typeface="Adobe Devanagari" panose="02040503050201020203" pitchFamily="18" charset="0"/>
                <a:cs typeface="Adobe Devanagari" panose="02040503050201020203" pitchFamily="18" charset="0"/>
              </a:rPr>
              <a:t>= f</a:t>
            </a:r>
            <a:endParaRPr lang="en-AU" sz="3200" b="1" i="1">
              <a:solidFill>
                <a:schemeClr val="bg1"/>
              </a:solidFill>
              <a:latin typeface="Adobe Devanagari" panose="02040503050201020203" pitchFamily="18" charset="0"/>
              <a:cs typeface="Adobe Devanagari" panose="02040503050201020203" pitchFamily="18" charset="0"/>
            </a:endParaRPr>
          </a:p>
        </p:txBody>
      </p:sp>
      <p:graphicFrame>
        <p:nvGraphicFramePr>
          <p:cNvPr id="12" name="Table 21">
            <a:extLst>
              <a:ext uri="{FF2B5EF4-FFF2-40B4-BE49-F238E27FC236}">
                <a16:creationId xmlns:a16="http://schemas.microsoft.com/office/drawing/2014/main" id="{333706BF-633F-482F-1979-EE994E825C9E}"/>
              </a:ext>
            </a:extLst>
          </p:cNvPr>
          <p:cNvGraphicFramePr>
            <a:graphicFrameLocks noGrp="1"/>
          </p:cNvGraphicFramePr>
          <p:nvPr>
            <p:extLst>
              <p:ext uri="{D42A27DB-BD31-4B8C-83A1-F6EECF244321}">
                <p14:modId xmlns:p14="http://schemas.microsoft.com/office/powerpoint/2010/main" val="1391952515"/>
              </p:ext>
            </p:extLst>
          </p:nvPr>
        </p:nvGraphicFramePr>
        <p:xfrm>
          <a:off x="358775" y="2963440"/>
          <a:ext cx="11469684" cy="3536133"/>
        </p:xfrm>
        <a:graphic>
          <a:graphicData uri="http://schemas.openxmlformats.org/drawingml/2006/table">
            <a:tbl>
              <a:tblPr firstRow="1" bandRow="1">
                <a:tableStyleId>{2D5ABB26-0587-4C30-8999-92F81FD0307C}</a:tableStyleId>
              </a:tblPr>
              <a:tblGrid>
                <a:gridCol w="3231092">
                  <a:extLst>
                    <a:ext uri="{9D8B030D-6E8A-4147-A177-3AD203B41FA5}">
                      <a16:colId xmlns:a16="http://schemas.microsoft.com/office/drawing/2014/main" val="9285835"/>
                    </a:ext>
                  </a:extLst>
                </a:gridCol>
                <a:gridCol w="2810933">
                  <a:extLst>
                    <a:ext uri="{9D8B030D-6E8A-4147-A177-3AD203B41FA5}">
                      <a16:colId xmlns:a16="http://schemas.microsoft.com/office/drawing/2014/main" val="87175829"/>
                    </a:ext>
                  </a:extLst>
                </a:gridCol>
                <a:gridCol w="2560238">
                  <a:extLst>
                    <a:ext uri="{9D8B030D-6E8A-4147-A177-3AD203B41FA5}">
                      <a16:colId xmlns:a16="http://schemas.microsoft.com/office/drawing/2014/main" val="4173367743"/>
                    </a:ext>
                  </a:extLst>
                </a:gridCol>
                <a:gridCol w="2867421">
                  <a:extLst>
                    <a:ext uri="{9D8B030D-6E8A-4147-A177-3AD203B41FA5}">
                      <a16:colId xmlns:a16="http://schemas.microsoft.com/office/drawing/2014/main" val="1456242100"/>
                    </a:ext>
                  </a:extLst>
                </a:gridCol>
              </a:tblGrid>
              <a:tr h="2044495">
                <a:tc>
                  <a:txBody>
                    <a:bodyPr/>
                    <a:lstStyle/>
                    <a:p>
                      <a:r>
                        <a:rPr lang="en-GB" sz="1400" b="1">
                          <a:solidFill>
                            <a:schemeClr val="accent6"/>
                          </a:solidFill>
                        </a:rPr>
                        <a:t>Considerations</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AU" sz="1200" b="1"/>
                        <a:t>Physical and environmental characteristics</a:t>
                      </a:r>
                      <a:r>
                        <a:rPr lang="en-AU" sz="1200" b="0"/>
                        <a:t> of the asset impacting output capacity &amp; margin</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AU" sz="1200" b="1" kern="1200">
                          <a:solidFill>
                            <a:schemeClr val="tx1"/>
                          </a:solidFill>
                          <a:latin typeface="+mn-lt"/>
                          <a:ea typeface="+mn-ea"/>
                          <a:cs typeface="+mn-cs"/>
                        </a:rPr>
                        <a:t>Land attributes </a:t>
                      </a:r>
                      <a:r>
                        <a:rPr lang="en-AU" sz="1200" kern="1200">
                          <a:solidFill>
                            <a:schemeClr val="tx1"/>
                          </a:solidFill>
                          <a:latin typeface="+mn-lt"/>
                          <a:ea typeface="+mn-ea"/>
                          <a:cs typeface="+mn-cs"/>
                        </a:rPr>
                        <a:t>such as site coverage, location and zoning for potential expansion, alternate use</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GB" sz="1400" b="1">
                        <a:solidFill>
                          <a:schemeClr val="accent6"/>
                        </a:solidFill>
                      </a:endParaRPr>
                    </a:p>
                  </a:txBody>
                  <a:tcPr marR="540000">
                    <a:lnB w="12700" cap="flat" cmpd="sng" algn="ctr">
                      <a:solidFill>
                        <a:schemeClr val="tx1"/>
                      </a:solidFill>
                      <a:prstDash val="solid"/>
                      <a:round/>
                      <a:headEnd type="none" w="med" len="med"/>
                      <a:tailEnd type="none" w="med" len="med"/>
                    </a:lnB>
                  </a:tcPr>
                </a:tc>
                <a:tc>
                  <a:txBody>
                    <a:bodyPr/>
                    <a:lstStyle/>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endParaRPr lang="en-GB" sz="1200" b="1" kern="1200">
                        <a:solidFill>
                          <a:schemeClr val="tx1"/>
                        </a:solidFill>
                        <a:latin typeface="+mn-lt"/>
                        <a:ea typeface="+mn-ea"/>
                        <a:cs typeface="+mn-cs"/>
                      </a:endParaRP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b="1" kern="1200">
                          <a:solidFill>
                            <a:schemeClr val="tx1"/>
                          </a:solidFill>
                          <a:latin typeface="+mn-lt"/>
                          <a:ea typeface="+mn-ea"/>
                          <a:cs typeface="+mn-cs"/>
                        </a:rPr>
                        <a:t>Output capacity </a:t>
                      </a:r>
                      <a:r>
                        <a:rPr lang="en-GB" sz="1200" kern="1200">
                          <a:solidFill>
                            <a:schemeClr val="tx1"/>
                          </a:solidFill>
                          <a:latin typeface="+mn-lt"/>
                          <a:ea typeface="+mn-ea"/>
                          <a:cs typeface="+mn-cs"/>
                        </a:rPr>
                        <a:t>– will vary with location and building sophistication</a:t>
                      </a: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kern="1200">
                          <a:solidFill>
                            <a:schemeClr val="tx1"/>
                          </a:solidFill>
                          <a:latin typeface="+mn-lt"/>
                          <a:ea typeface="+mn-ea"/>
                          <a:cs typeface="+mn-cs"/>
                        </a:rPr>
                        <a:t>Access to </a:t>
                      </a:r>
                      <a:r>
                        <a:rPr lang="en-GB" sz="1200" b="1" kern="1200">
                          <a:solidFill>
                            <a:schemeClr val="tx1"/>
                          </a:solidFill>
                          <a:latin typeface="+mn-lt"/>
                          <a:ea typeface="+mn-ea"/>
                          <a:cs typeface="+mn-cs"/>
                        </a:rPr>
                        <a:t>infrastructure</a:t>
                      </a:r>
                      <a:r>
                        <a:rPr lang="en-GB" sz="1200" kern="1200">
                          <a:solidFill>
                            <a:schemeClr val="tx1"/>
                          </a:solidFill>
                          <a:latin typeface="+mn-lt"/>
                          <a:ea typeface="+mn-ea"/>
                          <a:cs typeface="+mn-cs"/>
                        </a:rPr>
                        <a:t> </a:t>
                      </a: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b="1" kern="1200">
                          <a:solidFill>
                            <a:schemeClr val="tx1"/>
                          </a:solidFill>
                          <a:latin typeface="+mn-lt"/>
                          <a:ea typeface="+mn-ea"/>
                          <a:cs typeface="+mn-cs"/>
                        </a:rPr>
                        <a:t>Comparable market rents </a:t>
                      </a:r>
                      <a:r>
                        <a:rPr lang="en-GB" sz="1200" kern="1200">
                          <a:solidFill>
                            <a:schemeClr val="tx1"/>
                          </a:solidFill>
                          <a:latin typeface="+mn-lt"/>
                          <a:ea typeface="+mn-ea"/>
                          <a:cs typeface="+mn-cs"/>
                        </a:rPr>
                        <a:t>of similar agriculture assets (limited data) </a:t>
                      </a:r>
                    </a:p>
                  </a:txBody>
                  <a:tcPr marR="90000">
                    <a:lnB w="12700" cap="flat" cmpd="sng" algn="ctr">
                      <a:solidFill>
                        <a:schemeClr val="tx1"/>
                      </a:solidFill>
                      <a:prstDash val="solid"/>
                      <a:round/>
                      <a:headEnd type="none" w="med" len="med"/>
                      <a:tailEnd type="none" w="med" len="med"/>
                    </a:lnB>
                  </a:tcPr>
                </a:tc>
                <a:tc>
                  <a:txBody>
                    <a:bodyPr/>
                    <a:lstStyle/>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GB" sz="1200" b="1" kern="1200">
                        <a:solidFill>
                          <a:schemeClr val="tx1"/>
                        </a:solidFill>
                        <a:latin typeface="+mn-lt"/>
                        <a:ea typeface="+mn-ea"/>
                        <a:cs typeface="+mn-cs"/>
                      </a:endParaRP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b="1" kern="1200">
                          <a:solidFill>
                            <a:schemeClr val="tx1"/>
                          </a:solidFill>
                          <a:latin typeface="+mn-lt"/>
                          <a:ea typeface="+mn-ea"/>
                          <a:cs typeface="+mn-cs"/>
                        </a:rPr>
                        <a:t>Valuer view on cap rates</a:t>
                      </a:r>
                    </a:p>
                    <a:p>
                      <a:pPr marL="431800" marR="0" lvl="1" indent="-215900" algn="l" defTabSz="914400" rtl="0" eaLnBrk="1" fontAlgn="auto" latinLnBrk="0" hangingPunct="1">
                        <a:lnSpc>
                          <a:spcPct val="90000"/>
                        </a:lnSpc>
                        <a:spcBef>
                          <a:spcPts val="500"/>
                        </a:spcBef>
                        <a:spcAft>
                          <a:spcPts val="0"/>
                        </a:spcAft>
                        <a:buClrTx/>
                        <a:buSzPct val="130000"/>
                        <a:buFont typeface="System Font Regular"/>
                        <a:buChar char="-"/>
                        <a:tabLst/>
                        <a:defRPr/>
                      </a:pPr>
                      <a:r>
                        <a:rPr lang="en-GB" sz="1200" kern="1200">
                          <a:solidFill>
                            <a:schemeClr val="tx1"/>
                          </a:solidFill>
                          <a:latin typeface="+mn-lt"/>
                          <a:ea typeface="+mn-ea"/>
                          <a:cs typeface="+mn-cs"/>
                        </a:rPr>
                        <a:t>Tenant covenant/WALE</a:t>
                      </a:r>
                    </a:p>
                    <a:p>
                      <a:pPr marL="431800" marR="0" lvl="1" indent="-215900" algn="l" defTabSz="914400" rtl="0" eaLnBrk="1" fontAlgn="auto" latinLnBrk="0" hangingPunct="1">
                        <a:lnSpc>
                          <a:spcPct val="90000"/>
                        </a:lnSpc>
                        <a:spcBef>
                          <a:spcPts val="500"/>
                        </a:spcBef>
                        <a:spcAft>
                          <a:spcPts val="0"/>
                        </a:spcAft>
                        <a:buClrTx/>
                        <a:buSzPct val="130000"/>
                        <a:buFont typeface="System Font Regular"/>
                        <a:buChar char="-"/>
                        <a:tabLst/>
                        <a:defRPr/>
                      </a:pPr>
                      <a:r>
                        <a:rPr lang="en-GB" sz="1200" kern="1200">
                          <a:solidFill>
                            <a:schemeClr val="tx1"/>
                          </a:solidFill>
                          <a:latin typeface="+mn-lt"/>
                          <a:ea typeface="+mn-ea"/>
                          <a:cs typeface="+mn-cs"/>
                        </a:rPr>
                        <a:t>Location</a:t>
                      </a:r>
                    </a:p>
                    <a:p>
                      <a:pPr marL="431800" marR="0" lvl="1" indent="-215900" algn="l" defTabSz="914400" rtl="0" eaLnBrk="1" fontAlgn="auto" latinLnBrk="0" hangingPunct="1">
                        <a:lnSpc>
                          <a:spcPct val="90000"/>
                        </a:lnSpc>
                        <a:spcBef>
                          <a:spcPts val="500"/>
                        </a:spcBef>
                        <a:spcAft>
                          <a:spcPts val="0"/>
                        </a:spcAft>
                        <a:buClrTx/>
                        <a:buSzPct val="130000"/>
                        <a:buFont typeface="System Font Regular"/>
                        <a:buChar char="-"/>
                        <a:tabLst/>
                        <a:defRPr/>
                      </a:pPr>
                      <a:r>
                        <a:rPr lang="en-GB" sz="1200" kern="1200">
                          <a:solidFill>
                            <a:schemeClr val="tx1"/>
                          </a:solidFill>
                          <a:latin typeface="+mn-lt"/>
                          <a:ea typeface="+mn-ea"/>
                          <a:cs typeface="+mn-cs"/>
                        </a:rPr>
                        <a:t>Comparable transactions</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kern="1200">
                          <a:solidFill>
                            <a:schemeClr val="tx1"/>
                          </a:solidFill>
                          <a:latin typeface="+mn-lt"/>
                          <a:ea typeface="+mn-ea"/>
                          <a:cs typeface="+mn-cs"/>
                        </a:rPr>
                        <a:t>Underlying </a:t>
                      </a:r>
                      <a:r>
                        <a:rPr lang="en-GB" sz="1200" b="1" kern="1200">
                          <a:solidFill>
                            <a:schemeClr val="tx1"/>
                          </a:solidFill>
                          <a:latin typeface="+mn-lt"/>
                          <a:ea typeface="+mn-ea"/>
                          <a:cs typeface="+mn-cs"/>
                        </a:rPr>
                        <a:t>land value</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b="1" kern="1200">
                          <a:solidFill>
                            <a:schemeClr val="tx1"/>
                          </a:solidFill>
                          <a:latin typeface="+mn-lt"/>
                          <a:ea typeface="+mn-ea"/>
                          <a:cs typeface="+mn-cs"/>
                        </a:rPr>
                        <a:t>Highest and best use</a:t>
                      </a:r>
                      <a:endParaRPr lang="en-AU" sz="1200" b="1" kern="120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endParaRPr lang="en-GB" sz="1200" b="1" kern="1200">
                        <a:solidFill>
                          <a:schemeClr val="tx1"/>
                        </a:solidFill>
                        <a:latin typeface="+mn-lt"/>
                        <a:ea typeface="+mn-ea"/>
                        <a:cs typeface="+mn-cs"/>
                      </a:endParaRP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b="1" kern="1200">
                          <a:solidFill>
                            <a:schemeClr val="tx1"/>
                          </a:solidFill>
                          <a:latin typeface="+mn-lt"/>
                          <a:ea typeface="+mn-ea"/>
                          <a:cs typeface="+mn-cs"/>
                        </a:rPr>
                        <a:t>Required capex </a:t>
                      </a:r>
                      <a:r>
                        <a:rPr lang="en-GB" sz="1200" kern="1200">
                          <a:solidFill>
                            <a:schemeClr val="tx1"/>
                          </a:solidFill>
                          <a:latin typeface="+mn-lt"/>
                          <a:ea typeface="+mn-ea"/>
                          <a:cs typeface="+mn-cs"/>
                        </a:rPr>
                        <a:t>to get glasshouse to </a:t>
                      </a:r>
                      <a:r>
                        <a:rPr lang="en-GB" sz="1200" b="1" kern="1200">
                          <a:solidFill>
                            <a:schemeClr val="tx1"/>
                          </a:solidFill>
                          <a:latin typeface="+mn-lt"/>
                          <a:ea typeface="+mn-ea"/>
                          <a:cs typeface="+mn-cs"/>
                        </a:rPr>
                        <a:t>full operational capacity </a:t>
                      </a: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b="1" kern="1200">
                          <a:solidFill>
                            <a:schemeClr val="tx1"/>
                          </a:solidFill>
                          <a:latin typeface="+mn-lt"/>
                          <a:ea typeface="+mn-ea"/>
                          <a:cs typeface="+mn-cs"/>
                        </a:rPr>
                        <a:t>Impact of </a:t>
                      </a:r>
                      <a:r>
                        <a:rPr lang="en-GB" sz="1200" b="1" kern="1200" err="1">
                          <a:solidFill>
                            <a:schemeClr val="tx1"/>
                          </a:solidFill>
                          <a:latin typeface="+mn-lt"/>
                          <a:ea typeface="+mn-ea"/>
                          <a:cs typeface="+mn-cs"/>
                        </a:rPr>
                        <a:t>rentalisation</a:t>
                      </a:r>
                      <a:r>
                        <a:rPr lang="en-GB" sz="1200" b="1" kern="1200">
                          <a:solidFill>
                            <a:schemeClr val="tx1"/>
                          </a:solidFill>
                          <a:latin typeface="+mn-lt"/>
                          <a:ea typeface="+mn-ea"/>
                          <a:cs typeface="+mn-cs"/>
                        </a:rPr>
                        <a:t> </a:t>
                      </a:r>
                      <a:r>
                        <a:rPr lang="en-GB" sz="1200" kern="1200">
                          <a:solidFill>
                            <a:schemeClr val="tx1"/>
                          </a:solidFill>
                          <a:latin typeface="+mn-lt"/>
                          <a:ea typeface="+mn-ea"/>
                          <a:cs typeface="+mn-cs"/>
                        </a:rPr>
                        <a:t>of capital works (triple net leases) on rental adjustment </a:t>
                      </a:r>
                      <a:r>
                        <a:rPr lang="en-GB" sz="1200" b="1" kern="1200">
                          <a:solidFill>
                            <a:schemeClr val="tx1"/>
                          </a:solidFill>
                          <a:latin typeface="+mn-lt"/>
                          <a:ea typeface="+mn-ea"/>
                          <a:cs typeface="+mn-cs"/>
                        </a:rPr>
                        <a:t>at market review </a:t>
                      </a:r>
                      <a:endParaRPr lang="en-AU" sz="1200" b="1" kern="120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5000709"/>
                  </a:ext>
                </a:extLst>
              </a:tr>
              <a:tr h="1491638">
                <a:tc>
                  <a:txBody>
                    <a:bodyPr/>
                    <a:lstStyle/>
                    <a:p>
                      <a:pPr marL="0" marR="0" lvl="0" indent="0" algn="l" rtl="0" eaLnBrk="1" fontAlgn="auto" latinLnBrk="0" hangingPunct="1">
                        <a:lnSpc>
                          <a:spcPct val="100000"/>
                        </a:lnSpc>
                        <a:spcBef>
                          <a:spcPts val="0"/>
                        </a:spcBef>
                        <a:spcAft>
                          <a:spcPts val="0"/>
                        </a:spcAft>
                        <a:buClrTx/>
                        <a:buSzTx/>
                        <a:buFontTx/>
                        <a:buNone/>
                      </a:pPr>
                      <a:r>
                        <a:rPr lang="en-GB" sz="1400" b="1">
                          <a:solidFill>
                            <a:schemeClr val="accent6"/>
                          </a:solidFill>
                        </a:rPr>
                        <a:t>Benchmarks/comparisons </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AU" sz="1200" b="0"/>
                        <a:t>$</a:t>
                      </a:r>
                      <a:r>
                        <a:rPr lang="en-AU" sz="1200" kern="1200">
                          <a:solidFill>
                            <a:schemeClr val="tx1"/>
                          </a:solidFill>
                          <a:latin typeface="+mn-lt"/>
                          <a:ea typeface="+mn-ea"/>
                          <a:cs typeface="+mn-cs"/>
                        </a:rPr>
                        <a:t>Value/sqm under glass</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AU" sz="1200" kern="1200">
                          <a:solidFill>
                            <a:schemeClr val="tx1"/>
                          </a:solidFill>
                          <a:latin typeface="+mn-lt"/>
                          <a:ea typeface="+mn-ea"/>
                          <a:cs typeface="+mn-cs"/>
                        </a:rPr>
                        <a:t>DCF to capture market review at lease end - using discount rate of comparable asset classes</a:t>
                      </a:r>
                    </a:p>
                  </a:txBody>
                  <a:tcPr marR="720000" marT="108000">
                    <a:lnT w="12700" cap="flat" cmpd="sng" algn="ctr">
                      <a:solidFill>
                        <a:schemeClr val="tx1"/>
                      </a:solidFill>
                      <a:prstDash val="solid"/>
                      <a:round/>
                      <a:headEnd type="none" w="med" len="med"/>
                      <a:tailEnd type="none" w="med" len="med"/>
                    </a:lnT>
                  </a:tcPr>
                </a:tc>
                <a:tc>
                  <a:txBody>
                    <a:bodyPr/>
                    <a:lstStyle/>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GB" sz="1200" kern="1200">
                        <a:solidFill>
                          <a:schemeClr val="tx1"/>
                        </a:solidFill>
                        <a:latin typeface="+mn-lt"/>
                        <a:ea typeface="+mn-ea"/>
                        <a:cs typeface="+mn-cs"/>
                      </a:endParaRP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kern="1200">
                          <a:solidFill>
                            <a:schemeClr val="tx1"/>
                          </a:solidFill>
                          <a:latin typeface="+mn-lt"/>
                          <a:ea typeface="+mn-ea"/>
                          <a:cs typeface="+mn-cs"/>
                        </a:rPr>
                        <a:t>Rent per hectare under glass (improved hectares)</a:t>
                      </a:r>
                    </a:p>
                    <a:p>
                      <a:pPr marL="215900" marR="0" lvl="0" indent="-2159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kern="1200">
                          <a:solidFill>
                            <a:schemeClr val="tx1"/>
                          </a:solidFill>
                          <a:latin typeface="+mn-lt"/>
                          <a:ea typeface="+mn-ea"/>
                          <a:cs typeface="+mn-cs"/>
                        </a:rPr>
                        <a:t>Rent/EBITDA %</a:t>
                      </a:r>
                    </a:p>
                    <a:p>
                      <a:pPr marL="216000" marR="0" lvl="0" indent="-2160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AU" sz="1200" kern="1200">
                        <a:solidFill>
                          <a:schemeClr val="tx1"/>
                        </a:solidFill>
                        <a:latin typeface="+mn-lt"/>
                        <a:ea typeface="+mn-ea"/>
                        <a:cs typeface="+mn-cs"/>
                      </a:endParaRPr>
                    </a:p>
                  </a:txBody>
                  <a:tcPr marR="90000" marT="108000">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endParaRPr lang="en-GB" sz="1200" kern="1200">
                        <a:solidFill>
                          <a:schemeClr val="tx1"/>
                        </a:solidFill>
                        <a:latin typeface="+mn-lt"/>
                        <a:ea typeface="+mn-ea"/>
                        <a:cs typeface="+mn-cs"/>
                      </a:endParaRPr>
                    </a:p>
                    <a:p>
                      <a:pPr marL="171450" marR="0" lvl="0" indent="-17145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r>
                        <a:rPr lang="en-GB" sz="1200" kern="1200">
                          <a:solidFill>
                            <a:schemeClr val="tx1"/>
                          </a:solidFill>
                          <a:latin typeface="+mn-lt"/>
                          <a:ea typeface="+mn-ea"/>
                          <a:cs typeface="+mn-cs"/>
                        </a:rPr>
                        <a:t>Glasshouse range:</a:t>
                      </a:r>
                    </a:p>
                    <a:p>
                      <a:pPr marL="431800" marR="0" lvl="1" indent="-215900" algn="l" defTabSz="914400" rtl="0" eaLnBrk="1" fontAlgn="auto" latinLnBrk="0" hangingPunct="1">
                        <a:lnSpc>
                          <a:spcPct val="90000"/>
                        </a:lnSpc>
                        <a:spcBef>
                          <a:spcPts val="500"/>
                        </a:spcBef>
                        <a:spcAft>
                          <a:spcPts val="0"/>
                        </a:spcAft>
                        <a:buClrTx/>
                        <a:buSzPct val="130000"/>
                        <a:buFont typeface="System Font Regular"/>
                        <a:buChar char="-"/>
                        <a:tabLst/>
                        <a:defRPr/>
                      </a:pPr>
                      <a:r>
                        <a:rPr lang="en-GB" sz="1200" kern="1200">
                          <a:solidFill>
                            <a:schemeClr val="tx1"/>
                          </a:solidFill>
                          <a:latin typeface="+mn-lt"/>
                          <a:ea typeface="+mn-ea"/>
                          <a:cs typeface="+mn-cs"/>
                        </a:rPr>
                        <a:t>High: c. 7.0%</a:t>
                      </a:r>
                    </a:p>
                    <a:p>
                      <a:pPr marL="431800" marR="0" lvl="1" indent="-215900" algn="l" defTabSz="914400" rtl="0" eaLnBrk="1" fontAlgn="auto" latinLnBrk="0" hangingPunct="1">
                        <a:lnSpc>
                          <a:spcPct val="90000"/>
                        </a:lnSpc>
                        <a:spcBef>
                          <a:spcPts val="500"/>
                        </a:spcBef>
                        <a:spcAft>
                          <a:spcPts val="0"/>
                        </a:spcAft>
                        <a:buClrTx/>
                        <a:buSzPct val="130000"/>
                        <a:buFont typeface="System Font Regular"/>
                        <a:buChar char="-"/>
                        <a:tabLst/>
                        <a:defRPr/>
                      </a:pPr>
                      <a:r>
                        <a:rPr lang="en-GB" sz="1200" kern="1200">
                          <a:solidFill>
                            <a:schemeClr val="tx1"/>
                          </a:solidFill>
                          <a:latin typeface="+mn-lt"/>
                          <a:ea typeface="+mn-ea"/>
                          <a:cs typeface="+mn-cs"/>
                        </a:rPr>
                        <a:t>Low: c. 5.5%</a:t>
                      </a:r>
                    </a:p>
                    <a:p>
                      <a:pPr marL="216000" marR="0" lvl="0" indent="-2160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AU" sz="1200" kern="1200">
                        <a:solidFill>
                          <a:schemeClr val="tx1"/>
                        </a:solidFill>
                        <a:latin typeface="+mn-lt"/>
                        <a:ea typeface="+mn-ea"/>
                        <a:cs typeface="+mn-cs"/>
                      </a:endParaRPr>
                    </a:p>
                  </a:txBody>
                  <a:tcPr marT="108000">
                    <a:lnT w="12700" cap="flat" cmpd="sng" algn="ctr">
                      <a:solidFill>
                        <a:schemeClr val="tx1"/>
                      </a:solidFill>
                      <a:prstDash val="solid"/>
                      <a:round/>
                      <a:headEnd type="none" w="med" len="med"/>
                      <a:tailEnd type="none" w="med" len="med"/>
                    </a:lnT>
                  </a:tcPr>
                </a:tc>
                <a:tc>
                  <a:txBody>
                    <a:bodyPr/>
                    <a:lstStyle/>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endParaRPr lang="en-GB" sz="1200" kern="1200">
                        <a:solidFill>
                          <a:schemeClr val="tx1"/>
                        </a:solidFill>
                        <a:latin typeface="+mn-lt"/>
                        <a:ea typeface="+mn-ea"/>
                        <a:cs typeface="+mn-cs"/>
                      </a:endParaRPr>
                    </a:p>
                    <a:p>
                      <a:pPr marL="215900" marR="0" lvl="0" indent="-215900" algn="l" rtl="0" eaLnBrk="1" fontAlgn="auto" latinLnBrk="0" hangingPunct="1">
                        <a:lnSpc>
                          <a:spcPct val="90000"/>
                        </a:lnSpc>
                        <a:spcBef>
                          <a:spcPts val="1000"/>
                        </a:spcBef>
                        <a:spcAft>
                          <a:spcPts val="0"/>
                        </a:spcAft>
                        <a:buClrTx/>
                        <a:buSzPct val="90000"/>
                        <a:buFont typeface="Arial" panose="020B0604020202020204" pitchFamily="34" charset="0"/>
                        <a:buChar char="•"/>
                      </a:pPr>
                      <a:r>
                        <a:rPr lang="en-GB" sz="1200" kern="1200">
                          <a:solidFill>
                            <a:schemeClr val="tx1"/>
                          </a:solidFill>
                          <a:latin typeface="+mn-lt"/>
                          <a:ea typeface="+mn-ea"/>
                          <a:cs typeface="+mn-cs"/>
                        </a:rPr>
                        <a:t>Landlord funded capex is typically </a:t>
                      </a:r>
                      <a:r>
                        <a:rPr lang="en-GB" sz="1200" kern="1200" err="1">
                          <a:solidFill>
                            <a:schemeClr val="tx1"/>
                          </a:solidFill>
                          <a:latin typeface="+mn-lt"/>
                          <a:ea typeface="+mn-ea"/>
                          <a:cs typeface="+mn-cs"/>
                        </a:rPr>
                        <a:t>rentalised</a:t>
                      </a:r>
                      <a:r>
                        <a:rPr lang="en-GB" sz="1200" kern="1200">
                          <a:solidFill>
                            <a:schemeClr val="tx1"/>
                          </a:solidFill>
                          <a:latin typeface="+mn-lt"/>
                          <a:ea typeface="+mn-ea"/>
                          <a:cs typeface="+mn-cs"/>
                        </a:rPr>
                        <a:t> at, or marginally higher than, prevailing rental yield </a:t>
                      </a:r>
                    </a:p>
                    <a:p>
                      <a:pPr marL="216000" marR="0" lvl="0" indent="-216000" algn="l" defTabSz="914400" rtl="0" eaLnBrk="1" fontAlgn="auto" latinLnBrk="0" hangingPunct="1">
                        <a:lnSpc>
                          <a:spcPct val="90000"/>
                        </a:lnSpc>
                        <a:spcBef>
                          <a:spcPts val="1000"/>
                        </a:spcBef>
                        <a:spcAft>
                          <a:spcPts val="0"/>
                        </a:spcAft>
                        <a:buClrTx/>
                        <a:buSzPct val="90000"/>
                        <a:buFont typeface="Arial" panose="020B0604020202020204" pitchFamily="34" charset="0"/>
                        <a:buChar char="•"/>
                        <a:tabLst/>
                        <a:defRPr/>
                      </a:pPr>
                      <a:endParaRPr lang="en-AU" sz="1200" kern="1200">
                        <a:solidFill>
                          <a:schemeClr val="tx1"/>
                        </a:solidFill>
                        <a:latin typeface="+mn-lt"/>
                        <a:ea typeface="+mn-ea"/>
                        <a:cs typeface="+mn-cs"/>
                      </a:endParaRPr>
                    </a:p>
                  </a:txBody>
                  <a:tcPr marT="108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76685190"/>
                  </a:ext>
                </a:extLst>
              </a:tr>
            </a:tbl>
          </a:graphicData>
        </a:graphic>
      </p:graphicFrame>
    </p:spTree>
    <p:extLst>
      <p:ext uri="{BB962C8B-B14F-4D97-AF65-F5344CB8AC3E}">
        <p14:creationId xmlns:p14="http://schemas.microsoft.com/office/powerpoint/2010/main" val="703268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ight Arrow 187">
            <a:extLst>
              <a:ext uri="{FF2B5EF4-FFF2-40B4-BE49-F238E27FC236}">
                <a16:creationId xmlns:a16="http://schemas.microsoft.com/office/drawing/2014/main" id="{29A25B3E-D03E-8B96-33F2-0012C7A682FA}"/>
              </a:ext>
            </a:extLst>
          </p:cNvPr>
          <p:cNvSpPr/>
          <p:nvPr/>
        </p:nvSpPr>
        <p:spPr>
          <a:xfrm>
            <a:off x="5629252" y="1025378"/>
            <a:ext cx="4281658" cy="431082"/>
          </a:xfrm>
          <a:prstGeom prst="rightArrow">
            <a:avLst/>
          </a:prstGeom>
          <a:solidFill>
            <a:srgbClr val="C1CB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indent="0" algn="ctr">
              <a:spcBef>
                <a:spcPts val="600"/>
              </a:spcBef>
              <a:buFont typeface="Arial" panose="020B0604020202020204" pitchFamily="34" charset="0"/>
              <a:buNone/>
            </a:pPr>
            <a:r>
              <a:rPr lang="en-AU" sz="1050">
                <a:solidFill>
                  <a:schemeClr val="tx1"/>
                </a:solidFill>
              </a:rPr>
              <a:t>ACQUISITION PRICE</a:t>
            </a:r>
          </a:p>
        </p:txBody>
      </p:sp>
      <p:sp>
        <p:nvSpPr>
          <p:cNvPr id="183" name="Right Arrow 182">
            <a:extLst>
              <a:ext uri="{FF2B5EF4-FFF2-40B4-BE49-F238E27FC236}">
                <a16:creationId xmlns:a16="http://schemas.microsoft.com/office/drawing/2014/main" id="{62D4004C-348F-3F91-FE1E-4B5236321951}"/>
              </a:ext>
            </a:extLst>
          </p:cNvPr>
          <p:cNvSpPr/>
          <p:nvPr/>
        </p:nvSpPr>
        <p:spPr>
          <a:xfrm flipH="1">
            <a:off x="5807056" y="1493287"/>
            <a:ext cx="4132074" cy="431082"/>
          </a:xfrm>
          <a:prstGeom prst="rightArrow">
            <a:avLst/>
          </a:prstGeom>
          <a:solidFill>
            <a:srgbClr val="C1CB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indent="0" algn="ctr">
              <a:spcBef>
                <a:spcPts val="600"/>
              </a:spcBef>
              <a:buFont typeface="Arial" panose="020B0604020202020204" pitchFamily="34" charset="0"/>
              <a:buNone/>
            </a:pPr>
            <a:r>
              <a:rPr lang="en-AU" sz="1050">
                <a:solidFill>
                  <a:schemeClr val="tx1"/>
                </a:solidFill>
              </a:rPr>
              <a:t>ONGOING RENT</a:t>
            </a:r>
          </a:p>
        </p:txBody>
      </p:sp>
      <p:sp>
        <p:nvSpPr>
          <p:cNvPr id="2" name="Title 1">
            <a:extLst>
              <a:ext uri="{FF2B5EF4-FFF2-40B4-BE49-F238E27FC236}">
                <a16:creationId xmlns:a16="http://schemas.microsoft.com/office/drawing/2014/main" id="{F1C7A965-E81E-905E-7AD6-BDC04C7178BF}"/>
              </a:ext>
            </a:extLst>
          </p:cNvPr>
          <p:cNvSpPr>
            <a:spLocks noGrp="1"/>
          </p:cNvSpPr>
          <p:nvPr>
            <p:ph type="title"/>
          </p:nvPr>
        </p:nvSpPr>
        <p:spPr/>
        <p:txBody>
          <a:bodyPr/>
          <a:lstStyle/>
          <a:p>
            <a:r>
              <a:rPr lang="en-AU"/>
              <a:t>Understanding cashflows</a:t>
            </a:r>
          </a:p>
        </p:txBody>
      </p:sp>
      <p:sp>
        <p:nvSpPr>
          <p:cNvPr id="5" name="Footer Placeholder 4">
            <a:extLst>
              <a:ext uri="{FF2B5EF4-FFF2-40B4-BE49-F238E27FC236}">
                <a16:creationId xmlns:a16="http://schemas.microsoft.com/office/drawing/2014/main" id="{2542965A-AE32-857B-06B6-837D983F0E97}"/>
              </a:ext>
            </a:extLst>
          </p:cNvPr>
          <p:cNvSpPr>
            <a:spLocks noGrp="1"/>
          </p:cNvSpPr>
          <p:nvPr>
            <p:ph type="ftr" sz="quarter" idx="11"/>
          </p:nvPr>
        </p:nvSpPr>
        <p:spPr/>
        <p:txBody>
          <a:bodyPr/>
          <a:lstStyle/>
          <a:p>
            <a:r>
              <a:rPr lang="en-AU" dirty="0"/>
              <a:t>Indicative only</a:t>
            </a:r>
          </a:p>
        </p:txBody>
      </p:sp>
      <p:sp>
        <p:nvSpPr>
          <p:cNvPr id="6" name="TextBox 5">
            <a:extLst>
              <a:ext uri="{FF2B5EF4-FFF2-40B4-BE49-F238E27FC236}">
                <a16:creationId xmlns:a16="http://schemas.microsoft.com/office/drawing/2014/main" id="{C77799A0-2F16-9FDC-246A-02676133EBBC}"/>
              </a:ext>
            </a:extLst>
          </p:cNvPr>
          <p:cNvSpPr txBox="1"/>
          <p:nvPr/>
        </p:nvSpPr>
        <p:spPr>
          <a:xfrm>
            <a:off x="4575461" y="548515"/>
            <a:ext cx="1231595" cy="281819"/>
          </a:xfrm>
          <a:prstGeom prst="rect">
            <a:avLst/>
          </a:prstGeom>
          <a:noFill/>
        </p:spPr>
        <p:txBody>
          <a:bodyPr wrap="square" lIns="0" tIns="0" rIns="0" bIns="0">
            <a:noAutofit/>
          </a:bodyPr>
          <a:lstStyle>
            <a:defPPr>
              <a:defRPr lang="en-US"/>
            </a:defPPr>
            <a:lvl1pPr marR="0" lvl="0" fontAlgn="auto">
              <a:lnSpc>
                <a:spcPct val="90000"/>
              </a:lnSpc>
              <a:spcBef>
                <a:spcPts val="600"/>
              </a:spcBef>
              <a:spcAft>
                <a:spcPts val="0"/>
              </a:spcAft>
              <a:buClrTx/>
              <a:buSzPct val="90000"/>
              <a:tabLst/>
              <a:defRPr sz="1600" b="1"/>
            </a:lvl1pPr>
          </a:lstStyle>
          <a:p>
            <a:pPr algn="ctr"/>
            <a:r>
              <a:rPr lang="en-AU"/>
              <a:t>Landlord</a:t>
            </a:r>
          </a:p>
        </p:txBody>
      </p:sp>
      <p:cxnSp>
        <p:nvCxnSpPr>
          <p:cNvPr id="28" name="Straight Arrow Connector 27">
            <a:extLst>
              <a:ext uri="{FF2B5EF4-FFF2-40B4-BE49-F238E27FC236}">
                <a16:creationId xmlns:a16="http://schemas.microsoft.com/office/drawing/2014/main" id="{229EBAFF-9651-20DB-EB8B-9DC23E45BC83}"/>
              </a:ext>
            </a:extLst>
          </p:cNvPr>
          <p:cNvCxnSpPr>
            <a:cxnSpLocks/>
          </p:cNvCxnSpPr>
          <p:nvPr/>
        </p:nvCxnSpPr>
        <p:spPr>
          <a:xfrm>
            <a:off x="7870769" y="3512216"/>
            <a:ext cx="0" cy="1174419"/>
          </a:xfrm>
          <a:prstGeom prst="straightConnector1">
            <a:avLst/>
          </a:prstGeom>
          <a:ln w="127000">
            <a:solidFill>
              <a:srgbClr val="C1CBD4"/>
            </a:solidFill>
            <a:tailEnd type="triangle" w="med" len="sm"/>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68C058B-45A5-0650-79C3-9D16856652FB}"/>
              </a:ext>
            </a:extLst>
          </p:cNvPr>
          <p:cNvSpPr txBox="1"/>
          <p:nvPr/>
        </p:nvSpPr>
        <p:spPr>
          <a:xfrm>
            <a:off x="10997176" y="3493785"/>
            <a:ext cx="782665" cy="518899"/>
          </a:xfrm>
          <a:prstGeom prst="rect">
            <a:avLst/>
          </a:prstGeom>
          <a:noFill/>
          <a:ln>
            <a:noFill/>
          </a:ln>
        </p:spPr>
        <p:txBody>
          <a:bodyPr vert="horz" wrap="none" lIns="0" tIns="0" rIns="0" bIns="0" rtlCol="0" anchor="t" anchorCtr="0">
            <a:noAutofit/>
          </a:bodyPr>
          <a:lstStyle>
            <a:defPPr>
              <a:defRPr lang="en-US"/>
            </a:defPPr>
            <a:lvl1pPr indent="0">
              <a:spcBef>
                <a:spcPts val="600"/>
              </a:spcBef>
              <a:buFont typeface="Arial" panose="020B0604020202020204" pitchFamily="34" charset="0"/>
              <a:buNone/>
              <a:defRPr sz="1200" b="1"/>
            </a:lvl1pPr>
          </a:lstStyle>
          <a:p>
            <a:r>
              <a:rPr lang="en-AU"/>
              <a:t>Supply </a:t>
            </a:r>
            <a:br>
              <a:rPr lang="en-AU"/>
            </a:br>
            <a:r>
              <a:rPr lang="en-AU"/>
              <a:t>contracts</a:t>
            </a:r>
          </a:p>
        </p:txBody>
      </p:sp>
      <p:sp>
        <p:nvSpPr>
          <p:cNvPr id="42" name="TextBox 41">
            <a:extLst>
              <a:ext uri="{FF2B5EF4-FFF2-40B4-BE49-F238E27FC236}">
                <a16:creationId xmlns:a16="http://schemas.microsoft.com/office/drawing/2014/main" id="{B93AE4F1-AD00-AEAB-DC5E-B124C2EF0900}"/>
              </a:ext>
            </a:extLst>
          </p:cNvPr>
          <p:cNvSpPr txBox="1"/>
          <p:nvPr/>
        </p:nvSpPr>
        <p:spPr>
          <a:xfrm>
            <a:off x="8276032" y="3881954"/>
            <a:ext cx="984729" cy="208548"/>
          </a:xfrm>
          <a:prstGeom prst="rect">
            <a:avLst/>
          </a:prstGeom>
          <a:noFill/>
          <a:ln>
            <a:noFill/>
          </a:ln>
        </p:spPr>
        <p:txBody>
          <a:bodyPr vert="horz" wrap="none" lIns="0" tIns="0" rIns="0" bIns="0" rtlCol="0" anchor="t" anchorCtr="0">
            <a:noAutofit/>
          </a:bodyPr>
          <a:lstStyle/>
          <a:p>
            <a:pPr marL="0" indent="0" algn="l">
              <a:spcBef>
                <a:spcPts val="600"/>
              </a:spcBef>
              <a:buFont typeface="Arial" panose="020B0604020202020204" pitchFamily="34" charset="0"/>
              <a:buNone/>
            </a:pPr>
            <a:r>
              <a:rPr lang="en-AU" sz="1200" b="1"/>
              <a:t>Produce</a:t>
            </a:r>
          </a:p>
        </p:txBody>
      </p:sp>
      <p:sp>
        <p:nvSpPr>
          <p:cNvPr id="62" name="TextBox 61">
            <a:extLst>
              <a:ext uri="{FF2B5EF4-FFF2-40B4-BE49-F238E27FC236}">
                <a16:creationId xmlns:a16="http://schemas.microsoft.com/office/drawing/2014/main" id="{21AA1385-8ED9-CAE7-734E-B40D8CB4AEFA}"/>
              </a:ext>
            </a:extLst>
          </p:cNvPr>
          <p:cNvSpPr txBox="1"/>
          <p:nvPr/>
        </p:nvSpPr>
        <p:spPr>
          <a:xfrm>
            <a:off x="11062988" y="4600424"/>
            <a:ext cx="576836" cy="212385"/>
          </a:xfrm>
          <a:prstGeom prst="rect">
            <a:avLst/>
          </a:prstGeom>
          <a:noFill/>
        </p:spPr>
        <p:txBody>
          <a:bodyPr vert="horz" wrap="none" lIns="0" tIns="0" rIns="0" bIns="0" rtlCol="0" anchor="t" anchorCtr="0">
            <a:noAutofit/>
          </a:bodyPr>
          <a:lstStyle/>
          <a:p>
            <a:pPr marL="0" indent="0" algn="l">
              <a:spcBef>
                <a:spcPts val="600"/>
              </a:spcBef>
              <a:buFont typeface="Arial" panose="020B0604020202020204" pitchFamily="34" charset="0"/>
              <a:buNone/>
            </a:pPr>
            <a:r>
              <a:rPr lang="en-AU" sz="1200">
                <a:latin typeface="Wingdings 2" panose="05020102010507070707" pitchFamily="18" charset="2"/>
              </a:rPr>
              <a:t>PPPP</a:t>
            </a:r>
          </a:p>
        </p:txBody>
      </p:sp>
      <p:sp>
        <p:nvSpPr>
          <p:cNvPr id="64" name="TextBox 63">
            <a:extLst>
              <a:ext uri="{FF2B5EF4-FFF2-40B4-BE49-F238E27FC236}">
                <a16:creationId xmlns:a16="http://schemas.microsoft.com/office/drawing/2014/main" id="{67E9F6BF-DC36-939C-EF5F-A34E8CB6BE43}"/>
              </a:ext>
            </a:extLst>
          </p:cNvPr>
          <p:cNvSpPr txBox="1"/>
          <p:nvPr/>
        </p:nvSpPr>
        <p:spPr>
          <a:xfrm>
            <a:off x="6791608" y="4330280"/>
            <a:ext cx="507910" cy="224452"/>
          </a:xfrm>
          <a:prstGeom prst="rect">
            <a:avLst/>
          </a:prstGeom>
          <a:noFill/>
          <a:ln>
            <a:noFill/>
          </a:ln>
        </p:spPr>
        <p:txBody>
          <a:bodyPr vert="horz" wrap="none" lIns="0" tIns="0" rIns="0" bIns="0" rtlCol="0" anchor="t" anchorCtr="0">
            <a:noAutofit/>
          </a:bodyPr>
          <a:lstStyle/>
          <a:p>
            <a:pPr marL="0" indent="0" algn="l">
              <a:spcBef>
                <a:spcPts val="600"/>
              </a:spcBef>
              <a:buFont typeface="Arial" panose="020B0604020202020204" pitchFamily="34" charset="0"/>
              <a:buNone/>
            </a:pPr>
            <a:r>
              <a:rPr lang="en-AU" sz="1200">
                <a:latin typeface="Wingdings 2" panose="05020102010507070707" pitchFamily="18" charset="2"/>
              </a:rPr>
              <a:t>PPPP</a:t>
            </a:r>
          </a:p>
        </p:txBody>
      </p:sp>
      <p:sp>
        <p:nvSpPr>
          <p:cNvPr id="70" name="Text Placeholder 3">
            <a:extLst>
              <a:ext uri="{FF2B5EF4-FFF2-40B4-BE49-F238E27FC236}">
                <a16:creationId xmlns:a16="http://schemas.microsoft.com/office/drawing/2014/main" id="{75440243-3841-0A88-1F12-883372126BE5}"/>
              </a:ext>
            </a:extLst>
          </p:cNvPr>
          <p:cNvSpPr txBox="1">
            <a:spLocks/>
          </p:cNvSpPr>
          <p:nvPr/>
        </p:nvSpPr>
        <p:spPr>
          <a:xfrm>
            <a:off x="367735" y="1388370"/>
            <a:ext cx="3512187" cy="285708"/>
          </a:xfrm>
          <a:prstGeom prst="rect">
            <a:avLst/>
          </a:prstGeom>
        </p:spPr>
        <p:txBody>
          <a:bodyPr vert="horz" lIns="0" tIns="0" rIns="0" bIns="0" rtlCol="0" anchor="t" anchorCtr="0">
            <a:noAutofit/>
          </a:bodyPr>
          <a:lstStyle>
            <a:lvl1pPr indent="0">
              <a:lnSpc>
                <a:spcPct val="90000"/>
              </a:lnSpc>
              <a:spcBef>
                <a:spcPts val="1000"/>
              </a:spcBef>
              <a:buSzPct val="90000"/>
              <a:buFont typeface="Arial" panose="020B0604020202020204" pitchFamily="34" charset="0"/>
              <a:buNone/>
              <a:defRPr lang="en-US" sz="1600" b="1" smtClean="0">
                <a:solidFill>
                  <a:schemeClr val="tx2"/>
                </a:solidFill>
                <a:latin typeface="+mj-lt"/>
                <a:ea typeface="+mj-ea"/>
                <a:cs typeface="+mj-cs"/>
              </a:defRPr>
            </a:lvl1pPr>
            <a:lvl2pPr marL="432000" indent="-216000">
              <a:lnSpc>
                <a:spcPct val="90000"/>
              </a:lnSpc>
              <a:spcBef>
                <a:spcPts val="500"/>
              </a:spcBef>
              <a:buSzPct val="130000"/>
              <a:buFont typeface="System Font Regular"/>
              <a:buChar char="-"/>
              <a:defRPr lang="en-US" sz="1200" smtClean="0"/>
            </a:lvl2pPr>
            <a:lvl3pPr marL="648000" indent="-216000">
              <a:lnSpc>
                <a:spcPct val="90000"/>
              </a:lnSpc>
              <a:spcBef>
                <a:spcPts val="500"/>
              </a:spcBef>
              <a:buSzPct val="90000"/>
              <a:buFont typeface="Arial" panose="020B0604020202020204" pitchFamily="34" charset="0"/>
              <a:buChar char="•"/>
              <a:defRPr lang="en-US" sz="1200" smtClean="0"/>
            </a:lvl3pPr>
            <a:lvl4pPr marL="864000" indent="-216000">
              <a:lnSpc>
                <a:spcPct val="90000"/>
              </a:lnSpc>
              <a:spcBef>
                <a:spcPts val="500"/>
              </a:spcBef>
              <a:buSzPct val="70000"/>
              <a:buFont typeface="System Font Regular"/>
              <a:buChar char="-"/>
              <a:defRPr lang="en-US" sz="1200" smtClean="0"/>
            </a:lvl4pPr>
            <a:lvl5pPr marL="1080000" indent="-216000">
              <a:lnSpc>
                <a:spcPct val="90000"/>
              </a:lnSpc>
              <a:spcBef>
                <a:spcPts val="500"/>
              </a:spcBef>
              <a:buSzPct val="80000"/>
              <a:buFont typeface="Arial" panose="020B0604020202020204" pitchFamily="34" charset="0"/>
              <a:buChar char="•"/>
              <a:defRPr lang="en-AU"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Example: sale lease back from owner-operator. </a:t>
            </a:r>
          </a:p>
        </p:txBody>
      </p:sp>
      <p:cxnSp>
        <p:nvCxnSpPr>
          <p:cNvPr id="16" name="Connector: Elbow 15">
            <a:extLst>
              <a:ext uri="{FF2B5EF4-FFF2-40B4-BE49-F238E27FC236}">
                <a16:creationId xmlns:a16="http://schemas.microsoft.com/office/drawing/2014/main" id="{3F8DC96C-56E3-A41F-BFFC-406D0E5FA940}"/>
              </a:ext>
            </a:extLst>
          </p:cNvPr>
          <p:cNvCxnSpPr>
            <a:cxnSpLocks/>
            <a:stCxn id="148" idx="6"/>
            <a:endCxn id="152" idx="4"/>
          </p:cNvCxnSpPr>
          <p:nvPr/>
        </p:nvCxnSpPr>
        <p:spPr>
          <a:xfrm flipV="1">
            <a:off x="8517075" y="2149358"/>
            <a:ext cx="1976579" cy="3167276"/>
          </a:xfrm>
          <a:prstGeom prst="bentConnector2">
            <a:avLst/>
          </a:prstGeom>
          <a:ln w="127000">
            <a:solidFill>
              <a:srgbClr val="C1CBD4"/>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ECA805BB-9C36-1017-784B-CBD74334174A}"/>
              </a:ext>
            </a:extLst>
          </p:cNvPr>
          <p:cNvGrpSpPr/>
          <p:nvPr/>
        </p:nvGrpSpPr>
        <p:grpSpPr>
          <a:xfrm>
            <a:off x="6877031" y="2069436"/>
            <a:ext cx="2034898" cy="1469552"/>
            <a:chOff x="6728985" y="2025811"/>
            <a:chExt cx="2502234" cy="1807050"/>
          </a:xfrm>
        </p:grpSpPr>
        <p:sp>
          <p:nvSpPr>
            <p:cNvPr id="142" name="Rounded Rectangle 141">
              <a:extLst>
                <a:ext uri="{FF2B5EF4-FFF2-40B4-BE49-F238E27FC236}">
                  <a16:creationId xmlns:a16="http://schemas.microsoft.com/office/drawing/2014/main" id="{C0632715-A0D4-9DCD-9EF1-04821126AE06}"/>
                </a:ext>
              </a:extLst>
            </p:cNvPr>
            <p:cNvSpPr/>
            <p:nvPr/>
          </p:nvSpPr>
          <p:spPr>
            <a:xfrm>
              <a:off x="6728985" y="2025811"/>
              <a:ext cx="2502234" cy="1807050"/>
            </a:xfrm>
            <a:prstGeom prst="roundRect">
              <a:avLst/>
            </a:prstGeom>
            <a:solidFill>
              <a:srgbClr val="4284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grpSp>
          <p:nvGrpSpPr>
            <p:cNvPr id="24" name="Group 23">
              <a:extLst>
                <a:ext uri="{FF2B5EF4-FFF2-40B4-BE49-F238E27FC236}">
                  <a16:creationId xmlns:a16="http://schemas.microsoft.com/office/drawing/2014/main" id="{BAE03123-ABD3-E25B-E453-E4265615357B}"/>
                </a:ext>
              </a:extLst>
            </p:cNvPr>
            <p:cNvGrpSpPr/>
            <p:nvPr/>
          </p:nvGrpSpPr>
          <p:grpSpPr>
            <a:xfrm>
              <a:off x="6925375" y="2152837"/>
              <a:ext cx="1987809" cy="1478146"/>
              <a:chOff x="4712154" y="3572361"/>
              <a:chExt cx="3125144" cy="2323875"/>
            </a:xfrm>
          </p:grpSpPr>
          <p:sp>
            <p:nvSpPr>
              <p:cNvPr id="30" name="Freeform 29">
                <a:extLst>
                  <a:ext uri="{FF2B5EF4-FFF2-40B4-BE49-F238E27FC236}">
                    <a16:creationId xmlns:a16="http://schemas.microsoft.com/office/drawing/2014/main" id="{30323B17-BFCB-C215-B0F9-E98A5DC95E36}"/>
                  </a:ext>
                </a:extLst>
              </p:cNvPr>
              <p:cNvSpPr/>
              <p:nvPr/>
            </p:nvSpPr>
            <p:spPr>
              <a:xfrm>
                <a:off x="4812511" y="5527653"/>
                <a:ext cx="98252" cy="168199"/>
              </a:xfrm>
              <a:custGeom>
                <a:avLst/>
                <a:gdLst>
                  <a:gd name="connsiteX0" fmla="*/ 86533 w 98252"/>
                  <a:gd name="connsiteY0" fmla="*/ 112550 h 168199"/>
                  <a:gd name="connsiteX1" fmla="*/ 98253 w 98252"/>
                  <a:gd name="connsiteY1" fmla="*/ 136050 h 168199"/>
                  <a:gd name="connsiteX2" fmla="*/ 62183 w 98252"/>
                  <a:gd name="connsiteY2" fmla="*/ 168200 h 168199"/>
                  <a:gd name="connsiteX3" fmla="*/ 26113 w 98252"/>
                  <a:gd name="connsiteY3" fmla="*/ 136050 h 168199"/>
                  <a:gd name="connsiteX4" fmla="*/ 37833 w 98252"/>
                  <a:gd name="connsiteY4" fmla="*/ 112550 h 168199"/>
                  <a:gd name="connsiteX5" fmla="*/ 37833 w 98252"/>
                  <a:gd name="connsiteY5" fmla="*/ 21736 h 168199"/>
                  <a:gd name="connsiteX6" fmla="*/ 62240 w 98252"/>
                  <a:gd name="connsiteY6" fmla="*/ 0 h 168199"/>
                  <a:gd name="connsiteX7" fmla="*/ 86647 w 98252"/>
                  <a:gd name="connsiteY7" fmla="*/ 21736 h 168199"/>
                  <a:gd name="connsiteX8" fmla="*/ 86647 w 98252"/>
                  <a:gd name="connsiteY8" fmla="*/ 112550 h 168199"/>
                  <a:gd name="connsiteX9" fmla="*/ 0 w 98252"/>
                  <a:gd name="connsiteY9" fmla="*/ 64640 h 168199"/>
                  <a:gd name="connsiteX10" fmla="*/ 26398 w 98252"/>
                  <a:gd name="connsiteY10" fmla="*/ 64640 h 168199"/>
                  <a:gd name="connsiteX11" fmla="*/ 13028 w 98252"/>
                  <a:gd name="connsiteY11" fmla="*/ 77158 h 168199"/>
                  <a:gd name="connsiteX12" fmla="*/ 26398 w 98252"/>
                  <a:gd name="connsiteY12" fmla="*/ 77158 h 168199"/>
                  <a:gd name="connsiteX13" fmla="*/ 0 w 98252"/>
                  <a:gd name="connsiteY13" fmla="*/ 89961 h 168199"/>
                  <a:gd name="connsiteX14" fmla="*/ 26398 w 98252"/>
                  <a:gd name="connsiteY14" fmla="*/ 89961 h 168199"/>
                  <a:gd name="connsiteX15" fmla="*/ 13028 w 98252"/>
                  <a:gd name="connsiteY15" fmla="*/ 102479 h 168199"/>
                  <a:gd name="connsiteX16" fmla="*/ 26398 w 98252"/>
                  <a:gd name="connsiteY16" fmla="*/ 102479 h 168199"/>
                  <a:gd name="connsiteX17" fmla="*/ 0 w 98252"/>
                  <a:gd name="connsiteY17" fmla="*/ 14339 h 168199"/>
                  <a:gd name="connsiteX18" fmla="*/ 26398 w 98252"/>
                  <a:gd name="connsiteY18" fmla="*/ 14339 h 168199"/>
                  <a:gd name="connsiteX19" fmla="*/ 13028 w 98252"/>
                  <a:gd name="connsiteY19" fmla="*/ 26857 h 168199"/>
                  <a:gd name="connsiteX20" fmla="*/ 26398 w 98252"/>
                  <a:gd name="connsiteY20" fmla="*/ 26857 h 168199"/>
                  <a:gd name="connsiteX21" fmla="*/ 0 w 98252"/>
                  <a:gd name="connsiteY21" fmla="*/ 39660 h 168199"/>
                  <a:gd name="connsiteX22" fmla="*/ 26398 w 98252"/>
                  <a:gd name="connsiteY22" fmla="*/ 39660 h 168199"/>
                  <a:gd name="connsiteX23" fmla="*/ 13028 w 98252"/>
                  <a:gd name="connsiteY23" fmla="*/ 52178 h 168199"/>
                  <a:gd name="connsiteX24" fmla="*/ 26398 w 98252"/>
                  <a:gd name="connsiteY24" fmla="*/ 52178 h 1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252" h="168199">
                    <a:moveTo>
                      <a:pt x="86533" y="112550"/>
                    </a:moveTo>
                    <a:cubicBezTo>
                      <a:pt x="93872" y="118525"/>
                      <a:pt x="98253" y="126832"/>
                      <a:pt x="98253" y="136050"/>
                    </a:cubicBezTo>
                    <a:cubicBezTo>
                      <a:pt x="98253" y="153917"/>
                      <a:pt x="82209" y="168200"/>
                      <a:pt x="62183" y="168200"/>
                    </a:cubicBezTo>
                    <a:cubicBezTo>
                      <a:pt x="42157" y="168200"/>
                      <a:pt x="26113" y="153917"/>
                      <a:pt x="26113" y="136050"/>
                    </a:cubicBezTo>
                    <a:cubicBezTo>
                      <a:pt x="26113" y="126832"/>
                      <a:pt x="30779" y="118468"/>
                      <a:pt x="37833" y="112550"/>
                    </a:cubicBezTo>
                    <a:lnTo>
                      <a:pt x="37833" y="21736"/>
                    </a:lnTo>
                    <a:cubicBezTo>
                      <a:pt x="37833" y="9844"/>
                      <a:pt x="48870" y="0"/>
                      <a:pt x="62240" y="0"/>
                    </a:cubicBezTo>
                    <a:cubicBezTo>
                      <a:pt x="75610" y="0"/>
                      <a:pt x="86647" y="9844"/>
                      <a:pt x="86647" y="21736"/>
                    </a:cubicBezTo>
                    <a:lnTo>
                      <a:pt x="86647" y="112550"/>
                    </a:lnTo>
                    <a:close/>
                    <a:moveTo>
                      <a:pt x="0" y="64640"/>
                    </a:moveTo>
                    <a:lnTo>
                      <a:pt x="26398" y="64640"/>
                    </a:lnTo>
                    <a:moveTo>
                      <a:pt x="13028" y="77158"/>
                    </a:moveTo>
                    <a:lnTo>
                      <a:pt x="26398" y="77158"/>
                    </a:lnTo>
                    <a:moveTo>
                      <a:pt x="0" y="89961"/>
                    </a:moveTo>
                    <a:lnTo>
                      <a:pt x="26398" y="89961"/>
                    </a:lnTo>
                    <a:moveTo>
                      <a:pt x="13028" y="102479"/>
                    </a:moveTo>
                    <a:lnTo>
                      <a:pt x="26398" y="102479"/>
                    </a:lnTo>
                    <a:moveTo>
                      <a:pt x="0" y="14339"/>
                    </a:moveTo>
                    <a:lnTo>
                      <a:pt x="26398" y="14339"/>
                    </a:lnTo>
                    <a:moveTo>
                      <a:pt x="13028" y="26857"/>
                    </a:moveTo>
                    <a:lnTo>
                      <a:pt x="26398" y="26857"/>
                    </a:lnTo>
                    <a:moveTo>
                      <a:pt x="0" y="39660"/>
                    </a:moveTo>
                    <a:lnTo>
                      <a:pt x="26398" y="39660"/>
                    </a:lnTo>
                    <a:moveTo>
                      <a:pt x="13028" y="52178"/>
                    </a:moveTo>
                    <a:lnTo>
                      <a:pt x="26398" y="52178"/>
                    </a:lnTo>
                  </a:path>
                </a:pathLst>
              </a:custGeom>
              <a:noFill/>
              <a:ln w="15875" cap="flat">
                <a:solidFill>
                  <a:schemeClr val="bg1"/>
                </a:solidFill>
                <a:prstDash val="solid"/>
                <a:round/>
              </a:ln>
            </p:spPr>
            <p:txBody>
              <a:bodyPr rtlCol="0" anchor="ctr"/>
              <a:lstStyle/>
              <a:p>
                <a:endParaRPr lang="en-AU"/>
              </a:p>
            </p:txBody>
          </p:sp>
          <p:sp>
            <p:nvSpPr>
              <p:cNvPr id="32" name="Freeform 31">
                <a:extLst>
                  <a:ext uri="{FF2B5EF4-FFF2-40B4-BE49-F238E27FC236}">
                    <a16:creationId xmlns:a16="http://schemas.microsoft.com/office/drawing/2014/main" id="{968DDAAB-E60C-F108-7C91-E9489631DFD9}"/>
                  </a:ext>
                </a:extLst>
              </p:cNvPr>
              <p:cNvSpPr/>
              <p:nvPr/>
            </p:nvSpPr>
            <p:spPr>
              <a:xfrm>
                <a:off x="4948142" y="4100631"/>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5875" cap="flat">
                <a:solidFill>
                  <a:schemeClr val="bg1"/>
                </a:solidFill>
                <a:prstDash val="solid"/>
                <a:round/>
              </a:ln>
            </p:spPr>
            <p:txBody>
              <a:bodyPr rtlCol="0" anchor="ctr"/>
              <a:lstStyle/>
              <a:p>
                <a:endParaRPr lang="en-AU"/>
              </a:p>
            </p:txBody>
          </p:sp>
          <p:sp>
            <p:nvSpPr>
              <p:cNvPr id="33" name="Freeform 32">
                <a:extLst>
                  <a:ext uri="{FF2B5EF4-FFF2-40B4-BE49-F238E27FC236}">
                    <a16:creationId xmlns:a16="http://schemas.microsoft.com/office/drawing/2014/main" id="{AEE59E7A-0E87-59AD-944F-7B56D2BB7767}"/>
                  </a:ext>
                </a:extLst>
              </p:cNvPr>
              <p:cNvSpPr/>
              <p:nvPr/>
            </p:nvSpPr>
            <p:spPr>
              <a:xfrm>
                <a:off x="4948142" y="4681363"/>
                <a:ext cx="2889156" cy="5690"/>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5875" cap="flat">
                <a:solidFill>
                  <a:schemeClr val="bg1"/>
                </a:solidFill>
                <a:prstDash val="solid"/>
                <a:round/>
              </a:ln>
            </p:spPr>
            <p:txBody>
              <a:bodyPr rtlCol="0" anchor="ctr"/>
              <a:lstStyle/>
              <a:p>
                <a:endParaRPr lang="en-AU"/>
              </a:p>
            </p:txBody>
          </p:sp>
          <p:sp>
            <p:nvSpPr>
              <p:cNvPr id="34" name="Freeform 33">
                <a:extLst>
                  <a:ext uri="{FF2B5EF4-FFF2-40B4-BE49-F238E27FC236}">
                    <a16:creationId xmlns:a16="http://schemas.microsoft.com/office/drawing/2014/main" id="{33EB31E5-D386-3FF2-012B-F602B10C0D5C}"/>
                  </a:ext>
                </a:extLst>
              </p:cNvPr>
              <p:cNvSpPr/>
              <p:nvPr/>
            </p:nvSpPr>
            <p:spPr>
              <a:xfrm>
                <a:off x="519727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5875" cap="flat">
                <a:solidFill>
                  <a:schemeClr val="bg1"/>
                </a:solidFill>
                <a:prstDash val="solid"/>
                <a:round/>
              </a:ln>
            </p:spPr>
            <p:txBody>
              <a:bodyPr rtlCol="0" anchor="ctr"/>
              <a:lstStyle/>
              <a:p>
                <a:endParaRPr lang="en-AU"/>
              </a:p>
            </p:txBody>
          </p:sp>
          <p:sp>
            <p:nvSpPr>
              <p:cNvPr id="35" name="Freeform 34">
                <a:extLst>
                  <a:ext uri="{FF2B5EF4-FFF2-40B4-BE49-F238E27FC236}">
                    <a16:creationId xmlns:a16="http://schemas.microsoft.com/office/drawing/2014/main" id="{BB45D743-CA44-9AE3-4BF2-1BBCD677118C}"/>
                  </a:ext>
                </a:extLst>
              </p:cNvPr>
              <p:cNvSpPr/>
              <p:nvPr/>
            </p:nvSpPr>
            <p:spPr>
              <a:xfrm>
                <a:off x="51266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5875" cap="flat">
                <a:solidFill>
                  <a:schemeClr val="bg1"/>
                </a:solidFill>
                <a:prstDash val="solid"/>
                <a:round/>
              </a:ln>
            </p:spPr>
            <p:txBody>
              <a:bodyPr rtlCol="0" anchor="ctr"/>
              <a:lstStyle/>
              <a:p>
                <a:endParaRPr lang="en-AU"/>
              </a:p>
            </p:txBody>
          </p:sp>
          <p:sp>
            <p:nvSpPr>
              <p:cNvPr id="36" name="Freeform 35">
                <a:extLst>
                  <a:ext uri="{FF2B5EF4-FFF2-40B4-BE49-F238E27FC236}">
                    <a16:creationId xmlns:a16="http://schemas.microsoft.com/office/drawing/2014/main" id="{7567937A-028E-DAEB-C930-555F7D4A45FF}"/>
                  </a:ext>
                </a:extLst>
              </p:cNvPr>
              <p:cNvSpPr/>
              <p:nvPr/>
            </p:nvSpPr>
            <p:spPr>
              <a:xfrm>
                <a:off x="5135375"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5875" cap="flat">
                <a:solidFill>
                  <a:schemeClr val="bg1"/>
                </a:solidFill>
                <a:prstDash val="solid"/>
                <a:round/>
              </a:ln>
            </p:spPr>
            <p:txBody>
              <a:bodyPr rtlCol="0" anchor="ctr"/>
              <a:lstStyle/>
              <a:p>
                <a:endParaRPr lang="en-AU"/>
              </a:p>
            </p:txBody>
          </p:sp>
          <p:sp>
            <p:nvSpPr>
              <p:cNvPr id="37" name="Freeform 36">
                <a:extLst>
                  <a:ext uri="{FF2B5EF4-FFF2-40B4-BE49-F238E27FC236}">
                    <a16:creationId xmlns:a16="http://schemas.microsoft.com/office/drawing/2014/main" id="{7784CFC6-3FEC-986B-B77C-F0B9ECE2EF89}"/>
                  </a:ext>
                </a:extLst>
              </p:cNvPr>
              <p:cNvSpPr/>
              <p:nvPr/>
            </p:nvSpPr>
            <p:spPr>
              <a:xfrm>
                <a:off x="5242389"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38" name="Freeform 37">
                <a:extLst>
                  <a:ext uri="{FF2B5EF4-FFF2-40B4-BE49-F238E27FC236}">
                    <a16:creationId xmlns:a16="http://schemas.microsoft.com/office/drawing/2014/main" id="{86A31D80-7A75-30B2-83F1-00CFBA77F2B7}"/>
                  </a:ext>
                </a:extLst>
              </p:cNvPr>
              <p:cNvSpPr/>
              <p:nvPr/>
            </p:nvSpPr>
            <p:spPr>
              <a:xfrm>
                <a:off x="534940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44" name="Freeform 43">
                <a:extLst>
                  <a:ext uri="{FF2B5EF4-FFF2-40B4-BE49-F238E27FC236}">
                    <a16:creationId xmlns:a16="http://schemas.microsoft.com/office/drawing/2014/main" id="{E82E3BCD-D6F2-ACA0-3D73-E7965B918A3F}"/>
                  </a:ext>
                </a:extLst>
              </p:cNvPr>
              <p:cNvSpPr/>
              <p:nvPr/>
            </p:nvSpPr>
            <p:spPr>
              <a:xfrm>
                <a:off x="5752598"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5875" cap="flat">
                <a:solidFill>
                  <a:schemeClr val="bg1"/>
                </a:solidFill>
                <a:prstDash val="solid"/>
                <a:round/>
              </a:ln>
            </p:spPr>
            <p:txBody>
              <a:bodyPr rtlCol="0" anchor="ctr"/>
              <a:lstStyle/>
              <a:p>
                <a:endParaRPr lang="en-AU"/>
              </a:p>
            </p:txBody>
          </p:sp>
          <p:sp>
            <p:nvSpPr>
              <p:cNvPr id="45" name="Freeform 44">
                <a:extLst>
                  <a:ext uri="{FF2B5EF4-FFF2-40B4-BE49-F238E27FC236}">
                    <a16:creationId xmlns:a16="http://schemas.microsoft.com/office/drawing/2014/main" id="{3D88AA0E-F92A-16DE-6372-1A9602865C79}"/>
                  </a:ext>
                </a:extLst>
              </p:cNvPr>
              <p:cNvSpPr/>
              <p:nvPr/>
            </p:nvSpPr>
            <p:spPr>
              <a:xfrm>
                <a:off x="5681938"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5875" cap="flat">
                <a:solidFill>
                  <a:schemeClr val="bg1"/>
                </a:solidFill>
                <a:prstDash val="solid"/>
                <a:round/>
              </a:ln>
            </p:spPr>
            <p:txBody>
              <a:bodyPr rtlCol="0" anchor="ctr"/>
              <a:lstStyle/>
              <a:p>
                <a:endParaRPr lang="en-AU"/>
              </a:p>
            </p:txBody>
          </p:sp>
          <p:sp>
            <p:nvSpPr>
              <p:cNvPr id="46" name="Freeform 45">
                <a:extLst>
                  <a:ext uri="{FF2B5EF4-FFF2-40B4-BE49-F238E27FC236}">
                    <a16:creationId xmlns:a16="http://schemas.microsoft.com/office/drawing/2014/main" id="{88A83EA3-410A-E78A-FBEC-72A1F7F755A4}"/>
                  </a:ext>
                </a:extLst>
              </p:cNvPr>
              <p:cNvSpPr/>
              <p:nvPr/>
            </p:nvSpPr>
            <p:spPr>
              <a:xfrm>
                <a:off x="5688708"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5875" cap="flat">
                <a:solidFill>
                  <a:schemeClr val="bg1"/>
                </a:solidFill>
                <a:prstDash val="solid"/>
                <a:round/>
              </a:ln>
            </p:spPr>
            <p:txBody>
              <a:bodyPr rtlCol="0" anchor="ctr"/>
              <a:lstStyle/>
              <a:p>
                <a:endParaRPr lang="en-AU"/>
              </a:p>
            </p:txBody>
          </p:sp>
          <p:sp>
            <p:nvSpPr>
              <p:cNvPr id="47" name="Freeform 46">
                <a:extLst>
                  <a:ext uri="{FF2B5EF4-FFF2-40B4-BE49-F238E27FC236}">
                    <a16:creationId xmlns:a16="http://schemas.microsoft.com/office/drawing/2014/main" id="{6D5A9037-0C56-2A3C-42A8-B21434AFA00A}"/>
                  </a:ext>
                </a:extLst>
              </p:cNvPr>
              <p:cNvSpPr/>
              <p:nvPr/>
            </p:nvSpPr>
            <p:spPr>
              <a:xfrm>
                <a:off x="5795722"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48" name="Freeform 47">
                <a:extLst>
                  <a:ext uri="{FF2B5EF4-FFF2-40B4-BE49-F238E27FC236}">
                    <a16:creationId xmlns:a16="http://schemas.microsoft.com/office/drawing/2014/main" id="{DC9AFF6B-06B3-7321-7874-9CEEAA7AEF53}"/>
                  </a:ext>
                </a:extLst>
              </p:cNvPr>
              <p:cNvSpPr/>
              <p:nvPr/>
            </p:nvSpPr>
            <p:spPr>
              <a:xfrm>
                <a:off x="5902737"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49" name="Freeform 48">
                <a:extLst>
                  <a:ext uri="{FF2B5EF4-FFF2-40B4-BE49-F238E27FC236}">
                    <a16:creationId xmlns:a16="http://schemas.microsoft.com/office/drawing/2014/main" id="{AC79E4B9-2F71-E660-B19B-28E0B2EFF44E}"/>
                  </a:ext>
                </a:extLst>
              </p:cNvPr>
              <p:cNvSpPr/>
              <p:nvPr/>
            </p:nvSpPr>
            <p:spPr>
              <a:xfrm>
                <a:off x="6307923" y="4100631"/>
                <a:ext cx="90230" cy="90301"/>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5875" cap="flat">
                <a:solidFill>
                  <a:schemeClr val="bg1"/>
                </a:solidFill>
                <a:prstDash val="solid"/>
                <a:round/>
              </a:ln>
            </p:spPr>
            <p:txBody>
              <a:bodyPr rtlCol="0" anchor="ctr"/>
              <a:lstStyle/>
              <a:p>
                <a:endParaRPr lang="en-AU"/>
              </a:p>
            </p:txBody>
          </p:sp>
          <p:sp>
            <p:nvSpPr>
              <p:cNvPr id="51" name="Freeform 50">
                <a:extLst>
                  <a:ext uri="{FF2B5EF4-FFF2-40B4-BE49-F238E27FC236}">
                    <a16:creationId xmlns:a16="http://schemas.microsoft.com/office/drawing/2014/main" id="{0745E296-920C-75E9-CE0B-7A0B07AB7350}"/>
                  </a:ext>
                </a:extLst>
              </p:cNvPr>
              <p:cNvSpPr/>
              <p:nvPr/>
            </p:nvSpPr>
            <p:spPr>
              <a:xfrm>
                <a:off x="623726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5875" cap="flat">
                <a:solidFill>
                  <a:schemeClr val="bg1"/>
                </a:solidFill>
                <a:prstDash val="solid"/>
                <a:round/>
              </a:ln>
            </p:spPr>
            <p:txBody>
              <a:bodyPr rtlCol="0" anchor="ctr"/>
              <a:lstStyle/>
              <a:p>
                <a:endParaRPr lang="en-AU"/>
              </a:p>
            </p:txBody>
          </p:sp>
          <p:sp>
            <p:nvSpPr>
              <p:cNvPr id="52" name="Freeform 51">
                <a:extLst>
                  <a:ext uri="{FF2B5EF4-FFF2-40B4-BE49-F238E27FC236}">
                    <a16:creationId xmlns:a16="http://schemas.microsoft.com/office/drawing/2014/main" id="{E9FBE85C-68A9-D49F-0DA4-77E00892D23B}"/>
                  </a:ext>
                </a:extLst>
              </p:cNvPr>
              <p:cNvSpPr/>
              <p:nvPr/>
            </p:nvSpPr>
            <p:spPr>
              <a:xfrm>
                <a:off x="624602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5875" cap="flat">
                <a:solidFill>
                  <a:schemeClr val="bg1"/>
                </a:solidFill>
                <a:prstDash val="solid"/>
                <a:round/>
              </a:ln>
            </p:spPr>
            <p:txBody>
              <a:bodyPr rtlCol="0" anchor="ctr"/>
              <a:lstStyle/>
              <a:p>
                <a:endParaRPr lang="en-AU"/>
              </a:p>
            </p:txBody>
          </p:sp>
          <p:sp>
            <p:nvSpPr>
              <p:cNvPr id="53" name="Freeform 52">
                <a:extLst>
                  <a:ext uri="{FF2B5EF4-FFF2-40B4-BE49-F238E27FC236}">
                    <a16:creationId xmlns:a16="http://schemas.microsoft.com/office/drawing/2014/main" id="{41403CBE-5791-7C4F-18AD-40B2AF4C73F2}"/>
                  </a:ext>
                </a:extLst>
              </p:cNvPr>
              <p:cNvSpPr/>
              <p:nvPr/>
            </p:nvSpPr>
            <p:spPr>
              <a:xfrm>
                <a:off x="635303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54" name="Freeform 53">
                <a:extLst>
                  <a:ext uri="{FF2B5EF4-FFF2-40B4-BE49-F238E27FC236}">
                    <a16:creationId xmlns:a16="http://schemas.microsoft.com/office/drawing/2014/main" id="{8CA169DA-9F7D-3A17-BC9A-A6A37C441906}"/>
                  </a:ext>
                </a:extLst>
              </p:cNvPr>
              <p:cNvSpPr/>
              <p:nvPr/>
            </p:nvSpPr>
            <p:spPr>
              <a:xfrm>
                <a:off x="6460053"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55" name="Freeform 54">
                <a:extLst>
                  <a:ext uri="{FF2B5EF4-FFF2-40B4-BE49-F238E27FC236}">
                    <a16:creationId xmlns:a16="http://schemas.microsoft.com/office/drawing/2014/main" id="{79751F40-1215-55F2-885F-EE13169D9622}"/>
                  </a:ext>
                </a:extLst>
              </p:cNvPr>
              <p:cNvSpPr/>
              <p:nvPr/>
            </p:nvSpPr>
            <p:spPr>
              <a:xfrm>
                <a:off x="6863248"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5875" cap="flat">
                <a:solidFill>
                  <a:schemeClr val="bg1"/>
                </a:solidFill>
                <a:prstDash val="solid"/>
                <a:round/>
              </a:ln>
            </p:spPr>
            <p:txBody>
              <a:bodyPr rtlCol="0" anchor="ctr"/>
              <a:lstStyle/>
              <a:p>
                <a:endParaRPr lang="en-AU"/>
              </a:p>
            </p:txBody>
          </p:sp>
          <p:sp>
            <p:nvSpPr>
              <p:cNvPr id="58" name="Freeform 57">
                <a:extLst>
                  <a:ext uri="{FF2B5EF4-FFF2-40B4-BE49-F238E27FC236}">
                    <a16:creationId xmlns:a16="http://schemas.microsoft.com/office/drawing/2014/main" id="{AFD4515B-C28B-C970-1331-6EC83CEC102C}"/>
                  </a:ext>
                </a:extLst>
              </p:cNvPr>
              <p:cNvSpPr/>
              <p:nvPr/>
            </p:nvSpPr>
            <p:spPr>
              <a:xfrm>
                <a:off x="6792587" y="4190933"/>
                <a:ext cx="231551" cy="95309"/>
              </a:xfrm>
              <a:custGeom>
                <a:avLst/>
                <a:gdLst>
                  <a:gd name="connsiteX0" fmla="*/ 185526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6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6" y="0"/>
                    </a:moveTo>
                    <a:lnTo>
                      <a:pt x="46026" y="0"/>
                    </a:lnTo>
                    <a:lnTo>
                      <a:pt x="0" y="95309"/>
                    </a:lnTo>
                    <a:lnTo>
                      <a:pt x="231552" y="95309"/>
                    </a:lnTo>
                    <a:lnTo>
                      <a:pt x="185526" y="0"/>
                    </a:lnTo>
                    <a:close/>
                  </a:path>
                </a:pathLst>
              </a:custGeom>
              <a:noFill/>
              <a:ln w="15875" cap="flat">
                <a:solidFill>
                  <a:schemeClr val="bg1"/>
                </a:solidFill>
                <a:prstDash val="solid"/>
                <a:round/>
              </a:ln>
            </p:spPr>
            <p:txBody>
              <a:bodyPr rtlCol="0" anchor="ctr"/>
              <a:lstStyle/>
              <a:p>
                <a:endParaRPr lang="en-AU"/>
              </a:p>
            </p:txBody>
          </p:sp>
          <p:sp>
            <p:nvSpPr>
              <p:cNvPr id="59" name="Freeform 58">
                <a:extLst>
                  <a:ext uri="{FF2B5EF4-FFF2-40B4-BE49-F238E27FC236}">
                    <a16:creationId xmlns:a16="http://schemas.microsoft.com/office/drawing/2014/main" id="{6FA1FE31-AA2B-7C10-AC07-C806455F1D8A}"/>
                  </a:ext>
                </a:extLst>
              </p:cNvPr>
              <p:cNvSpPr/>
              <p:nvPr/>
            </p:nvSpPr>
            <p:spPr>
              <a:xfrm>
                <a:off x="6801349"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5875" cap="flat">
                <a:solidFill>
                  <a:schemeClr val="bg1"/>
                </a:solidFill>
                <a:prstDash val="solid"/>
                <a:round/>
              </a:ln>
            </p:spPr>
            <p:txBody>
              <a:bodyPr rtlCol="0" anchor="ctr"/>
              <a:lstStyle/>
              <a:p>
                <a:endParaRPr lang="en-AU"/>
              </a:p>
            </p:txBody>
          </p:sp>
          <p:sp>
            <p:nvSpPr>
              <p:cNvPr id="60" name="Freeform 59">
                <a:extLst>
                  <a:ext uri="{FF2B5EF4-FFF2-40B4-BE49-F238E27FC236}">
                    <a16:creationId xmlns:a16="http://schemas.microsoft.com/office/drawing/2014/main" id="{39CB0E86-E76C-107C-50C6-6C6ECAB7444E}"/>
                  </a:ext>
                </a:extLst>
              </p:cNvPr>
              <p:cNvSpPr/>
              <p:nvPr/>
            </p:nvSpPr>
            <p:spPr>
              <a:xfrm>
                <a:off x="6908363"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65" name="Freeform 64">
                <a:extLst>
                  <a:ext uri="{FF2B5EF4-FFF2-40B4-BE49-F238E27FC236}">
                    <a16:creationId xmlns:a16="http://schemas.microsoft.com/office/drawing/2014/main" id="{86D600BA-028A-BEA6-F569-E733F8D6254A}"/>
                  </a:ext>
                </a:extLst>
              </p:cNvPr>
              <p:cNvSpPr/>
              <p:nvPr/>
            </p:nvSpPr>
            <p:spPr>
              <a:xfrm>
                <a:off x="7015378"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66" name="Freeform 65">
                <a:extLst>
                  <a:ext uri="{FF2B5EF4-FFF2-40B4-BE49-F238E27FC236}">
                    <a16:creationId xmlns:a16="http://schemas.microsoft.com/office/drawing/2014/main" id="{D5135C93-D32F-F41A-E1F2-2D340A4F8CB4}"/>
                  </a:ext>
                </a:extLst>
              </p:cNvPr>
              <p:cNvSpPr/>
              <p:nvPr/>
            </p:nvSpPr>
            <p:spPr>
              <a:xfrm>
                <a:off x="7418572" y="4100631"/>
                <a:ext cx="90287" cy="90301"/>
              </a:xfrm>
              <a:custGeom>
                <a:avLst/>
                <a:gdLst>
                  <a:gd name="connsiteX0" fmla="*/ 90288 w 90287"/>
                  <a:gd name="connsiteY0" fmla="*/ 90302 h 90301"/>
                  <a:gd name="connsiteX1" fmla="*/ 90288 w 90287"/>
                  <a:gd name="connsiteY1" fmla="*/ 0 h 90301"/>
                  <a:gd name="connsiteX2" fmla="*/ 0 w 90287"/>
                  <a:gd name="connsiteY2" fmla="*/ 0 h 90301"/>
                  <a:gd name="connsiteX3" fmla="*/ 0 w 90287"/>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87" h="90301">
                    <a:moveTo>
                      <a:pt x="90288" y="90302"/>
                    </a:moveTo>
                    <a:lnTo>
                      <a:pt x="90288" y="0"/>
                    </a:lnTo>
                    <a:lnTo>
                      <a:pt x="0" y="0"/>
                    </a:lnTo>
                    <a:lnTo>
                      <a:pt x="0" y="90302"/>
                    </a:lnTo>
                  </a:path>
                </a:pathLst>
              </a:custGeom>
              <a:noFill/>
              <a:ln w="15875" cap="flat">
                <a:solidFill>
                  <a:schemeClr val="bg1"/>
                </a:solidFill>
                <a:prstDash val="solid"/>
                <a:round/>
              </a:ln>
            </p:spPr>
            <p:txBody>
              <a:bodyPr rtlCol="0" anchor="ctr"/>
              <a:lstStyle/>
              <a:p>
                <a:endParaRPr lang="en-AU"/>
              </a:p>
            </p:txBody>
          </p:sp>
          <p:sp>
            <p:nvSpPr>
              <p:cNvPr id="67" name="Freeform 66">
                <a:extLst>
                  <a:ext uri="{FF2B5EF4-FFF2-40B4-BE49-F238E27FC236}">
                    <a16:creationId xmlns:a16="http://schemas.microsoft.com/office/drawing/2014/main" id="{A503F172-1DD9-8921-4B8B-C78234224CEC}"/>
                  </a:ext>
                </a:extLst>
              </p:cNvPr>
              <p:cNvSpPr/>
              <p:nvPr/>
            </p:nvSpPr>
            <p:spPr>
              <a:xfrm>
                <a:off x="7347913" y="4190933"/>
                <a:ext cx="231551" cy="95309"/>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5875" cap="flat">
                <a:solidFill>
                  <a:schemeClr val="bg1"/>
                </a:solidFill>
                <a:prstDash val="solid"/>
                <a:round/>
              </a:ln>
            </p:spPr>
            <p:txBody>
              <a:bodyPr rtlCol="0" anchor="ctr"/>
              <a:lstStyle/>
              <a:p>
                <a:endParaRPr lang="en-AU"/>
              </a:p>
            </p:txBody>
          </p:sp>
          <p:sp>
            <p:nvSpPr>
              <p:cNvPr id="68" name="Freeform 67">
                <a:extLst>
                  <a:ext uri="{FF2B5EF4-FFF2-40B4-BE49-F238E27FC236}">
                    <a16:creationId xmlns:a16="http://schemas.microsoft.com/office/drawing/2014/main" id="{672C4709-BB56-56C1-8020-AB7590A9182A}"/>
                  </a:ext>
                </a:extLst>
              </p:cNvPr>
              <p:cNvSpPr/>
              <p:nvPr/>
            </p:nvSpPr>
            <p:spPr>
              <a:xfrm>
                <a:off x="7356674" y="4340753"/>
                <a:ext cx="5689" cy="129222"/>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5875" cap="flat">
                <a:solidFill>
                  <a:schemeClr val="bg1"/>
                </a:solidFill>
                <a:prstDash val="solid"/>
                <a:round/>
              </a:ln>
            </p:spPr>
            <p:txBody>
              <a:bodyPr rtlCol="0" anchor="ctr"/>
              <a:lstStyle/>
              <a:p>
                <a:endParaRPr lang="en-AU"/>
              </a:p>
            </p:txBody>
          </p:sp>
          <p:sp>
            <p:nvSpPr>
              <p:cNvPr id="69" name="Freeform 68">
                <a:extLst>
                  <a:ext uri="{FF2B5EF4-FFF2-40B4-BE49-F238E27FC236}">
                    <a16:creationId xmlns:a16="http://schemas.microsoft.com/office/drawing/2014/main" id="{59A7D03F-999C-4DBE-6DBC-536A2B1F762F}"/>
                  </a:ext>
                </a:extLst>
              </p:cNvPr>
              <p:cNvSpPr/>
              <p:nvPr/>
            </p:nvSpPr>
            <p:spPr>
              <a:xfrm>
                <a:off x="7463688" y="4432080"/>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71" name="Freeform 70">
                <a:extLst>
                  <a:ext uri="{FF2B5EF4-FFF2-40B4-BE49-F238E27FC236}">
                    <a16:creationId xmlns:a16="http://schemas.microsoft.com/office/drawing/2014/main" id="{E8E9723B-E481-89F6-4697-B7D33180149C}"/>
                  </a:ext>
                </a:extLst>
              </p:cNvPr>
              <p:cNvSpPr/>
              <p:nvPr/>
            </p:nvSpPr>
            <p:spPr>
              <a:xfrm>
                <a:off x="7570702" y="4367497"/>
                <a:ext cx="5689" cy="129165"/>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5875" cap="flat">
                <a:solidFill>
                  <a:schemeClr val="bg1"/>
                </a:solidFill>
                <a:prstDash val="solid"/>
                <a:round/>
              </a:ln>
            </p:spPr>
            <p:txBody>
              <a:bodyPr rtlCol="0" anchor="ctr"/>
              <a:lstStyle/>
              <a:p>
                <a:endParaRPr lang="en-AU"/>
              </a:p>
            </p:txBody>
          </p:sp>
          <p:sp>
            <p:nvSpPr>
              <p:cNvPr id="72" name="Freeform 71">
                <a:extLst>
                  <a:ext uri="{FF2B5EF4-FFF2-40B4-BE49-F238E27FC236}">
                    <a16:creationId xmlns:a16="http://schemas.microsoft.com/office/drawing/2014/main" id="{E11CABA2-4548-5E8F-A5F6-093DBDED0D5E}"/>
                  </a:ext>
                </a:extLst>
              </p:cNvPr>
              <p:cNvSpPr/>
              <p:nvPr/>
            </p:nvSpPr>
            <p:spPr>
              <a:xfrm>
                <a:off x="4948142" y="3996217"/>
                <a:ext cx="2889156" cy="1881376"/>
              </a:xfrm>
              <a:custGeom>
                <a:avLst/>
                <a:gdLst>
                  <a:gd name="connsiteX0" fmla="*/ 0 w 2889156"/>
                  <a:gd name="connsiteY0" fmla="*/ 1881377 h 1881376"/>
                  <a:gd name="connsiteX1" fmla="*/ 0 w 2889156"/>
                  <a:gd name="connsiteY1" fmla="*/ 0 h 1881376"/>
                  <a:gd name="connsiteX2" fmla="*/ 2889157 w 2889156"/>
                  <a:gd name="connsiteY2" fmla="*/ 0 h 1881376"/>
                  <a:gd name="connsiteX3" fmla="*/ 2889157 w 2889156"/>
                  <a:gd name="connsiteY3" fmla="*/ 1881377 h 1881376"/>
                </a:gdLst>
                <a:ahLst/>
                <a:cxnLst>
                  <a:cxn ang="0">
                    <a:pos x="connsiteX0" y="connsiteY0"/>
                  </a:cxn>
                  <a:cxn ang="0">
                    <a:pos x="connsiteX1" y="connsiteY1"/>
                  </a:cxn>
                  <a:cxn ang="0">
                    <a:pos x="connsiteX2" y="connsiteY2"/>
                  </a:cxn>
                  <a:cxn ang="0">
                    <a:pos x="connsiteX3" y="connsiteY3"/>
                  </a:cxn>
                </a:cxnLst>
                <a:rect l="l" t="t" r="r" b="b"/>
                <a:pathLst>
                  <a:path w="2889156" h="1881376">
                    <a:moveTo>
                      <a:pt x="0" y="1881377"/>
                    </a:moveTo>
                    <a:lnTo>
                      <a:pt x="0" y="0"/>
                    </a:lnTo>
                    <a:lnTo>
                      <a:pt x="2889157" y="0"/>
                    </a:lnTo>
                    <a:lnTo>
                      <a:pt x="2889157" y="1881377"/>
                    </a:lnTo>
                  </a:path>
                </a:pathLst>
              </a:custGeom>
              <a:noFill/>
              <a:ln w="15875" cap="flat">
                <a:solidFill>
                  <a:schemeClr val="bg1"/>
                </a:solidFill>
                <a:prstDash val="solid"/>
                <a:round/>
              </a:ln>
            </p:spPr>
            <p:txBody>
              <a:bodyPr rtlCol="0" anchor="ctr"/>
              <a:lstStyle/>
              <a:p>
                <a:endParaRPr lang="en-AU"/>
              </a:p>
            </p:txBody>
          </p:sp>
          <p:sp>
            <p:nvSpPr>
              <p:cNvPr id="73" name="Freeform 72">
                <a:extLst>
                  <a:ext uri="{FF2B5EF4-FFF2-40B4-BE49-F238E27FC236}">
                    <a16:creationId xmlns:a16="http://schemas.microsoft.com/office/drawing/2014/main" id="{073DF1E3-AB85-12DB-A829-E6EEA2B18D1B}"/>
                  </a:ext>
                </a:extLst>
              </p:cNvPr>
              <p:cNvSpPr/>
              <p:nvPr/>
            </p:nvSpPr>
            <p:spPr>
              <a:xfrm>
                <a:off x="4948142" y="3572362"/>
                <a:ext cx="2889156" cy="423855"/>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5875" cap="flat">
                <a:solidFill>
                  <a:schemeClr val="bg1"/>
                </a:solidFill>
                <a:prstDash val="solid"/>
                <a:round/>
              </a:ln>
            </p:spPr>
            <p:txBody>
              <a:bodyPr rtlCol="0" anchor="ctr"/>
              <a:lstStyle/>
              <a:p>
                <a:endParaRPr lang="en-AU"/>
              </a:p>
            </p:txBody>
          </p:sp>
          <p:sp>
            <p:nvSpPr>
              <p:cNvPr id="74" name="Freeform 73">
                <a:extLst>
                  <a:ext uri="{FF2B5EF4-FFF2-40B4-BE49-F238E27FC236}">
                    <a16:creationId xmlns:a16="http://schemas.microsoft.com/office/drawing/2014/main" id="{42278325-08D5-6EE6-264B-6D62F96E56EE}"/>
                  </a:ext>
                </a:extLst>
              </p:cNvPr>
              <p:cNvSpPr/>
              <p:nvPr/>
            </p:nvSpPr>
            <p:spPr>
              <a:xfrm>
                <a:off x="6392692" y="3572361"/>
                <a:ext cx="5689" cy="423856"/>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5875" cap="flat">
                <a:solidFill>
                  <a:schemeClr val="bg1"/>
                </a:solidFill>
                <a:prstDash val="solid"/>
                <a:round/>
              </a:ln>
            </p:spPr>
            <p:txBody>
              <a:bodyPr rtlCol="0" anchor="ctr"/>
              <a:lstStyle/>
              <a:p>
                <a:endParaRPr lang="en-AU"/>
              </a:p>
            </p:txBody>
          </p:sp>
          <p:sp>
            <p:nvSpPr>
              <p:cNvPr id="75" name="Freeform 74">
                <a:extLst>
                  <a:ext uri="{FF2B5EF4-FFF2-40B4-BE49-F238E27FC236}">
                    <a16:creationId xmlns:a16="http://schemas.microsoft.com/office/drawing/2014/main" id="{6C79E286-DB6D-180D-337A-85B3530CFCC4}"/>
                  </a:ext>
                </a:extLst>
              </p:cNvPr>
              <p:cNvSpPr/>
              <p:nvPr/>
            </p:nvSpPr>
            <p:spPr>
              <a:xfrm>
                <a:off x="616693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8"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7" y="110465"/>
                      <a:pt x="48314" y="149613"/>
                      <a:pt x="97469" y="162643"/>
                    </a:cubicBezTo>
                    <a:cubicBezTo>
                      <a:pt x="136156" y="172999"/>
                      <a:pt x="170121" y="161448"/>
                      <a:pt x="188213" y="152799"/>
                    </a:cubicBezTo>
                  </a:path>
                </a:pathLst>
              </a:custGeom>
              <a:noFill/>
              <a:ln w="15875" cap="flat">
                <a:solidFill>
                  <a:schemeClr val="bg1"/>
                </a:solidFill>
                <a:prstDash val="solid"/>
                <a:round/>
              </a:ln>
            </p:spPr>
            <p:txBody>
              <a:bodyPr rtlCol="0" anchor="ctr"/>
              <a:lstStyle/>
              <a:p>
                <a:endParaRPr lang="en-AU"/>
              </a:p>
            </p:txBody>
          </p:sp>
          <p:sp>
            <p:nvSpPr>
              <p:cNvPr id="76" name="Freeform 75">
                <a:extLst>
                  <a:ext uri="{FF2B5EF4-FFF2-40B4-BE49-F238E27FC236}">
                    <a16:creationId xmlns:a16="http://schemas.microsoft.com/office/drawing/2014/main" id="{7A452416-AAE8-5648-92FE-3A1E24F9CFCE}"/>
                  </a:ext>
                </a:extLst>
              </p:cNvPr>
              <p:cNvSpPr/>
              <p:nvPr/>
            </p:nvSpPr>
            <p:spPr>
              <a:xfrm>
                <a:off x="6355144" y="5496473"/>
                <a:ext cx="184025" cy="173595"/>
              </a:xfrm>
              <a:custGeom>
                <a:avLst/>
                <a:gdLst>
                  <a:gd name="connsiteX0" fmla="*/ 180803 w 184025"/>
                  <a:gd name="connsiteY0" fmla="*/ 2501 h 173595"/>
                  <a:gd name="connsiteX1" fmla="*/ 86874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3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3" y="2501"/>
                    </a:moveTo>
                    <a:cubicBezTo>
                      <a:pt x="163735" y="-287"/>
                      <a:pt x="127495" y="-3871"/>
                      <a:pt x="86874" y="11094"/>
                    </a:cubicBezTo>
                    <a:cubicBezTo>
                      <a:pt x="69750" y="17410"/>
                      <a:pt x="33396" y="30838"/>
                      <a:pt x="10013" y="68279"/>
                    </a:cubicBezTo>
                    <a:cubicBezTo>
                      <a:pt x="5859" y="74823"/>
                      <a:pt x="2560" y="81480"/>
                      <a:pt x="0" y="87967"/>
                    </a:cubicBezTo>
                    <a:lnTo>
                      <a:pt x="0" y="161540"/>
                    </a:lnTo>
                    <a:cubicBezTo>
                      <a:pt x="16385" y="168710"/>
                      <a:pt x="54900" y="181626"/>
                      <a:pt x="97172" y="166718"/>
                    </a:cubicBezTo>
                    <a:cubicBezTo>
                      <a:pt x="145188" y="149818"/>
                      <a:pt x="164077" y="109077"/>
                      <a:pt x="170734" y="94624"/>
                    </a:cubicBezTo>
                    <a:cubicBezTo>
                      <a:pt x="189508" y="54054"/>
                      <a:pt x="183818" y="16670"/>
                      <a:pt x="180803" y="2445"/>
                    </a:cubicBezTo>
                    <a:close/>
                  </a:path>
                </a:pathLst>
              </a:custGeom>
              <a:noFill/>
              <a:ln w="15875" cap="flat">
                <a:solidFill>
                  <a:schemeClr val="bg1"/>
                </a:solidFill>
                <a:prstDash val="solid"/>
                <a:round/>
              </a:ln>
            </p:spPr>
            <p:txBody>
              <a:bodyPr rtlCol="0" anchor="ctr"/>
              <a:lstStyle/>
              <a:p>
                <a:endParaRPr lang="en-AU"/>
              </a:p>
            </p:txBody>
          </p:sp>
          <p:sp>
            <p:nvSpPr>
              <p:cNvPr id="77" name="Freeform 76">
                <a:extLst>
                  <a:ext uri="{FF2B5EF4-FFF2-40B4-BE49-F238E27FC236}">
                    <a16:creationId xmlns:a16="http://schemas.microsoft.com/office/drawing/2014/main" id="{FD97C7F8-41A5-B9E3-2387-7D452B77AC0A}"/>
                  </a:ext>
                </a:extLst>
              </p:cNvPr>
              <p:cNvSpPr/>
              <p:nvPr/>
            </p:nvSpPr>
            <p:spPr>
              <a:xfrm>
                <a:off x="6282718" y="5230686"/>
                <a:ext cx="144838" cy="242910"/>
              </a:xfrm>
              <a:custGeom>
                <a:avLst/>
                <a:gdLst>
                  <a:gd name="connsiteX0" fmla="*/ 75612 w 144838"/>
                  <a:gd name="connsiteY0" fmla="*/ 242911 h 242910"/>
                  <a:gd name="connsiteX1" fmla="*/ 141095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7 w 144838"/>
                  <a:gd name="connsiteY5" fmla="*/ 178442 h 242910"/>
                  <a:gd name="connsiteX6" fmla="*/ 75612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2" y="242911"/>
                    </a:moveTo>
                    <a:cubicBezTo>
                      <a:pt x="83122" y="238814"/>
                      <a:pt x="127440" y="213663"/>
                      <a:pt x="141095" y="161087"/>
                    </a:cubicBezTo>
                    <a:cubicBezTo>
                      <a:pt x="153838" y="111867"/>
                      <a:pt x="130627" y="73402"/>
                      <a:pt x="122377" y="59803"/>
                    </a:cubicBezTo>
                    <a:cubicBezTo>
                      <a:pt x="99222" y="21565"/>
                      <a:pt x="65030" y="5462"/>
                      <a:pt x="51546" y="0"/>
                    </a:cubicBezTo>
                    <a:cubicBezTo>
                      <a:pt x="39656" y="12632"/>
                      <a:pt x="16444" y="40627"/>
                      <a:pt x="6203" y="82677"/>
                    </a:cubicBezTo>
                    <a:cubicBezTo>
                      <a:pt x="1879" y="100487"/>
                      <a:pt x="-7280" y="138099"/>
                      <a:pt x="10697" y="178442"/>
                    </a:cubicBezTo>
                    <a:cubicBezTo>
                      <a:pt x="29074" y="219809"/>
                      <a:pt x="64176" y="237676"/>
                      <a:pt x="75612" y="242911"/>
                    </a:cubicBezTo>
                    <a:close/>
                  </a:path>
                </a:pathLst>
              </a:custGeom>
              <a:noFill/>
              <a:ln w="15875" cap="flat">
                <a:solidFill>
                  <a:schemeClr val="bg1"/>
                </a:solidFill>
                <a:prstDash val="solid"/>
                <a:round/>
              </a:ln>
            </p:spPr>
            <p:txBody>
              <a:bodyPr rtlCol="0" anchor="ctr"/>
              <a:lstStyle/>
              <a:p>
                <a:endParaRPr lang="en-AU"/>
              </a:p>
            </p:txBody>
          </p:sp>
          <p:sp>
            <p:nvSpPr>
              <p:cNvPr id="78" name="Freeform 77">
                <a:extLst>
                  <a:ext uri="{FF2B5EF4-FFF2-40B4-BE49-F238E27FC236}">
                    <a16:creationId xmlns:a16="http://schemas.microsoft.com/office/drawing/2014/main" id="{637ECF4D-9471-B818-9C61-AE0D4E22EB50}"/>
                  </a:ext>
                </a:extLst>
              </p:cNvPr>
              <p:cNvSpPr/>
              <p:nvPr/>
            </p:nvSpPr>
            <p:spPr>
              <a:xfrm>
                <a:off x="6355144" y="5473597"/>
                <a:ext cx="5689" cy="403997"/>
              </a:xfrm>
              <a:custGeom>
                <a:avLst/>
                <a:gdLst>
                  <a:gd name="connsiteX0" fmla="*/ 0 w 5689"/>
                  <a:gd name="connsiteY0" fmla="*/ 403998 h 403997"/>
                  <a:gd name="connsiteX1" fmla="*/ 0 w 5689"/>
                  <a:gd name="connsiteY1" fmla="*/ 331392 h 403997"/>
                  <a:gd name="connsiteX2" fmla="*/ 0 w 5689"/>
                  <a:gd name="connsiteY2" fmla="*/ 255088 h 403997"/>
                  <a:gd name="connsiteX3" fmla="*/ 0 w 5689"/>
                  <a:gd name="connsiteY3" fmla="*/ 184473 h 403997"/>
                  <a:gd name="connsiteX4" fmla="*/ 0 w 5689"/>
                  <a:gd name="connsiteY4" fmla="*/ 110900 h 403997"/>
                  <a:gd name="connsiteX5" fmla="*/ 0 w 5689"/>
                  <a:gd name="connsiteY5" fmla="*/ 0 h 4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403997">
                    <a:moveTo>
                      <a:pt x="0" y="403998"/>
                    </a:moveTo>
                    <a:lnTo>
                      <a:pt x="0" y="331392"/>
                    </a:lnTo>
                    <a:lnTo>
                      <a:pt x="0" y="255088"/>
                    </a:lnTo>
                    <a:lnTo>
                      <a:pt x="0" y="184473"/>
                    </a:lnTo>
                    <a:lnTo>
                      <a:pt x="0" y="110900"/>
                    </a:lnTo>
                    <a:lnTo>
                      <a:pt x="0" y="0"/>
                    </a:lnTo>
                  </a:path>
                </a:pathLst>
              </a:custGeom>
              <a:noFill/>
              <a:ln w="15875" cap="flat">
                <a:solidFill>
                  <a:schemeClr val="bg1"/>
                </a:solidFill>
                <a:prstDash val="solid"/>
                <a:round/>
              </a:ln>
            </p:spPr>
            <p:txBody>
              <a:bodyPr rtlCol="0" anchor="ctr"/>
              <a:lstStyle/>
              <a:p>
                <a:endParaRPr lang="en-AU"/>
              </a:p>
            </p:txBody>
          </p:sp>
          <p:sp>
            <p:nvSpPr>
              <p:cNvPr id="79" name="Freeform 78">
                <a:extLst>
                  <a:ext uri="{FF2B5EF4-FFF2-40B4-BE49-F238E27FC236}">
                    <a16:creationId xmlns:a16="http://schemas.microsoft.com/office/drawing/2014/main" id="{4D850AB2-4A13-63B6-E11B-1FBB68393877}"/>
                  </a:ext>
                </a:extLst>
              </p:cNvPr>
              <p:cNvSpPr/>
              <p:nvPr/>
            </p:nvSpPr>
            <p:spPr>
              <a:xfrm>
                <a:off x="6716168" y="5652189"/>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5"/>
                      <a:pt x="95535" y="6677"/>
                    </a:cubicBezTo>
                    <a:cubicBezTo>
                      <a:pt x="53890" y="-5044"/>
                      <a:pt x="18048" y="1386"/>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5875" cap="flat">
                <a:solidFill>
                  <a:schemeClr val="bg1"/>
                </a:solidFill>
                <a:prstDash val="solid"/>
                <a:round/>
              </a:ln>
            </p:spPr>
            <p:txBody>
              <a:bodyPr rtlCol="0" anchor="ctr"/>
              <a:lstStyle/>
              <a:p>
                <a:endParaRPr lang="en-AU"/>
              </a:p>
            </p:txBody>
          </p:sp>
          <p:sp>
            <p:nvSpPr>
              <p:cNvPr id="80" name="Freeform 79">
                <a:extLst>
                  <a:ext uri="{FF2B5EF4-FFF2-40B4-BE49-F238E27FC236}">
                    <a16:creationId xmlns:a16="http://schemas.microsoft.com/office/drawing/2014/main" id="{9BCD1869-A12C-62B7-CB8A-7DCDA53EB159}"/>
                  </a:ext>
                </a:extLst>
              </p:cNvPr>
              <p:cNvSpPr/>
              <p:nvPr/>
            </p:nvSpPr>
            <p:spPr>
              <a:xfrm>
                <a:off x="6716168" y="5329731"/>
                <a:ext cx="188212" cy="166734"/>
              </a:xfrm>
              <a:custGeom>
                <a:avLst/>
                <a:gdLst>
                  <a:gd name="connsiteX0" fmla="*/ 188212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2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2" y="76495"/>
                    </a:moveTo>
                    <a:cubicBezTo>
                      <a:pt x="185141" y="70236"/>
                      <a:pt x="181328" y="63863"/>
                      <a:pt x="176720" y="57604"/>
                    </a:cubicBezTo>
                    <a:cubicBezTo>
                      <a:pt x="150379" y="22211"/>
                      <a:pt x="113172" y="11684"/>
                      <a:pt x="95535" y="6677"/>
                    </a:cubicBezTo>
                    <a:cubicBezTo>
                      <a:pt x="53890" y="-5044"/>
                      <a:pt x="18048" y="1385"/>
                      <a:pt x="1208" y="5539"/>
                    </a:cubicBezTo>
                    <a:cubicBezTo>
                      <a:pt x="-613" y="19935"/>
                      <a:pt x="-3400" y="57661"/>
                      <a:pt x="18503" y="96638"/>
                    </a:cubicBezTo>
                    <a:cubicBezTo>
                      <a:pt x="26297" y="110465"/>
                      <a:pt x="48314" y="149613"/>
                      <a:pt x="97469" y="162643"/>
                    </a:cubicBezTo>
                    <a:cubicBezTo>
                      <a:pt x="136156" y="172999"/>
                      <a:pt x="170121" y="161448"/>
                      <a:pt x="188212" y="152799"/>
                    </a:cubicBezTo>
                  </a:path>
                </a:pathLst>
              </a:custGeom>
              <a:noFill/>
              <a:ln w="15875" cap="flat">
                <a:solidFill>
                  <a:schemeClr val="bg1"/>
                </a:solidFill>
                <a:prstDash val="solid"/>
                <a:round/>
              </a:ln>
            </p:spPr>
            <p:txBody>
              <a:bodyPr rtlCol="0" anchor="ctr"/>
              <a:lstStyle/>
              <a:p>
                <a:endParaRPr lang="en-AU"/>
              </a:p>
            </p:txBody>
          </p:sp>
          <p:sp>
            <p:nvSpPr>
              <p:cNvPr id="81" name="Freeform 80">
                <a:extLst>
                  <a:ext uri="{FF2B5EF4-FFF2-40B4-BE49-F238E27FC236}">
                    <a16:creationId xmlns:a16="http://schemas.microsoft.com/office/drawing/2014/main" id="{1439D371-455D-1674-CDF9-B95D7989EC90}"/>
                  </a:ext>
                </a:extLst>
              </p:cNvPr>
              <p:cNvSpPr/>
              <p:nvPr/>
            </p:nvSpPr>
            <p:spPr>
              <a:xfrm>
                <a:off x="6904324" y="5496473"/>
                <a:ext cx="184026" cy="173595"/>
              </a:xfrm>
              <a:custGeom>
                <a:avLst/>
                <a:gdLst>
                  <a:gd name="connsiteX0" fmla="*/ 180804 w 184026"/>
                  <a:gd name="connsiteY0" fmla="*/ 2501 h 173595"/>
                  <a:gd name="connsiteX1" fmla="*/ 86875 w 184026"/>
                  <a:gd name="connsiteY1" fmla="*/ 11094 h 173595"/>
                  <a:gd name="connsiteX2" fmla="*/ 10013 w 184026"/>
                  <a:gd name="connsiteY2" fmla="*/ 68279 h 173595"/>
                  <a:gd name="connsiteX3" fmla="*/ 0 w 184026"/>
                  <a:gd name="connsiteY3" fmla="*/ 87967 h 173595"/>
                  <a:gd name="connsiteX4" fmla="*/ 0 w 184026"/>
                  <a:gd name="connsiteY4" fmla="*/ 161540 h 173595"/>
                  <a:gd name="connsiteX5" fmla="*/ 97172 w 184026"/>
                  <a:gd name="connsiteY5" fmla="*/ 166718 h 173595"/>
                  <a:gd name="connsiteX6" fmla="*/ 170734 w 184026"/>
                  <a:gd name="connsiteY6" fmla="*/ 94624 h 173595"/>
                  <a:gd name="connsiteX7" fmla="*/ 180804 w 184026"/>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6" h="173595">
                    <a:moveTo>
                      <a:pt x="180804" y="2501"/>
                    </a:moveTo>
                    <a:cubicBezTo>
                      <a:pt x="163736" y="-287"/>
                      <a:pt x="127496" y="-3871"/>
                      <a:pt x="86875" y="11094"/>
                    </a:cubicBezTo>
                    <a:cubicBezTo>
                      <a:pt x="69750" y="17410"/>
                      <a:pt x="33396" y="30838"/>
                      <a:pt x="10013" y="68279"/>
                    </a:cubicBezTo>
                    <a:cubicBezTo>
                      <a:pt x="5860" y="74823"/>
                      <a:pt x="2561" y="81480"/>
                      <a:pt x="0" y="87967"/>
                    </a:cubicBezTo>
                    <a:lnTo>
                      <a:pt x="0" y="161540"/>
                    </a:lnTo>
                    <a:cubicBezTo>
                      <a:pt x="16385" y="168710"/>
                      <a:pt x="54901" y="181626"/>
                      <a:pt x="97172" y="166718"/>
                    </a:cubicBezTo>
                    <a:cubicBezTo>
                      <a:pt x="145189" y="149818"/>
                      <a:pt x="164078" y="109077"/>
                      <a:pt x="170734" y="94624"/>
                    </a:cubicBezTo>
                    <a:cubicBezTo>
                      <a:pt x="189508" y="54054"/>
                      <a:pt x="183819" y="16670"/>
                      <a:pt x="180804" y="2445"/>
                    </a:cubicBezTo>
                    <a:close/>
                  </a:path>
                </a:pathLst>
              </a:custGeom>
              <a:noFill/>
              <a:ln w="15875" cap="flat">
                <a:solidFill>
                  <a:schemeClr val="bg1"/>
                </a:solidFill>
                <a:prstDash val="solid"/>
                <a:round/>
              </a:ln>
            </p:spPr>
            <p:txBody>
              <a:bodyPr rtlCol="0" anchor="ctr"/>
              <a:lstStyle/>
              <a:p>
                <a:endParaRPr lang="en-AU"/>
              </a:p>
            </p:txBody>
          </p:sp>
          <p:sp>
            <p:nvSpPr>
              <p:cNvPr id="82" name="Freeform 81">
                <a:extLst>
                  <a:ext uri="{FF2B5EF4-FFF2-40B4-BE49-F238E27FC236}">
                    <a16:creationId xmlns:a16="http://schemas.microsoft.com/office/drawing/2014/main" id="{5348FB74-70D1-8197-D10E-03F67DC1ACAE}"/>
                  </a:ext>
                </a:extLst>
              </p:cNvPr>
              <p:cNvSpPr/>
              <p:nvPr/>
            </p:nvSpPr>
            <p:spPr>
              <a:xfrm>
                <a:off x="6904381" y="5387162"/>
                <a:ext cx="45719" cy="490431"/>
              </a:xfrm>
              <a:custGeom>
                <a:avLst/>
                <a:gdLst>
                  <a:gd name="connsiteX0" fmla="*/ 0 w 5689"/>
                  <a:gd name="connsiteY0" fmla="*/ 589324 h 589324"/>
                  <a:gd name="connsiteX1" fmla="*/ 0 w 5689"/>
                  <a:gd name="connsiteY1" fmla="*/ 483432 h 589324"/>
                  <a:gd name="connsiteX2" fmla="*/ 0 w 5689"/>
                  <a:gd name="connsiteY2" fmla="*/ 372076 h 589324"/>
                  <a:gd name="connsiteX3" fmla="*/ 0 w 5689"/>
                  <a:gd name="connsiteY3" fmla="*/ 269085 h 589324"/>
                  <a:gd name="connsiteX4" fmla="*/ 0 w 5689"/>
                  <a:gd name="connsiteY4" fmla="*/ 161770 h 589324"/>
                  <a:gd name="connsiteX5" fmla="*/ 0 w 5689"/>
                  <a:gd name="connsiteY5" fmla="*/ 0 h 58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589324">
                    <a:moveTo>
                      <a:pt x="0" y="589324"/>
                    </a:moveTo>
                    <a:lnTo>
                      <a:pt x="0" y="483432"/>
                    </a:lnTo>
                    <a:lnTo>
                      <a:pt x="0" y="372076"/>
                    </a:lnTo>
                    <a:lnTo>
                      <a:pt x="0" y="269085"/>
                    </a:lnTo>
                    <a:lnTo>
                      <a:pt x="0" y="161770"/>
                    </a:lnTo>
                    <a:lnTo>
                      <a:pt x="0" y="0"/>
                    </a:lnTo>
                  </a:path>
                </a:pathLst>
              </a:custGeom>
              <a:noFill/>
              <a:ln w="15875" cap="flat">
                <a:solidFill>
                  <a:schemeClr val="bg1"/>
                </a:solidFill>
                <a:prstDash val="solid"/>
                <a:round/>
              </a:ln>
            </p:spPr>
            <p:txBody>
              <a:bodyPr rtlCol="0" anchor="ctr"/>
              <a:lstStyle/>
              <a:p>
                <a:endParaRPr lang="en-AU"/>
              </a:p>
            </p:txBody>
          </p:sp>
          <p:sp>
            <p:nvSpPr>
              <p:cNvPr id="83" name="Freeform 82">
                <a:extLst>
                  <a:ext uri="{FF2B5EF4-FFF2-40B4-BE49-F238E27FC236}">
                    <a16:creationId xmlns:a16="http://schemas.microsoft.com/office/drawing/2014/main" id="{B7DEDA0B-3CC6-5B8A-DBA8-662F41DBB239}"/>
                  </a:ext>
                </a:extLst>
              </p:cNvPr>
              <p:cNvSpPr/>
              <p:nvPr/>
            </p:nvSpPr>
            <p:spPr>
              <a:xfrm>
                <a:off x="7277581" y="5652189"/>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5"/>
                      <a:pt x="95535" y="6677"/>
                    </a:cubicBezTo>
                    <a:cubicBezTo>
                      <a:pt x="53890" y="-5044"/>
                      <a:pt x="18048" y="1386"/>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5875" cap="flat">
                <a:solidFill>
                  <a:schemeClr val="bg1"/>
                </a:solidFill>
                <a:prstDash val="solid"/>
                <a:round/>
              </a:ln>
            </p:spPr>
            <p:txBody>
              <a:bodyPr rtlCol="0" anchor="ctr"/>
              <a:lstStyle/>
              <a:p>
                <a:endParaRPr lang="en-AU"/>
              </a:p>
            </p:txBody>
          </p:sp>
          <p:sp>
            <p:nvSpPr>
              <p:cNvPr id="84" name="Freeform 83">
                <a:extLst>
                  <a:ext uri="{FF2B5EF4-FFF2-40B4-BE49-F238E27FC236}">
                    <a16:creationId xmlns:a16="http://schemas.microsoft.com/office/drawing/2014/main" id="{2F31E0CE-46F8-58A3-CB14-275ACB62EE88}"/>
                  </a:ext>
                </a:extLst>
              </p:cNvPr>
              <p:cNvSpPr/>
              <p:nvPr/>
            </p:nvSpPr>
            <p:spPr>
              <a:xfrm>
                <a:off x="7277581" y="5329731"/>
                <a:ext cx="188212" cy="166734"/>
              </a:xfrm>
              <a:custGeom>
                <a:avLst/>
                <a:gdLst>
                  <a:gd name="connsiteX0" fmla="*/ 188213 w 188212"/>
                  <a:gd name="connsiteY0" fmla="*/ 76495 h 166734"/>
                  <a:gd name="connsiteX1" fmla="*/ 176720 w 188212"/>
                  <a:gd name="connsiteY1" fmla="*/ 57604 h 166734"/>
                  <a:gd name="connsiteX2" fmla="*/ 95535 w 188212"/>
                  <a:gd name="connsiteY2" fmla="*/ 6677 h 166734"/>
                  <a:gd name="connsiteX3" fmla="*/ 1208 w 188212"/>
                  <a:gd name="connsiteY3" fmla="*/ 5539 h 166734"/>
                  <a:gd name="connsiteX4" fmla="*/ 18503 w 188212"/>
                  <a:gd name="connsiteY4" fmla="*/ 96638 h 166734"/>
                  <a:gd name="connsiteX5" fmla="*/ 97469 w 188212"/>
                  <a:gd name="connsiteY5" fmla="*/ 162643 h 166734"/>
                  <a:gd name="connsiteX6" fmla="*/ 188213 w 188212"/>
                  <a:gd name="connsiteY6" fmla="*/ 152799 h 1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12" h="166734">
                    <a:moveTo>
                      <a:pt x="188213" y="76495"/>
                    </a:moveTo>
                    <a:cubicBezTo>
                      <a:pt x="185140" y="70236"/>
                      <a:pt x="181329" y="63863"/>
                      <a:pt x="176720" y="57604"/>
                    </a:cubicBezTo>
                    <a:cubicBezTo>
                      <a:pt x="150379" y="22211"/>
                      <a:pt x="113172" y="11684"/>
                      <a:pt x="95535" y="6677"/>
                    </a:cubicBezTo>
                    <a:cubicBezTo>
                      <a:pt x="53890" y="-5044"/>
                      <a:pt x="18048" y="1385"/>
                      <a:pt x="1208" y="5539"/>
                    </a:cubicBezTo>
                    <a:cubicBezTo>
                      <a:pt x="-613" y="19935"/>
                      <a:pt x="-3401" y="57661"/>
                      <a:pt x="18503" y="96638"/>
                    </a:cubicBezTo>
                    <a:cubicBezTo>
                      <a:pt x="26298" y="110465"/>
                      <a:pt x="48315" y="149613"/>
                      <a:pt x="97469" y="162643"/>
                    </a:cubicBezTo>
                    <a:cubicBezTo>
                      <a:pt x="136156" y="172999"/>
                      <a:pt x="170121" y="161448"/>
                      <a:pt x="188213" y="152799"/>
                    </a:cubicBezTo>
                  </a:path>
                </a:pathLst>
              </a:custGeom>
              <a:noFill/>
              <a:ln w="15875" cap="flat">
                <a:solidFill>
                  <a:schemeClr val="bg1"/>
                </a:solidFill>
                <a:prstDash val="solid"/>
                <a:round/>
              </a:ln>
            </p:spPr>
            <p:txBody>
              <a:bodyPr rtlCol="0" anchor="ctr"/>
              <a:lstStyle/>
              <a:p>
                <a:endParaRPr lang="en-AU"/>
              </a:p>
            </p:txBody>
          </p:sp>
          <p:sp>
            <p:nvSpPr>
              <p:cNvPr id="85" name="Freeform 84">
                <a:extLst>
                  <a:ext uri="{FF2B5EF4-FFF2-40B4-BE49-F238E27FC236}">
                    <a16:creationId xmlns:a16="http://schemas.microsoft.com/office/drawing/2014/main" id="{1F3AF327-0AC6-BC99-083A-132894A45E63}"/>
                  </a:ext>
                </a:extLst>
              </p:cNvPr>
              <p:cNvSpPr/>
              <p:nvPr/>
            </p:nvSpPr>
            <p:spPr>
              <a:xfrm>
                <a:off x="7465793" y="5496473"/>
                <a:ext cx="184025" cy="173595"/>
              </a:xfrm>
              <a:custGeom>
                <a:avLst/>
                <a:gdLst>
                  <a:gd name="connsiteX0" fmla="*/ 180804 w 184025"/>
                  <a:gd name="connsiteY0" fmla="*/ 2501 h 173595"/>
                  <a:gd name="connsiteX1" fmla="*/ 86875 w 184025"/>
                  <a:gd name="connsiteY1" fmla="*/ 11094 h 173595"/>
                  <a:gd name="connsiteX2" fmla="*/ 10013 w 184025"/>
                  <a:gd name="connsiteY2" fmla="*/ 68279 h 173595"/>
                  <a:gd name="connsiteX3" fmla="*/ 0 w 184025"/>
                  <a:gd name="connsiteY3" fmla="*/ 87967 h 173595"/>
                  <a:gd name="connsiteX4" fmla="*/ 0 w 184025"/>
                  <a:gd name="connsiteY4" fmla="*/ 161540 h 173595"/>
                  <a:gd name="connsiteX5" fmla="*/ 97172 w 184025"/>
                  <a:gd name="connsiteY5" fmla="*/ 166718 h 173595"/>
                  <a:gd name="connsiteX6" fmla="*/ 170734 w 184025"/>
                  <a:gd name="connsiteY6" fmla="*/ 94624 h 173595"/>
                  <a:gd name="connsiteX7" fmla="*/ 180804 w 184025"/>
                  <a:gd name="connsiteY7" fmla="*/ 2445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5">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5875" cap="flat">
                <a:solidFill>
                  <a:schemeClr val="bg1"/>
                </a:solidFill>
                <a:prstDash val="solid"/>
                <a:round/>
              </a:ln>
            </p:spPr>
            <p:txBody>
              <a:bodyPr rtlCol="0" anchor="ctr"/>
              <a:lstStyle/>
              <a:p>
                <a:endParaRPr lang="en-AU"/>
              </a:p>
            </p:txBody>
          </p:sp>
          <p:sp>
            <p:nvSpPr>
              <p:cNvPr id="86" name="Freeform 85">
                <a:extLst>
                  <a:ext uri="{FF2B5EF4-FFF2-40B4-BE49-F238E27FC236}">
                    <a16:creationId xmlns:a16="http://schemas.microsoft.com/office/drawing/2014/main" id="{C2BE8563-5D1D-B15C-E847-F7B7E8603A98}"/>
                  </a:ext>
                </a:extLst>
              </p:cNvPr>
              <p:cNvSpPr/>
              <p:nvPr/>
            </p:nvSpPr>
            <p:spPr>
              <a:xfrm>
                <a:off x="7465793" y="5100100"/>
                <a:ext cx="184025" cy="173594"/>
              </a:xfrm>
              <a:custGeom>
                <a:avLst/>
                <a:gdLst>
                  <a:gd name="connsiteX0" fmla="*/ 180804 w 184025"/>
                  <a:gd name="connsiteY0" fmla="*/ 2501 h 173594"/>
                  <a:gd name="connsiteX1" fmla="*/ 86875 w 184025"/>
                  <a:gd name="connsiteY1" fmla="*/ 11094 h 173594"/>
                  <a:gd name="connsiteX2" fmla="*/ 10013 w 184025"/>
                  <a:gd name="connsiteY2" fmla="*/ 68279 h 173594"/>
                  <a:gd name="connsiteX3" fmla="*/ 0 w 184025"/>
                  <a:gd name="connsiteY3" fmla="*/ 87967 h 173594"/>
                  <a:gd name="connsiteX4" fmla="*/ 0 w 184025"/>
                  <a:gd name="connsiteY4" fmla="*/ 161540 h 173594"/>
                  <a:gd name="connsiteX5" fmla="*/ 97172 w 184025"/>
                  <a:gd name="connsiteY5" fmla="*/ 166718 h 173594"/>
                  <a:gd name="connsiteX6" fmla="*/ 170734 w 184025"/>
                  <a:gd name="connsiteY6" fmla="*/ 94624 h 173594"/>
                  <a:gd name="connsiteX7" fmla="*/ 180804 w 184025"/>
                  <a:gd name="connsiteY7" fmla="*/ 2445 h 1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25" h="173594">
                    <a:moveTo>
                      <a:pt x="180804" y="2501"/>
                    </a:moveTo>
                    <a:cubicBezTo>
                      <a:pt x="163736" y="-287"/>
                      <a:pt x="127496" y="-3871"/>
                      <a:pt x="86875" y="11094"/>
                    </a:cubicBezTo>
                    <a:cubicBezTo>
                      <a:pt x="69750" y="17410"/>
                      <a:pt x="33396" y="30838"/>
                      <a:pt x="10013" y="68279"/>
                    </a:cubicBezTo>
                    <a:cubicBezTo>
                      <a:pt x="5860" y="74823"/>
                      <a:pt x="2560" y="81480"/>
                      <a:pt x="0" y="87967"/>
                    </a:cubicBezTo>
                    <a:lnTo>
                      <a:pt x="0" y="161540"/>
                    </a:lnTo>
                    <a:cubicBezTo>
                      <a:pt x="16385" y="168710"/>
                      <a:pt x="54901" y="181626"/>
                      <a:pt x="97172" y="166718"/>
                    </a:cubicBezTo>
                    <a:cubicBezTo>
                      <a:pt x="145189" y="149818"/>
                      <a:pt x="164077" y="109077"/>
                      <a:pt x="170734" y="94624"/>
                    </a:cubicBezTo>
                    <a:cubicBezTo>
                      <a:pt x="189508" y="54054"/>
                      <a:pt x="183818" y="16670"/>
                      <a:pt x="180804" y="2445"/>
                    </a:cubicBezTo>
                    <a:close/>
                  </a:path>
                </a:pathLst>
              </a:custGeom>
              <a:noFill/>
              <a:ln w="15875" cap="flat">
                <a:solidFill>
                  <a:schemeClr val="bg1"/>
                </a:solidFill>
                <a:prstDash val="solid"/>
                <a:round/>
              </a:ln>
            </p:spPr>
            <p:txBody>
              <a:bodyPr rtlCol="0" anchor="ctr"/>
              <a:lstStyle/>
              <a:p>
                <a:endParaRPr lang="en-AU"/>
              </a:p>
            </p:txBody>
          </p:sp>
          <p:sp>
            <p:nvSpPr>
              <p:cNvPr id="87" name="Freeform 86">
                <a:extLst>
                  <a:ext uri="{FF2B5EF4-FFF2-40B4-BE49-F238E27FC236}">
                    <a16:creationId xmlns:a16="http://schemas.microsoft.com/office/drawing/2014/main" id="{F5976053-1CCD-5B94-0EC5-3298BDA5E26A}"/>
                  </a:ext>
                </a:extLst>
              </p:cNvPr>
              <p:cNvSpPr/>
              <p:nvPr/>
            </p:nvSpPr>
            <p:spPr>
              <a:xfrm>
                <a:off x="7393367" y="4815479"/>
                <a:ext cx="144838" cy="242910"/>
              </a:xfrm>
              <a:custGeom>
                <a:avLst/>
                <a:gdLst>
                  <a:gd name="connsiteX0" fmla="*/ 75611 w 144838"/>
                  <a:gd name="connsiteY0" fmla="*/ 242911 h 242910"/>
                  <a:gd name="connsiteX1" fmla="*/ 141094 w 144838"/>
                  <a:gd name="connsiteY1" fmla="*/ 161087 h 242910"/>
                  <a:gd name="connsiteX2" fmla="*/ 122377 w 144838"/>
                  <a:gd name="connsiteY2" fmla="*/ 59803 h 242910"/>
                  <a:gd name="connsiteX3" fmla="*/ 51546 w 144838"/>
                  <a:gd name="connsiteY3" fmla="*/ 0 h 242910"/>
                  <a:gd name="connsiteX4" fmla="*/ 6203 w 144838"/>
                  <a:gd name="connsiteY4" fmla="*/ 82677 h 242910"/>
                  <a:gd name="connsiteX5" fmla="*/ 10698 w 144838"/>
                  <a:gd name="connsiteY5" fmla="*/ 178442 h 242910"/>
                  <a:gd name="connsiteX6" fmla="*/ 75611 w 144838"/>
                  <a:gd name="connsiteY6" fmla="*/ 242911 h 24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38" h="242910">
                    <a:moveTo>
                      <a:pt x="75611" y="242911"/>
                    </a:moveTo>
                    <a:cubicBezTo>
                      <a:pt x="83122" y="238814"/>
                      <a:pt x="127440" y="213664"/>
                      <a:pt x="141094" y="161087"/>
                    </a:cubicBezTo>
                    <a:cubicBezTo>
                      <a:pt x="153838" y="111868"/>
                      <a:pt x="130626" y="73403"/>
                      <a:pt x="122377" y="59803"/>
                    </a:cubicBezTo>
                    <a:cubicBezTo>
                      <a:pt x="99222" y="21566"/>
                      <a:pt x="65030" y="5463"/>
                      <a:pt x="51546" y="0"/>
                    </a:cubicBezTo>
                    <a:cubicBezTo>
                      <a:pt x="39656" y="12632"/>
                      <a:pt x="16444" y="40627"/>
                      <a:pt x="6203" y="82677"/>
                    </a:cubicBezTo>
                    <a:cubicBezTo>
                      <a:pt x="1879" y="100487"/>
                      <a:pt x="-7280" y="138099"/>
                      <a:pt x="10698" y="178442"/>
                    </a:cubicBezTo>
                    <a:cubicBezTo>
                      <a:pt x="29074" y="219809"/>
                      <a:pt x="64176" y="237676"/>
                      <a:pt x="75611" y="242911"/>
                    </a:cubicBezTo>
                    <a:close/>
                  </a:path>
                </a:pathLst>
              </a:custGeom>
              <a:noFill/>
              <a:ln w="15875" cap="flat">
                <a:solidFill>
                  <a:schemeClr val="bg1"/>
                </a:solidFill>
                <a:prstDash val="solid"/>
                <a:round/>
              </a:ln>
            </p:spPr>
            <p:txBody>
              <a:bodyPr rtlCol="0" anchor="ctr"/>
              <a:lstStyle/>
              <a:p>
                <a:endParaRPr lang="en-AU"/>
              </a:p>
            </p:txBody>
          </p:sp>
          <p:sp>
            <p:nvSpPr>
              <p:cNvPr id="88" name="Freeform 87">
                <a:extLst>
                  <a:ext uri="{FF2B5EF4-FFF2-40B4-BE49-F238E27FC236}">
                    <a16:creationId xmlns:a16="http://schemas.microsoft.com/office/drawing/2014/main" id="{C0823EFD-F805-F5C4-28FE-33EA75704D47}"/>
                  </a:ext>
                </a:extLst>
              </p:cNvPr>
              <p:cNvSpPr/>
              <p:nvPr/>
            </p:nvSpPr>
            <p:spPr>
              <a:xfrm>
                <a:off x="7465793" y="5058390"/>
                <a:ext cx="5689" cy="819204"/>
              </a:xfrm>
              <a:custGeom>
                <a:avLst/>
                <a:gdLst>
                  <a:gd name="connsiteX0" fmla="*/ 0 w 5689"/>
                  <a:gd name="connsiteY0" fmla="*/ 819205 h 819204"/>
                  <a:gd name="connsiteX1" fmla="*/ 0 w 5689"/>
                  <a:gd name="connsiteY1" fmla="*/ 672002 h 819204"/>
                  <a:gd name="connsiteX2" fmla="*/ 0 w 5689"/>
                  <a:gd name="connsiteY2" fmla="*/ 517231 h 819204"/>
                  <a:gd name="connsiteX3" fmla="*/ 0 w 5689"/>
                  <a:gd name="connsiteY3" fmla="*/ 374068 h 819204"/>
                  <a:gd name="connsiteX4" fmla="*/ 0 w 5689"/>
                  <a:gd name="connsiteY4" fmla="*/ 224873 h 819204"/>
                  <a:gd name="connsiteX5" fmla="*/ 0 w 5689"/>
                  <a:gd name="connsiteY5" fmla="*/ 0 h 8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 h="819204">
                    <a:moveTo>
                      <a:pt x="0" y="819205"/>
                    </a:moveTo>
                    <a:lnTo>
                      <a:pt x="0" y="672002"/>
                    </a:lnTo>
                    <a:lnTo>
                      <a:pt x="0" y="517231"/>
                    </a:lnTo>
                    <a:lnTo>
                      <a:pt x="0" y="374068"/>
                    </a:lnTo>
                    <a:lnTo>
                      <a:pt x="0" y="224873"/>
                    </a:lnTo>
                    <a:lnTo>
                      <a:pt x="0" y="0"/>
                    </a:lnTo>
                  </a:path>
                </a:pathLst>
              </a:custGeom>
              <a:noFill/>
              <a:ln w="15875" cap="flat">
                <a:solidFill>
                  <a:schemeClr val="bg1"/>
                </a:solidFill>
                <a:prstDash val="solid"/>
                <a:round/>
              </a:ln>
            </p:spPr>
            <p:txBody>
              <a:bodyPr rtlCol="0" anchor="ctr"/>
              <a:lstStyle/>
              <a:p>
                <a:endParaRPr lang="en-AU"/>
              </a:p>
            </p:txBody>
          </p:sp>
          <p:sp>
            <p:nvSpPr>
              <p:cNvPr id="89" name="Freeform 88">
                <a:extLst>
                  <a:ext uri="{FF2B5EF4-FFF2-40B4-BE49-F238E27FC236}">
                    <a16:creationId xmlns:a16="http://schemas.microsoft.com/office/drawing/2014/main" id="{76090D58-BDF5-D7F8-DE48-430D0CA50562}"/>
                  </a:ext>
                </a:extLst>
              </p:cNvPr>
              <p:cNvSpPr/>
              <p:nvPr/>
            </p:nvSpPr>
            <p:spPr>
              <a:xfrm>
                <a:off x="5321029" y="5650713"/>
                <a:ext cx="57028" cy="94526"/>
              </a:xfrm>
              <a:custGeom>
                <a:avLst/>
                <a:gdLst>
                  <a:gd name="connsiteX0" fmla="*/ 155 w 57028"/>
                  <a:gd name="connsiteY0" fmla="*/ 50147 h 94526"/>
                  <a:gd name="connsiteX1" fmla="*/ 10624 w 57028"/>
                  <a:gd name="connsiteY1" fmla="*/ 75809 h 94526"/>
                  <a:gd name="connsiteX2" fmla="*/ 9315 w 57028"/>
                  <a:gd name="connsiteY2" fmla="*/ 79678 h 94526"/>
                  <a:gd name="connsiteX3" fmla="*/ 19897 w 57028"/>
                  <a:gd name="connsiteY3" fmla="*/ 94358 h 94526"/>
                  <a:gd name="connsiteX4" fmla="*/ 34575 w 57028"/>
                  <a:gd name="connsiteY4" fmla="*/ 83775 h 94526"/>
                  <a:gd name="connsiteX5" fmla="*/ 34575 w 57028"/>
                  <a:gd name="connsiteY5" fmla="*/ 79678 h 94526"/>
                  <a:gd name="connsiteX6" fmla="*/ 56251 w 57028"/>
                  <a:gd name="connsiteY6" fmla="*/ 45481 h 94526"/>
                  <a:gd name="connsiteX7" fmla="*/ 35087 w 57028"/>
                  <a:gd name="connsiteY7" fmla="*/ 244 h 94526"/>
                  <a:gd name="connsiteX8" fmla="*/ 781 w 57028"/>
                  <a:gd name="connsiteY8" fmla="*/ 36490 h 94526"/>
                  <a:gd name="connsiteX9" fmla="*/ 155 w 57028"/>
                  <a:gd name="connsiteY9" fmla="*/ 50147 h 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28" h="94526">
                    <a:moveTo>
                      <a:pt x="155" y="50147"/>
                    </a:moveTo>
                    <a:cubicBezTo>
                      <a:pt x="952" y="60844"/>
                      <a:pt x="4763" y="70062"/>
                      <a:pt x="10624" y="75809"/>
                    </a:cubicBezTo>
                    <a:cubicBezTo>
                      <a:pt x="9997" y="77004"/>
                      <a:pt x="9543" y="78313"/>
                      <a:pt x="9315" y="79678"/>
                    </a:cubicBezTo>
                    <a:cubicBezTo>
                      <a:pt x="8177" y="86677"/>
                      <a:pt x="12956" y="93221"/>
                      <a:pt x="19897" y="94358"/>
                    </a:cubicBezTo>
                    <a:cubicBezTo>
                      <a:pt x="26895" y="95497"/>
                      <a:pt x="33437" y="90717"/>
                      <a:pt x="34575" y="83775"/>
                    </a:cubicBezTo>
                    <a:cubicBezTo>
                      <a:pt x="34803" y="82409"/>
                      <a:pt x="34803" y="80987"/>
                      <a:pt x="34575" y="79678"/>
                    </a:cubicBezTo>
                    <a:cubicBezTo>
                      <a:pt x="44986" y="74614"/>
                      <a:pt x="53634" y="61697"/>
                      <a:pt x="56251" y="45481"/>
                    </a:cubicBezTo>
                    <a:cubicBezTo>
                      <a:pt x="59892" y="23005"/>
                      <a:pt x="50391" y="2748"/>
                      <a:pt x="35087" y="244"/>
                    </a:cubicBezTo>
                    <a:cubicBezTo>
                      <a:pt x="19783" y="-2203"/>
                      <a:pt x="4422" y="14014"/>
                      <a:pt x="781" y="36490"/>
                    </a:cubicBezTo>
                    <a:cubicBezTo>
                      <a:pt x="41" y="41156"/>
                      <a:pt x="-186" y="45765"/>
                      <a:pt x="155" y="50147"/>
                    </a:cubicBezTo>
                  </a:path>
                </a:pathLst>
              </a:custGeom>
              <a:noFill/>
              <a:ln w="15875" cap="flat">
                <a:solidFill>
                  <a:schemeClr val="bg1"/>
                </a:solidFill>
                <a:prstDash val="solid"/>
                <a:round/>
              </a:ln>
            </p:spPr>
            <p:txBody>
              <a:bodyPr rtlCol="0" anchor="ctr"/>
              <a:lstStyle/>
              <a:p>
                <a:endParaRPr lang="en-AU"/>
              </a:p>
            </p:txBody>
          </p:sp>
          <p:sp>
            <p:nvSpPr>
              <p:cNvPr id="90" name="Freeform 89">
                <a:extLst>
                  <a:ext uri="{FF2B5EF4-FFF2-40B4-BE49-F238E27FC236}">
                    <a16:creationId xmlns:a16="http://schemas.microsoft.com/office/drawing/2014/main" id="{2E4E5C09-7D65-44C8-7CC6-9BC4E2571C59}"/>
                  </a:ext>
                </a:extLst>
              </p:cNvPr>
              <p:cNvSpPr/>
              <p:nvPr/>
            </p:nvSpPr>
            <p:spPr>
              <a:xfrm>
                <a:off x="5372636" y="5752687"/>
                <a:ext cx="79937" cy="74415"/>
              </a:xfrm>
              <a:custGeom>
                <a:avLst/>
                <a:gdLst>
                  <a:gd name="connsiteX0" fmla="*/ 16137 w 79937"/>
                  <a:gd name="connsiteY0" fmla="*/ 23395 h 74415"/>
                  <a:gd name="connsiteX1" fmla="*/ 7830 w 79937"/>
                  <a:gd name="connsiteY1" fmla="*/ 49854 h 74415"/>
                  <a:gd name="connsiteX2" fmla="*/ 4360 w 79937"/>
                  <a:gd name="connsiteY2" fmla="*/ 52017 h 74415"/>
                  <a:gd name="connsiteX3" fmla="*/ 3165 w 79937"/>
                  <a:gd name="connsiteY3" fmla="*/ 70054 h 74415"/>
                  <a:gd name="connsiteX4" fmla="*/ 21200 w 79937"/>
                  <a:gd name="connsiteY4" fmla="*/ 71249 h 74415"/>
                  <a:gd name="connsiteX5" fmla="*/ 23817 w 79937"/>
                  <a:gd name="connsiteY5" fmla="*/ 68119 h 74415"/>
                  <a:gd name="connsiteX6" fmla="*/ 62333 w 79937"/>
                  <a:gd name="connsiteY6" fmla="*/ 55601 h 74415"/>
                  <a:gd name="connsiteX7" fmla="*/ 74850 w 79937"/>
                  <a:gd name="connsiteY7" fmla="*/ 7235 h 74415"/>
                  <a:gd name="connsiteX8" fmla="*/ 25296 w 79937"/>
                  <a:gd name="connsiteY8" fmla="*/ 13324 h 74415"/>
                  <a:gd name="connsiteX9" fmla="*/ 16137 w 79937"/>
                  <a:gd name="connsiteY9" fmla="*/ 23452 h 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937" h="74415">
                    <a:moveTo>
                      <a:pt x="16137" y="23395"/>
                    </a:moveTo>
                    <a:cubicBezTo>
                      <a:pt x="9935" y="32101"/>
                      <a:pt x="6977" y="41661"/>
                      <a:pt x="7830" y="49854"/>
                    </a:cubicBezTo>
                    <a:cubicBezTo>
                      <a:pt x="6579" y="50366"/>
                      <a:pt x="5441" y="51106"/>
                      <a:pt x="4360" y="52017"/>
                    </a:cubicBezTo>
                    <a:cubicBezTo>
                      <a:pt x="-931" y="56683"/>
                      <a:pt x="-1500" y="64762"/>
                      <a:pt x="3165" y="70054"/>
                    </a:cubicBezTo>
                    <a:cubicBezTo>
                      <a:pt x="7830" y="75346"/>
                      <a:pt x="15909" y="75915"/>
                      <a:pt x="21200" y="71249"/>
                    </a:cubicBezTo>
                    <a:cubicBezTo>
                      <a:pt x="22281" y="70339"/>
                      <a:pt x="23134" y="69257"/>
                      <a:pt x="23817" y="68119"/>
                    </a:cubicBezTo>
                    <a:cubicBezTo>
                      <a:pt x="35025" y="70851"/>
                      <a:pt x="49988" y="66412"/>
                      <a:pt x="62333" y="55601"/>
                    </a:cubicBezTo>
                    <a:cubicBezTo>
                      <a:pt x="79458" y="40579"/>
                      <a:pt x="85033" y="18957"/>
                      <a:pt x="74850" y="7235"/>
                    </a:cubicBezTo>
                    <a:cubicBezTo>
                      <a:pt x="64609" y="-4430"/>
                      <a:pt x="42421" y="-1698"/>
                      <a:pt x="25296" y="13324"/>
                    </a:cubicBezTo>
                    <a:cubicBezTo>
                      <a:pt x="21712" y="16453"/>
                      <a:pt x="18640" y="19867"/>
                      <a:pt x="16137" y="23452"/>
                    </a:cubicBezTo>
                  </a:path>
                </a:pathLst>
              </a:custGeom>
              <a:noFill/>
              <a:ln w="15875" cap="flat">
                <a:solidFill>
                  <a:schemeClr val="bg1"/>
                </a:solidFill>
                <a:prstDash val="solid"/>
                <a:round/>
              </a:ln>
            </p:spPr>
            <p:txBody>
              <a:bodyPr rtlCol="0" anchor="ctr"/>
              <a:lstStyle/>
              <a:p>
                <a:endParaRPr lang="en-AU"/>
              </a:p>
            </p:txBody>
          </p:sp>
          <p:sp>
            <p:nvSpPr>
              <p:cNvPr id="91" name="Freeform 90">
                <a:extLst>
                  <a:ext uri="{FF2B5EF4-FFF2-40B4-BE49-F238E27FC236}">
                    <a16:creationId xmlns:a16="http://schemas.microsoft.com/office/drawing/2014/main" id="{C8E8D8EC-13ED-C8DF-19CE-294404344827}"/>
                  </a:ext>
                </a:extLst>
              </p:cNvPr>
              <p:cNvSpPr/>
              <p:nvPr/>
            </p:nvSpPr>
            <p:spPr>
              <a:xfrm>
                <a:off x="5265124" y="5814981"/>
                <a:ext cx="72921" cy="81255"/>
              </a:xfrm>
              <a:custGeom>
                <a:avLst/>
                <a:gdLst>
                  <a:gd name="connsiteX0" fmla="*/ 50884 w 72921"/>
                  <a:gd name="connsiteY0" fmla="*/ 17377 h 81255"/>
                  <a:gd name="connsiteX1" fmla="*/ 24713 w 72921"/>
                  <a:gd name="connsiteY1" fmla="*/ 8216 h 81255"/>
                  <a:gd name="connsiteX2" fmla="*/ 22665 w 72921"/>
                  <a:gd name="connsiteY2" fmla="*/ 4688 h 81255"/>
                  <a:gd name="connsiteX3" fmla="*/ 4687 w 72921"/>
                  <a:gd name="connsiteY3" fmla="*/ 2867 h 81255"/>
                  <a:gd name="connsiteX4" fmla="*/ 2867 w 72921"/>
                  <a:gd name="connsiteY4" fmla="*/ 20848 h 81255"/>
                  <a:gd name="connsiteX5" fmla="*/ 5939 w 72921"/>
                  <a:gd name="connsiteY5" fmla="*/ 23579 h 81255"/>
                  <a:gd name="connsiteX6" fmla="*/ 17146 w 72921"/>
                  <a:gd name="connsiteY6" fmla="*/ 62499 h 81255"/>
                  <a:gd name="connsiteX7" fmla="*/ 65050 w 72921"/>
                  <a:gd name="connsiteY7" fmla="*/ 76611 h 81255"/>
                  <a:gd name="connsiteX8" fmla="*/ 60669 w 72921"/>
                  <a:gd name="connsiteY8" fmla="*/ 26879 h 81255"/>
                  <a:gd name="connsiteX9" fmla="*/ 50884 w 72921"/>
                  <a:gd name="connsiteY9" fmla="*/ 17377 h 8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21" h="81255">
                    <a:moveTo>
                      <a:pt x="50884" y="17377"/>
                    </a:moveTo>
                    <a:cubicBezTo>
                      <a:pt x="42350" y="10890"/>
                      <a:pt x="32906" y="7590"/>
                      <a:pt x="24713" y="8216"/>
                    </a:cubicBezTo>
                    <a:cubicBezTo>
                      <a:pt x="24258" y="6964"/>
                      <a:pt x="23575" y="5769"/>
                      <a:pt x="22665" y="4688"/>
                    </a:cubicBezTo>
                    <a:cubicBezTo>
                      <a:pt x="18171" y="-775"/>
                      <a:pt x="10149" y="-1571"/>
                      <a:pt x="4687" y="2867"/>
                    </a:cubicBezTo>
                    <a:cubicBezTo>
                      <a:pt x="-774" y="7362"/>
                      <a:pt x="-1571" y="15385"/>
                      <a:pt x="2867" y="20848"/>
                    </a:cubicBezTo>
                    <a:cubicBezTo>
                      <a:pt x="3777" y="21929"/>
                      <a:pt x="4801" y="22840"/>
                      <a:pt x="5939" y="23579"/>
                    </a:cubicBezTo>
                    <a:cubicBezTo>
                      <a:pt x="2810" y="34732"/>
                      <a:pt x="6735" y="49811"/>
                      <a:pt x="17146" y="62499"/>
                    </a:cubicBezTo>
                    <a:cubicBezTo>
                      <a:pt x="31597" y="80139"/>
                      <a:pt x="52989" y="86455"/>
                      <a:pt x="65050" y="76611"/>
                    </a:cubicBezTo>
                    <a:cubicBezTo>
                      <a:pt x="77054" y="66767"/>
                      <a:pt x="75120" y="44519"/>
                      <a:pt x="60669" y="26879"/>
                    </a:cubicBezTo>
                    <a:cubicBezTo>
                      <a:pt x="57654" y="23181"/>
                      <a:pt x="54354" y="19994"/>
                      <a:pt x="50884" y="17377"/>
                    </a:cubicBezTo>
                  </a:path>
                </a:pathLst>
              </a:custGeom>
              <a:noFill/>
              <a:ln w="15875" cap="flat">
                <a:solidFill>
                  <a:schemeClr val="bg1"/>
                </a:solidFill>
                <a:prstDash val="solid"/>
                <a:round/>
              </a:ln>
            </p:spPr>
            <p:txBody>
              <a:bodyPr rtlCol="0" anchor="ctr"/>
              <a:lstStyle/>
              <a:p>
                <a:endParaRPr lang="en-AU"/>
              </a:p>
            </p:txBody>
          </p:sp>
          <p:grpSp>
            <p:nvGrpSpPr>
              <p:cNvPr id="92" name="Group 91">
                <a:extLst>
                  <a:ext uri="{FF2B5EF4-FFF2-40B4-BE49-F238E27FC236}">
                    <a16:creationId xmlns:a16="http://schemas.microsoft.com/office/drawing/2014/main" id="{83D9A84B-4CFF-EFBA-AD4B-32F1D459D41D}"/>
                  </a:ext>
                </a:extLst>
              </p:cNvPr>
              <p:cNvGrpSpPr/>
              <p:nvPr/>
            </p:nvGrpSpPr>
            <p:grpSpPr>
              <a:xfrm>
                <a:off x="6635896" y="4681363"/>
                <a:ext cx="414870" cy="526789"/>
                <a:chOff x="5442137" y="4681363"/>
                <a:chExt cx="414870" cy="526789"/>
              </a:xfrm>
            </p:grpSpPr>
            <p:sp>
              <p:nvSpPr>
                <p:cNvPr id="100" name="Freeform 99">
                  <a:extLst>
                    <a:ext uri="{FF2B5EF4-FFF2-40B4-BE49-F238E27FC236}">
                      <a16:creationId xmlns:a16="http://schemas.microsoft.com/office/drawing/2014/main" id="{D225987B-5107-1724-CC75-FBA660E14426}"/>
                    </a:ext>
                  </a:extLst>
                </p:cNvPr>
                <p:cNvSpPr/>
                <p:nvPr/>
              </p:nvSpPr>
              <p:spPr>
                <a:xfrm>
                  <a:off x="5574602" y="5045188"/>
                  <a:ext cx="111602" cy="158526"/>
                </a:xfrm>
                <a:custGeom>
                  <a:avLst/>
                  <a:gdLst>
                    <a:gd name="connsiteX0" fmla="*/ 110807 w 111602"/>
                    <a:gd name="connsiteY0" fmla="*/ 0 h 158526"/>
                    <a:gd name="connsiteX1" fmla="*/ 12611 w 111602"/>
                    <a:gd name="connsiteY1" fmla="*/ 35791 h 158526"/>
                    <a:gd name="connsiteX2" fmla="*/ 1517 w 111602"/>
                    <a:gd name="connsiteY2" fmla="*/ 60998 h 158526"/>
                    <a:gd name="connsiteX3" fmla="*/ 73599 w 111602"/>
                    <a:gd name="connsiteY3" fmla="*/ 158527 h 158526"/>
                    <a:gd name="connsiteX4" fmla="*/ 73599 w 111602"/>
                    <a:gd name="connsiteY4" fmla="*/ 108055 h 158526"/>
                    <a:gd name="connsiteX5" fmla="*/ 48396 w 111602"/>
                    <a:gd name="connsiteY5" fmla="*/ 60315 h 158526"/>
                    <a:gd name="connsiteX6" fmla="*/ 111603 w 111602"/>
                    <a:gd name="connsiteY6" fmla="*/ 42733 h 15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02" h="158526">
                      <a:moveTo>
                        <a:pt x="110807" y="0"/>
                      </a:moveTo>
                      <a:lnTo>
                        <a:pt x="12611" y="35791"/>
                      </a:lnTo>
                      <a:cubicBezTo>
                        <a:pt x="2313" y="39376"/>
                        <a:pt x="-2750" y="50983"/>
                        <a:pt x="1517" y="60998"/>
                      </a:cubicBezTo>
                      <a:lnTo>
                        <a:pt x="73599" y="158527"/>
                      </a:lnTo>
                      <a:lnTo>
                        <a:pt x="73599" y="108055"/>
                      </a:lnTo>
                      <a:lnTo>
                        <a:pt x="48396" y="60315"/>
                      </a:lnTo>
                      <a:lnTo>
                        <a:pt x="111603" y="42733"/>
                      </a:lnTo>
                    </a:path>
                  </a:pathLst>
                </a:custGeom>
                <a:noFill/>
                <a:ln w="15875" cap="flat">
                  <a:solidFill>
                    <a:schemeClr val="bg1"/>
                  </a:solidFill>
                  <a:prstDash val="solid"/>
                  <a:round/>
                </a:ln>
              </p:spPr>
              <p:txBody>
                <a:bodyPr rtlCol="0" anchor="ctr"/>
                <a:lstStyle/>
                <a:p>
                  <a:endParaRPr lang="en-AU"/>
                </a:p>
              </p:txBody>
            </p:sp>
            <p:sp>
              <p:nvSpPr>
                <p:cNvPr id="101" name="Freeform 100">
                  <a:extLst>
                    <a:ext uri="{FF2B5EF4-FFF2-40B4-BE49-F238E27FC236}">
                      <a16:creationId xmlns:a16="http://schemas.microsoft.com/office/drawing/2014/main" id="{C9565B91-63EA-EF55-EB8E-EB32132FC1F4}"/>
                    </a:ext>
                  </a:extLst>
                </p:cNvPr>
                <p:cNvSpPr/>
                <p:nvPr/>
              </p:nvSpPr>
              <p:spPr>
                <a:xfrm>
                  <a:off x="5745373" y="5045188"/>
                  <a:ext cx="111634" cy="162964"/>
                </a:xfrm>
                <a:custGeom>
                  <a:avLst/>
                  <a:gdLst>
                    <a:gd name="connsiteX0" fmla="*/ 0 w 111634"/>
                    <a:gd name="connsiteY0" fmla="*/ 42619 h 162964"/>
                    <a:gd name="connsiteX1" fmla="*/ 63207 w 111634"/>
                    <a:gd name="connsiteY1" fmla="*/ 60201 h 162964"/>
                    <a:gd name="connsiteX2" fmla="*/ 36582 w 111634"/>
                    <a:gd name="connsiteY2" fmla="*/ 108567 h 162964"/>
                    <a:gd name="connsiteX3" fmla="*/ 36582 w 111634"/>
                    <a:gd name="connsiteY3" fmla="*/ 162965 h 162964"/>
                    <a:gd name="connsiteX4" fmla="*/ 110086 w 111634"/>
                    <a:gd name="connsiteY4" fmla="*/ 60998 h 162964"/>
                    <a:gd name="connsiteX5" fmla="*/ 98993 w 111634"/>
                    <a:gd name="connsiteY5" fmla="*/ 35791 h 162964"/>
                    <a:gd name="connsiteX6" fmla="*/ 797 w 111634"/>
                    <a:gd name="connsiteY6" fmla="*/ 0 h 16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34" h="162964">
                      <a:moveTo>
                        <a:pt x="0" y="42619"/>
                      </a:moveTo>
                      <a:lnTo>
                        <a:pt x="63207" y="60201"/>
                      </a:lnTo>
                      <a:lnTo>
                        <a:pt x="36582" y="108567"/>
                      </a:lnTo>
                      <a:lnTo>
                        <a:pt x="36582" y="162965"/>
                      </a:lnTo>
                      <a:lnTo>
                        <a:pt x="110086" y="60998"/>
                      </a:lnTo>
                      <a:cubicBezTo>
                        <a:pt x="114410" y="50983"/>
                        <a:pt x="109347" y="39433"/>
                        <a:pt x="98993" y="35791"/>
                      </a:cubicBezTo>
                      <a:lnTo>
                        <a:pt x="797" y="0"/>
                      </a:lnTo>
                    </a:path>
                  </a:pathLst>
                </a:custGeom>
                <a:noFill/>
                <a:ln w="15875" cap="flat">
                  <a:solidFill>
                    <a:schemeClr val="bg1"/>
                  </a:solidFill>
                  <a:prstDash val="solid"/>
                  <a:round/>
                </a:ln>
              </p:spPr>
              <p:txBody>
                <a:bodyPr rtlCol="0" anchor="ctr"/>
                <a:lstStyle/>
                <a:p>
                  <a:endParaRPr lang="en-AU"/>
                </a:p>
              </p:txBody>
            </p:sp>
            <p:sp>
              <p:nvSpPr>
                <p:cNvPr id="102" name="Freeform 101">
                  <a:extLst>
                    <a:ext uri="{FF2B5EF4-FFF2-40B4-BE49-F238E27FC236}">
                      <a16:creationId xmlns:a16="http://schemas.microsoft.com/office/drawing/2014/main" id="{BB5B4BCD-9236-702B-E74A-61E766F2E8F2}"/>
                    </a:ext>
                  </a:extLst>
                </p:cNvPr>
                <p:cNvSpPr/>
                <p:nvPr/>
              </p:nvSpPr>
              <p:spPr>
                <a:xfrm>
                  <a:off x="5685409" y="5034946"/>
                  <a:ext cx="60760" cy="76361"/>
                </a:xfrm>
                <a:custGeom>
                  <a:avLst/>
                  <a:gdLst>
                    <a:gd name="connsiteX0" fmla="*/ 60761 w 60760"/>
                    <a:gd name="connsiteY0" fmla="*/ 45976 h 76361"/>
                    <a:gd name="connsiteX1" fmla="*/ 60761 w 60760"/>
                    <a:gd name="connsiteY1" fmla="*/ 0 h 76361"/>
                    <a:gd name="connsiteX2" fmla="*/ 0 w 60760"/>
                    <a:gd name="connsiteY2" fmla="*/ 0 h 76361"/>
                    <a:gd name="connsiteX3" fmla="*/ 0 w 60760"/>
                    <a:gd name="connsiteY3" fmla="*/ 45976 h 76361"/>
                    <a:gd name="connsiteX4" fmla="*/ 30380 w 60760"/>
                    <a:gd name="connsiteY4" fmla="*/ 76361 h 76361"/>
                    <a:gd name="connsiteX5" fmla="*/ 30380 w 60760"/>
                    <a:gd name="connsiteY5" fmla="*/ 76361 h 76361"/>
                    <a:gd name="connsiteX6" fmla="*/ 60761 w 60760"/>
                    <a:gd name="connsiteY6" fmla="*/ 45976 h 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0" h="76361">
                      <a:moveTo>
                        <a:pt x="60761" y="45976"/>
                      </a:moveTo>
                      <a:lnTo>
                        <a:pt x="60761" y="0"/>
                      </a:lnTo>
                      <a:lnTo>
                        <a:pt x="0" y="0"/>
                      </a:lnTo>
                      <a:lnTo>
                        <a:pt x="0" y="45976"/>
                      </a:lnTo>
                      <a:cubicBezTo>
                        <a:pt x="0" y="62762"/>
                        <a:pt x="13597" y="76361"/>
                        <a:pt x="30380" y="76361"/>
                      </a:cubicBezTo>
                      <a:lnTo>
                        <a:pt x="30380" y="76361"/>
                      </a:lnTo>
                      <a:cubicBezTo>
                        <a:pt x="47164" y="76361"/>
                        <a:pt x="60761" y="62762"/>
                        <a:pt x="60761" y="45976"/>
                      </a:cubicBezTo>
                      <a:close/>
                    </a:path>
                  </a:pathLst>
                </a:custGeom>
                <a:noFill/>
                <a:ln w="15875" cap="flat">
                  <a:solidFill>
                    <a:schemeClr val="bg1"/>
                  </a:solidFill>
                  <a:prstDash val="solid"/>
                  <a:round/>
                </a:ln>
              </p:spPr>
              <p:txBody>
                <a:bodyPr rtlCol="0" anchor="ctr"/>
                <a:lstStyle/>
                <a:p>
                  <a:endParaRPr lang="en-AU"/>
                </a:p>
              </p:txBody>
            </p:sp>
            <p:sp>
              <p:nvSpPr>
                <p:cNvPr id="103" name="Freeform 102">
                  <a:extLst>
                    <a:ext uri="{FF2B5EF4-FFF2-40B4-BE49-F238E27FC236}">
                      <a16:creationId xmlns:a16="http://schemas.microsoft.com/office/drawing/2014/main" id="{F8103420-2C45-83F6-B296-054D0FB1C3A1}"/>
                    </a:ext>
                  </a:extLst>
                </p:cNvPr>
                <p:cNvSpPr/>
                <p:nvPr/>
              </p:nvSpPr>
              <p:spPr>
                <a:xfrm>
                  <a:off x="5442137" y="4756985"/>
                  <a:ext cx="138703" cy="138724"/>
                </a:xfrm>
                <a:custGeom>
                  <a:avLst/>
                  <a:gdLst>
                    <a:gd name="connsiteX0" fmla="*/ 69352 w 138703"/>
                    <a:gd name="connsiteY0" fmla="*/ 0 h 138724"/>
                    <a:gd name="connsiteX1" fmla="*/ 0 w 138703"/>
                    <a:gd name="connsiteY1" fmla="*/ 69362 h 138724"/>
                    <a:gd name="connsiteX2" fmla="*/ 69352 w 138703"/>
                    <a:gd name="connsiteY2" fmla="*/ 138725 h 138724"/>
                    <a:gd name="connsiteX3" fmla="*/ 138703 w 138703"/>
                    <a:gd name="connsiteY3" fmla="*/ 69362 h 138724"/>
                    <a:gd name="connsiteX4" fmla="*/ 69352 w 138703"/>
                    <a:gd name="connsiteY4" fmla="*/ 0 h 13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03" h="138724">
                      <a:moveTo>
                        <a:pt x="69352" y="0"/>
                      </a:moveTo>
                      <a:cubicBezTo>
                        <a:pt x="31063" y="0"/>
                        <a:pt x="0" y="31068"/>
                        <a:pt x="0" y="69362"/>
                      </a:cubicBezTo>
                      <a:cubicBezTo>
                        <a:pt x="0" y="107657"/>
                        <a:pt x="31063" y="138725"/>
                        <a:pt x="69352" y="138725"/>
                      </a:cubicBezTo>
                      <a:cubicBezTo>
                        <a:pt x="107640" y="138725"/>
                        <a:pt x="138703" y="107657"/>
                        <a:pt x="138703" y="69362"/>
                      </a:cubicBezTo>
                      <a:cubicBezTo>
                        <a:pt x="138703" y="31068"/>
                        <a:pt x="107640" y="0"/>
                        <a:pt x="69352" y="0"/>
                      </a:cubicBezTo>
                      <a:close/>
                    </a:path>
                  </a:pathLst>
                </a:custGeom>
                <a:noFill/>
                <a:ln w="15875" cap="flat">
                  <a:solidFill>
                    <a:schemeClr val="bg1"/>
                  </a:solidFill>
                  <a:prstDash val="solid"/>
                  <a:round/>
                </a:ln>
              </p:spPr>
              <p:txBody>
                <a:bodyPr rtlCol="0" anchor="ctr"/>
                <a:lstStyle/>
                <a:p>
                  <a:endParaRPr lang="en-AU"/>
                </a:p>
              </p:txBody>
            </p:sp>
            <p:sp>
              <p:nvSpPr>
                <p:cNvPr id="104" name="Freeform 103">
                  <a:extLst>
                    <a:ext uri="{FF2B5EF4-FFF2-40B4-BE49-F238E27FC236}">
                      <a16:creationId xmlns:a16="http://schemas.microsoft.com/office/drawing/2014/main" id="{51643946-A9CA-C98B-3135-A51C97BE722F}"/>
                    </a:ext>
                  </a:extLst>
                </p:cNvPr>
                <p:cNvSpPr/>
                <p:nvPr/>
              </p:nvSpPr>
              <p:spPr>
                <a:xfrm>
                  <a:off x="5566674" y="4784183"/>
                  <a:ext cx="103714" cy="5690"/>
                </a:xfrm>
                <a:custGeom>
                  <a:avLst/>
                  <a:gdLst>
                    <a:gd name="connsiteX0" fmla="*/ 103715 w 103714"/>
                    <a:gd name="connsiteY0" fmla="*/ 0 h 5690"/>
                    <a:gd name="connsiteX1" fmla="*/ 0 w 103714"/>
                    <a:gd name="connsiteY1" fmla="*/ 0 h 5690"/>
                  </a:gdLst>
                  <a:ahLst/>
                  <a:cxnLst>
                    <a:cxn ang="0">
                      <a:pos x="connsiteX0" y="connsiteY0"/>
                    </a:cxn>
                    <a:cxn ang="0">
                      <a:pos x="connsiteX1" y="connsiteY1"/>
                    </a:cxn>
                  </a:cxnLst>
                  <a:rect l="l" t="t" r="r" b="b"/>
                  <a:pathLst>
                    <a:path w="103714" h="5690">
                      <a:moveTo>
                        <a:pt x="103715" y="0"/>
                      </a:moveTo>
                      <a:lnTo>
                        <a:pt x="0" y="0"/>
                      </a:lnTo>
                    </a:path>
                  </a:pathLst>
                </a:custGeom>
                <a:ln w="15875" cap="flat">
                  <a:solidFill>
                    <a:schemeClr val="bg1"/>
                  </a:solidFill>
                  <a:prstDash val="solid"/>
                  <a:round/>
                </a:ln>
              </p:spPr>
              <p:txBody>
                <a:bodyPr rtlCol="0" anchor="ctr"/>
                <a:lstStyle/>
                <a:p>
                  <a:endParaRPr lang="en-AU"/>
                </a:p>
              </p:txBody>
            </p:sp>
            <p:sp>
              <p:nvSpPr>
                <p:cNvPr id="105" name="Freeform 104">
                  <a:extLst>
                    <a:ext uri="{FF2B5EF4-FFF2-40B4-BE49-F238E27FC236}">
                      <a16:creationId xmlns:a16="http://schemas.microsoft.com/office/drawing/2014/main" id="{811FAC66-5840-7FD7-27E9-4E1EFF477EED}"/>
                    </a:ext>
                  </a:extLst>
                </p:cNvPr>
                <p:cNvSpPr/>
                <p:nvPr/>
              </p:nvSpPr>
              <p:spPr>
                <a:xfrm>
                  <a:off x="5562237" y="4875965"/>
                  <a:ext cx="106047" cy="5690"/>
                </a:xfrm>
                <a:custGeom>
                  <a:avLst/>
                  <a:gdLst>
                    <a:gd name="connsiteX0" fmla="*/ 106047 w 106047"/>
                    <a:gd name="connsiteY0" fmla="*/ 0 h 5690"/>
                    <a:gd name="connsiteX1" fmla="*/ 0 w 106047"/>
                    <a:gd name="connsiteY1" fmla="*/ 0 h 5690"/>
                  </a:gdLst>
                  <a:ahLst/>
                  <a:cxnLst>
                    <a:cxn ang="0">
                      <a:pos x="connsiteX0" y="connsiteY0"/>
                    </a:cxn>
                    <a:cxn ang="0">
                      <a:pos x="connsiteX1" y="connsiteY1"/>
                    </a:cxn>
                  </a:cxnLst>
                  <a:rect l="l" t="t" r="r" b="b"/>
                  <a:pathLst>
                    <a:path w="106047" h="5690">
                      <a:moveTo>
                        <a:pt x="106047" y="0"/>
                      </a:moveTo>
                      <a:lnTo>
                        <a:pt x="0" y="0"/>
                      </a:lnTo>
                    </a:path>
                  </a:pathLst>
                </a:custGeom>
                <a:ln w="15875" cap="flat">
                  <a:solidFill>
                    <a:schemeClr val="bg1"/>
                  </a:solidFill>
                  <a:prstDash val="solid"/>
                  <a:round/>
                </a:ln>
              </p:spPr>
              <p:txBody>
                <a:bodyPr rtlCol="0" anchor="ctr"/>
                <a:lstStyle/>
                <a:p>
                  <a:endParaRPr lang="en-AU"/>
                </a:p>
              </p:txBody>
            </p:sp>
            <p:sp>
              <p:nvSpPr>
                <p:cNvPr id="106" name="Freeform 105">
                  <a:extLst>
                    <a:ext uri="{FF2B5EF4-FFF2-40B4-BE49-F238E27FC236}">
                      <a16:creationId xmlns:a16="http://schemas.microsoft.com/office/drawing/2014/main" id="{994198EB-FE48-9B07-4474-4A8DADAA7B58}"/>
                    </a:ext>
                  </a:extLst>
                </p:cNvPr>
                <p:cNvSpPr/>
                <p:nvPr/>
              </p:nvSpPr>
              <p:spPr>
                <a:xfrm>
                  <a:off x="5669365" y="4721535"/>
                  <a:ext cx="92848" cy="259070"/>
                </a:xfrm>
                <a:custGeom>
                  <a:avLst/>
                  <a:gdLst>
                    <a:gd name="connsiteX0" fmla="*/ 92848 w 92848"/>
                    <a:gd name="connsiteY0" fmla="*/ 46431 h 259070"/>
                    <a:gd name="connsiteX1" fmla="*/ 46424 w 92848"/>
                    <a:gd name="connsiteY1" fmla="*/ 0 h 259070"/>
                    <a:gd name="connsiteX2" fmla="*/ 0 w 92848"/>
                    <a:gd name="connsiteY2" fmla="*/ 46431 h 259070"/>
                    <a:gd name="connsiteX3" fmla="*/ 0 w 92848"/>
                    <a:gd name="connsiteY3" fmla="*/ 259070 h 259070"/>
                    <a:gd name="connsiteX4" fmla="*/ 92848 w 92848"/>
                    <a:gd name="connsiteY4" fmla="*/ 259070 h 259070"/>
                    <a:gd name="connsiteX5" fmla="*/ 92848 w 92848"/>
                    <a:gd name="connsiteY5" fmla="*/ 46431 h 25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48" h="259070">
                      <a:moveTo>
                        <a:pt x="92848" y="46431"/>
                      </a:moveTo>
                      <a:cubicBezTo>
                        <a:pt x="92848" y="20769"/>
                        <a:pt x="72082" y="0"/>
                        <a:pt x="46424" y="0"/>
                      </a:cubicBezTo>
                      <a:cubicBezTo>
                        <a:pt x="20765" y="0"/>
                        <a:pt x="0" y="20769"/>
                        <a:pt x="0" y="46431"/>
                      </a:cubicBezTo>
                      <a:lnTo>
                        <a:pt x="0" y="259070"/>
                      </a:lnTo>
                      <a:lnTo>
                        <a:pt x="92848" y="259070"/>
                      </a:lnTo>
                      <a:lnTo>
                        <a:pt x="92848" y="46431"/>
                      </a:lnTo>
                      <a:close/>
                    </a:path>
                  </a:pathLst>
                </a:custGeom>
                <a:noFill/>
                <a:ln w="15875" cap="flat">
                  <a:solidFill>
                    <a:schemeClr val="bg1"/>
                  </a:solidFill>
                  <a:prstDash val="solid"/>
                  <a:round/>
                </a:ln>
              </p:spPr>
              <p:txBody>
                <a:bodyPr rtlCol="0" anchor="ctr"/>
                <a:lstStyle/>
                <a:p>
                  <a:endParaRPr lang="en-AU"/>
                </a:p>
              </p:txBody>
            </p:sp>
            <p:sp>
              <p:nvSpPr>
                <p:cNvPr id="107" name="Freeform 106">
                  <a:extLst>
                    <a:ext uri="{FF2B5EF4-FFF2-40B4-BE49-F238E27FC236}">
                      <a16:creationId xmlns:a16="http://schemas.microsoft.com/office/drawing/2014/main" id="{DD6BF5A3-7172-CEE8-7D88-FB5A25A0B451}"/>
                    </a:ext>
                  </a:extLst>
                </p:cNvPr>
                <p:cNvSpPr/>
                <p:nvPr/>
              </p:nvSpPr>
              <p:spPr>
                <a:xfrm>
                  <a:off x="5696275" y="4980663"/>
                  <a:ext cx="38971" cy="54283"/>
                </a:xfrm>
                <a:custGeom>
                  <a:avLst/>
                  <a:gdLst>
                    <a:gd name="connsiteX0" fmla="*/ 38971 w 38971"/>
                    <a:gd name="connsiteY0" fmla="*/ 54283 h 54283"/>
                    <a:gd name="connsiteX1" fmla="*/ 38971 w 38971"/>
                    <a:gd name="connsiteY1" fmla="*/ 0 h 54283"/>
                    <a:gd name="connsiteX2" fmla="*/ 0 w 38971"/>
                    <a:gd name="connsiteY2" fmla="*/ 0 h 54283"/>
                    <a:gd name="connsiteX3" fmla="*/ 0 w 38971"/>
                    <a:gd name="connsiteY3" fmla="*/ 54283 h 54283"/>
                  </a:gdLst>
                  <a:ahLst/>
                  <a:cxnLst>
                    <a:cxn ang="0">
                      <a:pos x="connsiteX0" y="connsiteY0"/>
                    </a:cxn>
                    <a:cxn ang="0">
                      <a:pos x="connsiteX1" y="connsiteY1"/>
                    </a:cxn>
                    <a:cxn ang="0">
                      <a:pos x="connsiteX2" y="connsiteY2"/>
                    </a:cxn>
                    <a:cxn ang="0">
                      <a:pos x="connsiteX3" y="connsiteY3"/>
                    </a:cxn>
                  </a:cxnLst>
                  <a:rect l="l" t="t" r="r" b="b"/>
                  <a:pathLst>
                    <a:path w="38971" h="54283">
                      <a:moveTo>
                        <a:pt x="38971" y="54283"/>
                      </a:moveTo>
                      <a:lnTo>
                        <a:pt x="38971" y="0"/>
                      </a:lnTo>
                      <a:lnTo>
                        <a:pt x="0" y="0"/>
                      </a:lnTo>
                      <a:lnTo>
                        <a:pt x="0" y="54283"/>
                      </a:lnTo>
                    </a:path>
                  </a:pathLst>
                </a:custGeom>
                <a:noFill/>
                <a:ln w="15875" cap="flat">
                  <a:solidFill>
                    <a:schemeClr val="bg1"/>
                  </a:solidFill>
                  <a:prstDash val="solid"/>
                  <a:round/>
                </a:ln>
              </p:spPr>
              <p:txBody>
                <a:bodyPr rtlCol="0" anchor="ctr"/>
                <a:lstStyle/>
                <a:p>
                  <a:endParaRPr lang="en-AU"/>
                </a:p>
              </p:txBody>
            </p:sp>
            <p:sp>
              <p:nvSpPr>
                <p:cNvPr id="108" name="Freeform 107">
                  <a:extLst>
                    <a:ext uri="{FF2B5EF4-FFF2-40B4-BE49-F238E27FC236}">
                      <a16:creationId xmlns:a16="http://schemas.microsoft.com/office/drawing/2014/main" id="{72103218-5AAE-7FA3-6B7F-8374C94E4718}"/>
                    </a:ext>
                  </a:extLst>
                </p:cNvPr>
                <p:cNvSpPr/>
                <p:nvPr/>
              </p:nvSpPr>
              <p:spPr>
                <a:xfrm>
                  <a:off x="5470754" y="4681363"/>
                  <a:ext cx="81412" cy="85977"/>
                </a:xfrm>
                <a:custGeom>
                  <a:avLst/>
                  <a:gdLst>
                    <a:gd name="connsiteX0" fmla="*/ 81413 w 81412"/>
                    <a:gd name="connsiteY0" fmla="*/ 85978 h 85977"/>
                    <a:gd name="connsiteX1" fmla="*/ 81413 w 81412"/>
                    <a:gd name="connsiteY1" fmla="*/ 0 h 85977"/>
                    <a:gd name="connsiteX2" fmla="*/ 0 w 81412"/>
                    <a:gd name="connsiteY2" fmla="*/ 0 h 85977"/>
                    <a:gd name="connsiteX3" fmla="*/ 0 w 81412"/>
                    <a:gd name="connsiteY3" fmla="*/ 85978 h 85977"/>
                  </a:gdLst>
                  <a:ahLst/>
                  <a:cxnLst>
                    <a:cxn ang="0">
                      <a:pos x="connsiteX0" y="connsiteY0"/>
                    </a:cxn>
                    <a:cxn ang="0">
                      <a:pos x="connsiteX1" y="connsiteY1"/>
                    </a:cxn>
                    <a:cxn ang="0">
                      <a:pos x="connsiteX2" y="connsiteY2"/>
                    </a:cxn>
                    <a:cxn ang="0">
                      <a:pos x="connsiteX3" y="connsiteY3"/>
                    </a:cxn>
                  </a:cxnLst>
                  <a:rect l="l" t="t" r="r" b="b"/>
                  <a:pathLst>
                    <a:path w="81412" h="85977">
                      <a:moveTo>
                        <a:pt x="81413" y="85978"/>
                      </a:moveTo>
                      <a:lnTo>
                        <a:pt x="81413" y="0"/>
                      </a:lnTo>
                      <a:lnTo>
                        <a:pt x="0" y="0"/>
                      </a:lnTo>
                      <a:lnTo>
                        <a:pt x="0" y="85978"/>
                      </a:lnTo>
                    </a:path>
                  </a:pathLst>
                </a:custGeom>
                <a:noFill/>
                <a:ln w="15875" cap="flat">
                  <a:solidFill>
                    <a:schemeClr val="bg1"/>
                  </a:solidFill>
                  <a:prstDash val="solid"/>
                  <a:round/>
                </a:ln>
              </p:spPr>
              <p:txBody>
                <a:bodyPr rtlCol="0" anchor="ctr"/>
                <a:lstStyle/>
                <a:p>
                  <a:endParaRPr lang="en-AU"/>
                </a:p>
              </p:txBody>
            </p:sp>
          </p:grpSp>
          <p:sp>
            <p:nvSpPr>
              <p:cNvPr id="93" name="Freeform 92">
                <a:extLst>
                  <a:ext uri="{FF2B5EF4-FFF2-40B4-BE49-F238E27FC236}">
                    <a16:creationId xmlns:a16="http://schemas.microsoft.com/office/drawing/2014/main" id="{35F865D0-9659-C9AE-67FB-CDE42C7043B8}"/>
                  </a:ext>
                </a:extLst>
              </p:cNvPr>
              <p:cNvSpPr/>
              <p:nvPr/>
            </p:nvSpPr>
            <p:spPr>
              <a:xfrm>
                <a:off x="5547558" y="5561233"/>
                <a:ext cx="429309" cy="311865"/>
              </a:xfrm>
              <a:custGeom>
                <a:avLst/>
                <a:gdLst>
                  <a:gd name="connsiteX0" fmla="*/ 287874 w 429309"/>
                  <a:gd name="connsiteY0" fmla="*/ 132969 h 311865"/>
                  <a:gd name="connsiteX1" fmla="*/ 371108 w 429309"/>
                  <a:gd name="connsiteY1" fmla="*/ 110209 h 311865"/>
                  <a:gd name="connsiteX2" fmla="*/ 429309 w 429309"/>
                  <a:gd name="connsiteY2" fmla="*/ 48471 h 311865"/>
                  <a:gd name="connsiteX3" fmla="*/ 358421 w 429309"/>
                  <a:gd name="connsiteY3" fmla="*/ 4430 h 311865"/>
                  <a:gd name="connsiteX4" fmla="*/ 266540 w 429309"/>
                  <a:gd name="connsiteY4" fmla="*/ 16493 h 311865"/>
                  <a:gd name="connsiteX5" fmla="*/ 214655 w 429309"/>
                  <a:gd name="connsiteY5" fmla="*/ 95244 h 311865"/>
                  <a:gd name="connsiteX6" fmla="*/ 287874 w 429309"/>
                  <a:gd name="connsiteY6" fmla="*/ 132912 h 311865"/>
                  <a:gd name="connsiteX7" fmla="*/ 214655 w 429309"/>
                  <a:gd name="connsiteY7" fmla="*/ 95300 h 311865"/>
                  <a:gd name="connsiteX8" fmla="*/ 162769 w 429309"/>
                  <a:gd name="connsiteY8" fmla="*/ 16550 h 311865"/>
                  <a:gd name="connsiteX9" fmla="*/ 70888 w 429309"/>
                  <a:gd name="connsiteY9" fmla="*/ 4487 h 311865"/>
                  <a:gd name="connsiteX10" fmla="*/ 0 w 429309"/>
                  <a:gd name="connsiteY10" fmla="*/ 48528 h 311865"/>
                  <a:gd name="connsiteX11" fmla="*/ 58201 w 429309"/>
                  <a:gd name="connsiteY11" fmla="*/ 110265 h 311865"/>
                  <a:gd name="connsiteX12" fmla="*/ 141434 w 429309"/>
                  <a:gd name="connsiteY12" fmla="*/ 133026 h 311865"/>
                  <a:gd name="connsiteX13" fmla="*/ 214655 w 429309"/>
                  <a:gd name="connsiteY13" fmla="*/ 95357 h 311865"/>
                  <a:gd name="connsiteX14" fmla="*/ 214655 w 429309"/>
                  <a:gd name="connsiteY14" fmla="*/ 95300 h 311865"/>
                  <a:gd name="connsiteX15" fmla="*/ 214655 w 429309"/>
                  <a:gd name="connsiteY15" fmla="*/ 311866 h 3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309" h="311865">
                    <a:moveTo>
                      <a:pt x="287874" y="132969"/>
                    </a:moveTo>
                    <a:cubicBezTo>
                      <a:pt x="327415" y="137123"/>
                      <a:pt x="357056" y="118858"/>
                      <a:pt x="371108" y="110209"/>
                    </a:cubicBezTo>
                    <a:cubicBezTo>
                      <a:pt x="404276" y="89781"/>
                      <a:pt x="421799" y="62127"/>
                      <a:pt x="429309" y="48471"/>
                    </a:cubicBezTo>
                    <a:cubicBezTo>
                      <a:pt x="420888" y="38456"/>
                      <a:pt x="397620" y="13648"/>
                      <a:pt x="358421" y="4430"/>
                    </a:cubicBezTo>
                    <a:cubicBezTo>
                      <a:pt x="344540" y="1186"/>
                      <a:pt x="305170" y="-8089"/>
                      <a:pt x="266540" y="16493"/>
                    </a:cubicBezTo>
                    <a:cubicBezTo>
                      <a:pt x="225293" y="42724"/>
                      <a:pt x="216077" y="87733"/>
                      <a:pt x="214655" y="95244"/>
                    </a:cubicBezTo>
                    <a:cubicBezTo>
                      <a:pt x="222278" y="103551"/>
                      <a:pt x="247368" y="128645"/>
                      <a:pt x="287874" y="132912"/>
                    </a:cubicBezTo>
                    <a:close/>
                    <a:moveTo>
                      <a:pt x="214655" y="95300"/>
                    </a:moveTo>
                    <a:cubicBezTo>
                      <a:pt x="213232" y="87733"/>
                      <a:pt x="203959" y="42781"/>
                      <a:pt x="162769" y="16550"/>
                    </a:cubicBezTo>
                    <a:cubicBezTo>
                      <a:pt x="124139" y="-8032"/>
                      <a:pt x="84770" y="1186"/>
                      <a:pt x="70888" y="4487"/>
                    </a:cubicBezTo>
                    <a:cubicBezTo>
                      <a:pt x="31746" y="13705"/>
                      <a:pt x="8477" y="38513"/>
                      <a:pt x="0" y="48528"/>
                    </a:cubicBezTo>
                    <a:cubicBezTo>
                      <a:pt x="7510" y="62241"/>
                      <a:pt x="25033" y="89895"/>
                      <a:pt x="58201" y="110265"/>
                    </a:cubicBezTo>
                    <a:cubicBezTo>
                      <a:pt x="72253" y="118915"/>
                      <a:pt x="101894" y="137180"/>
                      <a:pt x="141434" y="133026"/>
                    </a:cubicBezTo>
                    <a:cubicBezTo>
                      <a:pt x="181942" y="128758"/>
                      <a:pt x="206974" y="103665"/>
                      <a:pt x="214655" y="95357"/>
                    </a:cubicBezTo>
                    <a:close/>
                    <a:moveTo>
                      <a:pt x="214655" y="95300"/>
                    </a:moveTo>
                    <a:lnTo>
                      <a:pt x="214655" y="311866"/>
                    </a:lnTo>
                  </a:path>
                </a:pathLst>
              </a:custGeom>
              <a:noFill/>
              <a:ln w="15875" cap="flat">
                <a:solidFill>
                  <a:schemeClr val="bg1"/>
                </a:solidFill>
                <a:prstDash val="solid"/>
                <a:round/>
              </a:ln>
            </p:spPr>
            <p:txBody>
              <a:bodyPr rtlCol="0" anchor="ctr"/>
              <a:lstStyle/>
              <a:p>
                <a:endParaRPr lang="en-AU"/>
              </a:p>
            </p:txBody>
          </p:sp>
          <p:sp>
            <p:nvSpPr>
              <p:cNvPr id="94" name="Freeform 93">
                <a:extLst>
                  <a:ext uri="{FF2B5EF4-FFF2-40B4-BE49-F238E27FC236}">
                    <a16:creationId xmlns:a16="http://schemas.microsoft.com/office/drawing/2014/main" id="{533AC721-AF70-619B-FA29-A9970205C005}"/>
                  </a:ext>
                </a:extLst>
              </p:cNvPr>
              <p:cNvSpPr/>
              <p:nvPr/>
            </p:nvSpPr>
            <p:spPr>
              <a:xfrm>
                <a:off x="4724442" y="5100098"/>
                <a:ext cx="223700" cy="635471"/>
              </a:xfrm>
              <a:custGeom>
                <a:avLst/>
                <a:gdLst>
                  <a:gd name="connsiteX0" fmla="*/ 223700 w 223700"/>
                  <a:gd name="connsiteY0" fmla="*/ 0 h 635471"/>
                  <a:gd name="connsiteX1" fmla="*/ 0 w 223700"/>
                  <a:gd name="connsiteY1" fmla="*/ 0 h 635471"/>
                  <a:gd name="connsiteX2" fmla="*/ 0 w 223700"/>
                  <a:gd name="connsiteY2" fmla="*/ 64469 h 635471"/>
                  <a:gd name="connsiteX3" fmla="*/ 53422 w 223700"/>
                  <a:gd name="connsiteY3" fmla="*/ 181116 h 635471"/>
                  <a:gd name="connsiteX4" fmla="*/ 53422 w 223700"/>
                  <a:gd name="connsiteY4" fmla="*/ 443316 h 635471"/>
                  <a:gd name="connsiteX5" fmla="*/ 0 w 223700"/>
                  <a:gd name="connsiteY5" fmla="*/ 559963 h 635471"/>
                  <a:gd name="connsiteX6" fmla="*/ 0 w 223700"/>
                  <a:gd name="connsiteY6" fmla="*/ 584601 h 635471"/>
                  <a:gd name="connsiteX7" fmla="*/ 0 w 223700"/>
                  <a:gd name="connsiteY7" fmla="*/ 635471 h 635471"/>
                  <a:gd name="connsiteX8" fmla="*/ 223700 w 223700"/>
                  <a:gd name="connsiteY8" fmla="*/ 635471 h 6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00" h="635471">
                    <a:moveTo>
                      <a:pt x="223700" y="0"/>
                    </a:moveTo>
                    <a:lnTo>
                      <a:pt x="0" y="0"/>
                    </a:lnTo>
                    <a:lnTo>
                      <a:pt x="0" y="64469"/>
                    </a:lnTo>
                    <a:cubicBezTo>
                      <a:pt x="32713" y="92863"/>
                      <a:pt x="53422" y="134685"/>
                      <a:pt x="53422" y="181116"/>
                    </a:cubicBezTo>
                    <a:lnTo>
                      <a:pt x="53422" y="443316"/>
                    </a:lnTo>
                    <a:cubicBezTo>
                      <a:pt x="53422" y="489747"/>
                      <a:pt x="32656" y="531570"/>
                      <a:pt x="0" y="559963"/>
                    </a:cubicBezTo>
                    <a:lnTo>
                      <a:pt x="0" y="584601"/>
                    </a:lnTo>
                    <a:cubicBezTo>
                      <a:pt x="0" y="584601"/>
                      <a:pt x="0" y="635471"/>
                      <a:pt x="0" y="635471"/>
                    </a:cubicBezTo>
                    <a:lnTo>
                      <a:pt x="223700" y="635471"/>
                    </a:lnTo>
                  </a:path>
                </a:pathLst>
              </a:custGeom>
              <a:noFill/>
              <a:ln w="15875" cap="flat">
                <a:solidFill>
                  <a:schemeClr val="bg1"/>
                </a:solidFill>
                <a:prstDash val="solid"/>
                <a:round/>
              </a:ln>
            </p:spPr>
            <p:txBody>
              <a:bodyPr rtlCol="0" anchor="ctr"/>
              <a:lstStyle/>
              <a:p>
                <a:endParaRPr lang="en-AU"/>
              </a:p>
            </p:txBody>
          </p:sp>
          <p:sp>
            <p:nvSpPr>
              <p:cNvPr id="95" name="Freeform 94">
                <a:extLst>
                  <a:ext uri="{FF2B5EF4-FFF2-40B4-BE49-F238E27FC236}">
                    <a16:creationId xmlns:a16="http://schemas.microsoft.com/office/drawing/2014/main" id="{53E64E61-E912-B540-11CB-A7DF77F1A537}"/>
                  </a:ext>
                </a:extLst>
              </p:cNvPr>
              <p:cNvSpPr/>
              <p:nvPr/>
            </p:nvSpPr>
            <p:spPr>
              <a:xfrm>
                <a:off x="4712154" y="5380677"/>
                <a:ext cx="65710" cy="59518"/>
              </a:xfrm>
              <a:custGeom>
                <a:avLst/>
                <a:gdLst>
                  <a:gd name="connsiteX0" fmla="*/ 65710 w 65710"/>
                  <a:gd name="connsiteY0" fmla="*/ 59519 h 59518"/>
                  <a:gd name="connsiteX1" fmla="*/ 34249 w 65710"/>
                  <a:gd name="connsiteY1" fmla="*/ 59519 h 59518"/>
                  <a:gd name="connsiteX2" fmla="*/ 0 w 65710"/>
                  <a:gd name="connsiteY2" fmla="*/ 31694 h 59518"/>
                  <a:gd name="connsiteX3" fmla="*/ 0 w 65710"/>
                  <a:gd name="connsiteY3" fmla="*/ 27825 h 59518"/>
                  <a:gd name="connsiteX4" fmla="*/ 34249 w 65710"/>
                  <a:gd name="connsiteY4" fmla="*/ 0 h 59518"/>
                  <a:gd name="connsiteX5" fmla="*/ 65085 w 65710"/>
                  <a:gd name="connsiteY5" fmla="*/ 0 h 5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10" h="59518">
                    <a:moveTo>
                      <a:pt x="65710" y="59519"/>
                    </a:moveTo>
                    <a:lnTo>
                      <a:pt x="34249" y="59519"/>
                    </a:lnTo>
                    <a:cubicBezTo>
                      <a:pt x="15418" y="59519"/>
                      <a:pt x="0" y="52975"/>
                      <a:pt x="0" y="31694"/>
                    </a:cubicBezTo>
                    <a:lnTo>
                      <a:pt x="0" y="27825"/>
                    </a:lnTo>
                    <a:cubicBezTo>
                      <a:pt x="0" y="6544"/>
                      <a:pt x="15418" y="0"/>
                      <a:pt x="34249" y="0"/>
                    </a:cubicBezTo>
                    <a:lnTo>
                      <a:pt x="65085" y="0"/>
                    </a:lnTo>
                  </a:path>
                </a:pathLst>
              </a:custGeom>
              <a:noFill/>
              <a:ln w="15875" cap="flat">
                <a:solidFill>
                  <a:schemeClr val="bg1"/>
                </a:solidFill>
                <a:prstDash val="solid"/>
                <a:round/>
              </a:ln>
            </p:spPr>
            <p:txBody>
              <a:bodyPr rtlCol="0" anchor="ctr"/>
              <a:lstStyle/>
              <a:p>
                <a:endParaRPr lang="en-AU"/>
              </a:p>
            </p:txBody>
          </p:sp>
          <p:sp>
            <p:nvSpPr>
              <p:cNvPr id="96" name="Freeform 95">
                <a:extLst>
                  <a:ext uri="{FF2B5EF4-FFF2-40B4-BE49-F238E27FC236}">
                    <a16:creationId xmlns:a16="http://schemas.microsoft.com/office/drawing/2014/main" id="{28B73437-8AFA-BE0D-09D2-5805DC15A7C8}"/>
                  </a:ext>
                </a:extLst>
              </p:cNvPr>
              <p:cNvSpPr/>
              <p:nvPr/>
            </p:nvSpPr>
            <p:spPr>
              <a:xfrm>
                <a:off x="4724442" y="5230629"/>
                <a:ext cx="26739" cy="156534"/>
              </a:xfrm>
              <a:custGeom>
                <a:avLst/>
                <a:gdLst>
                  <a:gd name="connsiteX0" fmla="*/ 0 w 26739"/>
                  <a:gd name="connsiteY0" fmla="*/ 156535 h 156534"/>
                  <a:gd name="connsiteX1" fmla="*/ 0 w 26739"/>
                  <a:gd name="connsiteY1" fmla="*/ 13372 h 156534"/>
                  <a:gd name="connsiteX2" fmla="*/ 13370 w 26739"/>
                  <a:gd name="connsiteY2" fmla="*/ 0 h 156534"/>
                  <a:gd name="connsiteX3" fmla="*/ 13370 w 26739"/>
                  <a:gd name="connsiteY3" fmla="*/ 0 h 156534"/>
                  <a:gd name="connsiteX4" fmla="*/ 26739 w 26739"/>
                  <a:gd name="connsiteY4" fmla="*/ 13372 h 156534"/>
                  <a:gd name="connsiteX5" fmla="*/ 26739 w 26739"/>
                  <a:gd name="connsiteY5" fmla="*/ 149934 h 15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6534">
                    <a:moveTo>
                      <a:pt x="0" y="156535"/>
                    </a:moveTo>
                    <a:lnTo>
                      <a:pt x="0" y="13372"/>
                    </a:lnTo>
                    <a:cubicBezTo>
                      <a:pt x="0" y="6031"/>
                      <a:pt x="6031" y="0"/>
                      <a:pt x="13370" y="0"/>
                    </a:cubicBezTo>
                    <a:lnTo>
                      <a:pt x="13370" y="0"/>
                    </a:lnTo>
                    <a:cubicBezTo>
                      <a:pt x="20709" y="0"/>
                      <a:pt x="26739" y="6031"/>
                      <a:pt x="26739" y="13372"/>
                    </a:cubicBezTo>
                    <a:lnTo>
                      <a:pt x="26739" y="149934"/>
                    </a:lnTo>
                  </a:path>
                </a:pathLst>
              </a:custGeom>
              <a:noFill/>
              <a:ln w="15875" cap="flat">
                <a:solidFill>
                  <a:schemeClr val="bg1"/>
                </a:solidFill>
                <a:prstDash val="solid"/>
                <a:round/>
              </a:ln>
            </p:spPr>
            <p:txBody>
              <a:bodyPr rtlCol="0" anchor="ctr"/>
              <a:lstStyle/>
              <a:p>
                <a:endParaRPr lang="en-AU"/>
              </a:p>
            </p:txBody>
          </p:sp>
          <p:sp>
            <p:nvSpPr>
              <p:cNvPr id="97" name="Freeform 96">
                <a:extLst>
                  <a:ext uri="{FF2B5EF4-FFF2-40B4-BE49-F238E27FC236}">
                    <a16:creationId xmlns:a16="http://schemas.microsoft.com/office/drawing/2014/main" id="{830EE8E7-C611-F481-6AF9-0D726440016B}"/>
                  </a:ext>
                </a:extLst>
              </p:cNvPr>
              <p:cNvSpPr/>
              <p:nvPr/>
            </p:nvSpPr>
            <p:spPr>
              <a:xfrm>
                <a:off x="4724442" y="5433652"/>
                <a:ext cx="26739" cy="154543"/>
              </a:xfrm>
              <a:custGeom>
                <a:avLst/>
                <a:gdLst>
                  <a:gd name="connsiteX0" fmla="*/ 0 w 26739"/>
                  <a:gd name="connsiteY0" fmla="*/ 0 h 154543"/>
                  <a:gd name="connsiteX1" fmla="*/ 0 w 26739"/>
                  <a:gd name="connsiteY1" fmla="*/ 141172 h 154543"/>
                  <a:gd name="connsiteX2" fmla="*/ 13370 w 26739"/>
                  <a:gd name="connsiteY2" fmla="*/ 154543 h 154543"/>
                  <a:gd name="connsiteX3" fmla="*/ 13370 w 26739"/>
                  <a:gd name="connsiteY3" fmla="*/ 154543 h 154543"/>
                  <a:gd name="connsiteX4" fmla="*/ 26739 w 26739"/>
                  <a:gd name="connsiteY4" fmla="*/ 141172 h 154543"/>
                  <a:gd name="connsiteX5" fmla="*/ 26739 w 26739"/>
                  <a:gd name="connsiteY5" fmla="*/ 4609 h 15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9" h="154543">
                    <a:moveTo>
                      <a:pt x="0" y="0"/>
                    </a:moveTo>
                    <a:lnTo>
                      <a:pt x="0" y="141172"/>
                    </a:lnTo>
                    <a:cubicBezTo>
                      <a:pt x="0" y="148512"/>
                      <a:pt x="6031" y="154543"/>
                      <a:pt x="13370" y="154543"/>
                    </a:cubicBezTo>
                    <a:lnTo>
                      <a:pt x="13370" y="154543"/>
                    </a:lnTo>
                    <a:cubicBezTo>
                      <a:pt x="20709" y="154543"/>
                      <a:pt x="26739" y="148512"/>
                      <a:pt x="26739" y="141172"/>
                    </a:cubicBezTo>
                    <a:lnTo>
                      <a:pt x="26739" y="4609"/>
                    </a:lnTo>
                  </a:path>
                </a:pathLst>
              </a:custGeom>
              <a:noFill/>
              <a:ln w="15875" cap="flat">
                <a:solidFill>
                  <a:schemeClr val="bg1"/>
                </a:solidFill>
                <a:prstDash val="solid"/>
                <a:round/>
              </a:ln>
            </p:spPr>
            <p:txBody>
              <a:bodyPr rtlCol="0" anchor="ctr"/>
              <a:lstStyle/>
              <a:p>
                <a:endParaRPr lang="en-AU"/>
              </a:p>
            </p:txBody>
          </p:sp>
          <p:sp>
            <p:nvSpPr>
              <p:cNvPr id="98" name="Freeform 97">
                <a:extLst>
                  <a:ext uri="{FF2B5EF4-FFF2-40B4-BE49-F238E27FC236}">
                    <a16:creationId xmlns:a16="http://schemas.microsoft.com/office/drawing/2014/main" id="{24CDA95F-ABF9-9A83-457F-9C962D839B6B}"/>
                  </a:ext>
                </a:extLst>
              </p:cNvPr>
              <p:cNvSpPr/>
              <p:nvPr/>
            </p:nvSpPr>
            <p:spPr>
              <a:xfrm>
                <a:off x="4874638" y="5578408"/>
                <a:ext cx="5689" cy="72321"/>
              </a:xfrm>
              <a:custGeom>
                <a:avLst/>
                <a:gdLst>
                  <a:gd name="connsiteX0" fmla="*/ 0 w 5689"/>
                  <a:gd name="connsiteY0" fmla="*/ 0 h 72321"/>
                  <a:gd name="connsiteX1" fmla="*/ 0 w 5689"/>
                  <a:gd name="connsiteY1" fmla="*/ 72321 h 72321"/>
                </a:gdLst>
                <a:ahLst/>
                <a:cxnLst>
                  <a:cxn ang="0">
                    <a:pos x="connsiteX0" y="connsiteY0"/>
                  </a:cxn>
                  <a:cxn ang="0">
                    <a:pos x="connsiteX1" y="connsiteY1"/>
                  </a:cxn>
                </a:cxnLst>
                <a:rect l="l" t="t" r="r" b="b"/>
                <a:pathLst>
                  <a:path w="5689" h="72321">
                    <a:moveTo>
                      <a:pt x="0" y="0"/>
                    </a:moveTo>
                    <a:lnTo>
                      <a:pt x="0" y="72321"/>
                    </a:lnTo>
                  </a:path>
                </a:pathLst>
              </a:custGeom>
              <a:ln w="15875" cap="flat">
                <a:solidFill>
                  <a:schemeClr val="bg1"/>
                </a:solidFill>
                <a:prstDash val="solid"/>
                <a:round/>
              </a:ln>
            </p:spPr>
            <p:txBody>
              <a:bodyPr rtlCol="0" anchor="ctr"/>
              <a:lstStyle/>
              <a:p>
                <a:endParaRPr lang="en-AU"/>
              </a:p>
            </p:txBody>
          </p:sp>
          <p:sp>
            <p:nvSpPr>
              <p:cNvPr id="99" name="Freeform 98">
                <a:extLst>
                  <a:ext uri="{FF2B5EF4-FFF2-40B4-BE49-F238E27FC236}">
                    <a16:creationId xmlns:a16="http://schemas.microsoft.com/office/drawing/2014/main" id="{62CBFCB8-CC00-582D-3BD2-1335B7140F1E}"/>
                  </a:ext>
                </a:extLst>
              </p:cNvPr>
              <p:cNvSpPr/>
              <p:nvPr/>
            </p:nvSpPr>
            <p:spPr>
              <a:xfrm>
                <a:off x="4864625" y="5653404"/>
                <a:ext cx="20026" cy="20029"/>
              </a:xfrm>
              <a:custGeom>
                <a:avLst/>
                <a:gdLst>
                  <a:gd name="connsiteX0" fmla="*/ 20026 w 20026"/>
                  <a:gd name="connsiteY0" fmla="*/ 10015 h 20029"/>
                  <a:gd name="connsiteX1" fmla="*/ 10013 w 20026"/>
                  <a:gd name="connsiteY1" fmla="*/ 20029 h 20029"/>
                  <a:gd name="connsiteX2" fmla="*/ 0 w 20026"/>
                  <a:gd name="connsiteY2" fmla="*/ 10015 h 20029"/>
                  <a:gd name="connsiteX3" fmla="*/ 10013 w 20026"/>
                  <a:gd name="connsiteY3" fmla="*/ 0 h 20029"/>
                  <a:gd name="connsiteX4" fmla="*/ 20026 w 20026"/>
                  <a:gd name="connsiteY4" fmla="*/ 10015 h 2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6" h="20029">
                    <a:moveTo>
                      <a:pt x="20026" y="10015"/>
                    </a:moveTo>
                    <a:cubicBezTo>
                      <a:pt x="20026" y="15546"/>
                      <a:pt x="15543" y="20029"/>
                      <a:pt x="10013" y="20029"/>
                    </a:cubicBezTo>
                    <a:cubicBezTo>
                      <a:pt x="4483" y="20029"/>
                      <a:pt x="0" y="15546"/>
                      <a:pt x="0" y="10015"/>
                    </a:cubicBezTo>
                    <a:cubicBezTo>
                      <a:pt x="0" y="4484"/>
                      <a:pt x="4483" y="0"/>
                      <a:pt x="10013" y="0"/>
                    </a:cubicBezTo>
                    <a:cubicBezTo>
                      <a:pt x="15543" y="0"/>
                      <a:pt x="20026" y="4484"/>
                      <a:pt x="20026" y="10015"/>
                    </a:cubicBezTo>
                    <a:close/>
                  </a:path>
                </a:pathLst>
              </a:custGeom>
              <a:noFill/>
              <a:ln w="15875" cap="flat">
                <a:solidFill>
                  <a:schemeClr val="bg1"/>
                </a:solidFill>
                <a:prstDash val="solid"/>
                <a:round/>
              </a:ln>
            </p:spPr>
            <p:txBody>
              <a:bodyPr rtlCol="0" anchor="ctr"/>
              <a:lstStyle/>
              <a:p>
                <a:endParaRPr lang="en-AU"/>
              </a:p>
            </p:txBody>
          </p:sp>
        </p:grpSp>
        <p:cxnSp>
          <p:nvCxnSpPr>
            <p:cNvPr id="110" name="Straight Connector 109">
              <a:extLst>
                <a:ext uri="{FF2B5EF4-FFF2-40B4-BE49-F238E27FC236}">
                  <a16:creationId xmlns:a16="http://schemas.microsoft.com/office/drawing/2014/main" id="{C6F59971-3E6E-AEE9-DA5B-521DFE5DA892}"/>
                </a:ext>
              </a:extLst>
            </p:cNvPr>
            <p:cNvCxnSpPr>
              <a:cxnSpLocks/>
            </p:cNvCxnSpPr>
            <p:nvPr/>
          </p:nvCxnSpPr>
          <p:spPr>
            <a:xfrm>
              <a:off x="6728985" y="3629325"/>
              <a:ext cx="25022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5" name="TextBox 144">
            <a:extLst>
              <a:ext uri="{FF2B5EF4-FFF2-40B4-BE49-F238E27FC236}">
                <a16:creationId xmlns:a16="http://schemas.microsoft.com/office/drawing/2014/main" id="{D3F89F43-C3E0-CFB3-2A9D-45373AA73D8D}"/>
              </a:ext>
            </a:extLst>
          </p:cNvPr>
          <p:cNvSpPr txBox="1"/>
          <p:nvPr/>
        </p:nvSpPr>
        <p:spPr>
          <a:xfrm>
            <a:off x="8290752" y="5501898"/>
            <a:ext cx="0" cy="0"/>
          </a:xfrm>
          <a:prstGeom prst="rect">
            <a:avLst/>
          </a:prstGeom>
          <a:noFill/>
          <a:ln w="15875">
            <a:solidFill>
              <a:schemeClr val="bg1"/>
            </a:solidFill>
          </a:ln>
        </p:spPr>
        <p:txBody>
          <a:bodyPr vert="horz" wrap="none" lIns="0" tIns="0" rIns="0" bIns="0" rtlCol="0" anchor="t" anchorCtr="0">
            <a:noAutofit/>
          </a:bodyPr>
          <a:lstStyle/>
          <a:p>
            <a:pPr marL="0" indent="0" algn="l">
              <a:spcBef>
                <a:spcPts val="600"/>
              </a:spcBef>
              <a:buFont typeface="Arial" panose="020B0604020202020204" pitchFamily="34" charset="0"/>
              <a:buNone/>
            </a:pPr>
            <a:endParaRPr lang="en-AU" sz="1200"/>
          </a:p>
        </p:txBody>
      </p:sp>
      <p:sp>
        <p:nvSpPr>
          <p:cNvPr id="148" name="Oval 147">
            <a:extLst>
              <a:ext uri="{FF2B5EF4-FFF2-40B4-BE49-F238E27FC236}">
                <a16:creationId xmlns:a16="http://schemas.microsoft.com/office/drawing/2014/main" id="{0D641404-EB1D-8958-A699-FFDB4683106E}"/>
              </a:ext>
            </a:extLst>
          </p:cNvPr>
          <p:cNvSpPr/>
          <p:nvPr/>
        </p:nvSpPr>
        <p:spPr>
          <a:xfrm>
            <a:off x="7257075" y="4686634"/>
            <a:ext cx="1260000" cy="1260000"/>
          </a:xfrm>
          <a:prstGeom prst="ellipse">
            <a:avLst/>
          </a:prstGeom>
          <a:solidFill>
            <a:schemeClr val="accent6"/>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marR="0" lvl="0" fontAlgn="auto">
              <a:lnSpc>
                <a:spcPct val="90000"/>
              </a:lnSpc>
              <a:spcBef>
                <a:spcPts val="1000"/>
              </a:spcBef>
              <a:spcAft>
                <a:spcPts val="0"/>
              </a:spcAft>
              <a:buClrTx/>
              <a:buSzPct val="90000"/>
              <a:tabLst/>
              <a:defRPr/>
            </a:pPr>
            <a:endParaRPr kumimoji="0" lang="en-AU"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61" name="Oval 160">
            <a:extLst>
              <a:ext uri="{FF2B5EF4-FFF2-40B4-BE49-F238E27FC236}">
                <a16:creationId xmlns:a16="http://schemas.microsoft.com/office/drawing/2014/main" id="{8125E7C3-810A-93CE-9462-7D70296BE8EA}"/>
              </a:ext>
            </a:extLst>
          </p:cNvPr>
          <p:cNvSpPr/>
          <p:nvPr/>
        </p:nvSpPr>
        <p:spPr>
          <a:xfrm>
            <a:off x="7553551" y="3676673"/>
            <a:ext cx="625714" cy="625714"/>
          </a:xfrm>
          <a:prstGeom prst="ellipse">
            <a:avLst/>
          </a:prstGeom>
          <a:solidFill>
            <a:schemeClr val="bg1"/>
          </a:solidFill>
          <a:ln w="31750">
            <a:solidFill>
              <a:srgbClr val="C1CBD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grpSp>
        <p:nvGrpSpPr>
          <p:cNvPr id="113" name="Graphic 111">
            <a:extLst>
              <a:ext uri="{FF2B5EF4-FFF2-40B4-BE49-F238E27FC236}">
                <a16:creationId xmlns:a16="http://schemas.microsoft.com/office/drawing/2014/main" id="{72789E9C-23A1-E25B-4AA9-5B5251D846A5}"/>
              </a:ext>
            </a:extLst>
          </p:cNvPr>
          <p:cNvGrpSpPr/>
          <p:nvPr/>
        </p:nvGrpSpPr>
        <p:grpSpPr>
          <a:xfrm>
            <a:off x="7720219" y="3840767"/>
            <a:ext cx="319461" cy="279120"/>
            <a:chOff x="4691505" y="4332908"/>
            <a:chExt cx="375936" cy="328463"/>
          </a:xfrm>
          <a:noFill/>
        </p:grpSpPr>
        <p:sp>
          <p:nvSpPr>
            <p:cNvPr id="114" name="Freeform 113">
              <a:extLst>
                <a:ext uri="{FF2B5EF4-FFF2-40B4-BE49-F238E27FC236}">
                  <a16:creationId xmlns:a16="http://schemas.microsoft.com/office/drawing/2014/main" id="{BEE49C52-2585-E97A-AD38-ADF4E3C00C8C}"/>
                </a:ext>
              </a:extLst>
            </p:cNvPr>
            <p:cNvSpPr/>
            <p:nvPr/>
          </p:nvSpPr>
          <p:spPr>
            <a:xfrm>
              <a:off x="4691506" y="4478842"/>
              <a:ext cx="375934" cy="73006"/>
            </a:xfrm>
            <a:custGeom>
              <a:avLst/>
              <a:gdLst>
                <a:gd name="connsiteX0" fmla="*/ 0 w 375934"/>
                <a:gd name="connsiteY0" fmla="*/ 0 h 73006"/>
                <a:gd name="connsiteX1" fmla="*/ 375935 w 375934"/>
                <a:gd name="connsiteY1" fmla="*/ 0 h 73006"/>
                <a:gd name="connsiteX2" fmla="*/ 375935 w 375934"/>
                <a:gd name="connsiteY2" fmla="*/ 73006 h 73006"/>
                <a:gd name="connsiteX3" fmla="*/ 0 w 375934"/>
                <a:gd name="connsiteY3" fmla="*/ 73006 h 73006"/>
              </a:gdLst>
              <a:ahLst/>
              <a:cxnLst>
                <a:cxn ang="0">
                  <a:pos x="connsiteX0" y="connsiteY0"/>
                </a:cxn>
                <a:cxn ang="0">
                  <a:pos x="connsiteX1" y="connsiteY1"/>
                </a:cxn>
                <a:cxn ang="0">
                  <a:pos x="connsiteX2" y="connsiteY2"/>
                </a:cxn>
                <a:cxn ang="0">
                  <a:pos x="connsiteX3" y="connsiteY3"/>
                </a:cxn>
              </a:cxnLst>
              <a:rect l="l" t="t" r="r" b="b"/>
              <a:pathLst>
                <a:path w="375934" h="73006">
                  <a:moveTo>
                    <a:pt x="0" y="0"/>
                  </a:moveTo>
                  <a:lnTo>
                    <a:pt x="375935" y="0"/>
                  </a:lnTo>
                  <a:lnTo>
                    <a:pt x="375935" y="73006"/>
                  </a:lnTo>
                  <a:lnTo>
                    <a:pt x="0" y="73006"/>
                  </a:lnTo>
                  <a:close/>
                </a:path>
              </a:pathLst>
            </a:custGeom>
            <a:noFill/>
            <a:ln w="12700" cap="flat">
              <a:solidFill>
                <a:schemeClr val="tx1"/>
              </a:solidFill>
              <a:prstDash val="solid"/>
              <a:round/>
            </a:ln>
          </p:spPr>
          <p:txBody>
            <a:bodyPr rtlCol="0" anchor="ctr"/>
            <a:lstStyle/>
            <a:p>
              <a:endParaRPr lang="en-AU"/>
            </a:p>
          </p:txBody>
        </p:sp>
        <p:sp>
          <p:nvSpPr>
            <p:cNvPr id="115" name="Freeform 114">
              <a:extLst>
                <a:ext uri="{FF2B5EF4-FFF2-40B4-BE49-F238E27FC236}">
                  <a16:creationId xmlns:a16="http://schemas.microsoft.com/office/drawing/2014/main" id="{5A6ECDE7-32AE-5E0E-F459-A410B097ED52}"/>
                </a:ext>
              </a:extLst>
            </p:cNvPr>
            <p:cNvSpPr/>
            <p:nvPr/>
          </p:nvSpPr>
          <p:spPr>
            <a:xfrm>
              <a:off x="4691506" y="4588365"/>
              <a:ext cx="375934" cy="73006"/>
            </a:xfrm>
            <a:custGeom>
              <a:avLst/>
              <a:gdLst>
                <a:gd name="connsiteX0" fmla="*/ 0 w 375934"/>
                <a:gd name="connsiteY0" fmla="*/ 0 h 73006"/>
                <a:gd name="connsiteX1" fmla="*/ 375935 w 375934"/>
                <a:gd name="connsiteY1" fmla="*/ 0 h 73006"/>
                <a:gd name="connsiteX2" fmla="*/ 375935 w 375934"/>
                <a:gd name="connsiteY2" fmla="*/ 73006 h 73006"/>
                <a:gd name="connsiteX3" fmla="*/ 0 w 375934"/>
                <a:gd name="connsiteY3" fmla="*/ 73006 h 73006"/>
              </a:gdLst>
              <a:ahLst/>
              <a:cxnLst>
                <a:cxn ang="0">
                  <a:pos x="connsiteX0" y="connsiteY0"/>
                </a:cxn>
                <a:cxn ang="0">
                  <a:pos x="connsiteX1" y="connsiteY1"/>
                </a:cxn>
                <a:cxn ang="0">
                  <a:pos x="connsiteX2" y="connsiteY2"/>
                </a:cxn>
                <a:cxn ang="0">
                  <a:pos x="connsiteX3" y="connsiteY3"/>
                </a:cxn>
              </a:cxnLst>
              <a:rect l="l" t="t" r="r" b="b"/>
              <a:pathLst>
                <a:path w="375934" h="73006">
                  <a:moveTo>
                    <a:pt x="0" y="0"/>
                  </a:moveTo>
                  <a:lnTo>
                    <a:pt x="375935" y="0"/>
                  </a:lnTo>
                  <a:lnTo>
                    <a:pt x="375935" y="73006"/>
                  </a:lnTo>
                  <a:lnTo>
                    <a:pt x="0" y="73006"/>
                  </a:lnTo>
                  <a:close/>
                </a:path>
              </a:pathLst>
            </a:custGeom>
            <a:noFill/>
            <a:ln w="12700" cap="flat">
              <a:solidFill>
                <a:schemeClr val="tx1"/>
              </a:solidFill>
              <a:prstDash val="solid"/>
              <a:round/>
            </a:ln>
          </p:spPr>
          <p:txBody>
            <a:bodyPr rtlCol="0" anchor="ctr"/>
            <a:lstStyle/>
            <a:p>
              <a:endParaRPr lang="en-AU"/>
            </a:p>
          </p:txBody>
        </p:sp>
        <p:sp>
          <p:nvSpPr>
            <p:cNvPr id="116" name="Freeform 115">
              <a:extLst>
                <a:ext uri="{FF2B5EF4-FFF2-40B4-BE49-F238E27FC236}">
                  <a16:creationId xmlns:a16="http://schemas.microsoft.com/office/drawing/2014/main" id="{6856E018-7938-C9D8-2D88-B48C46359716}"/>
                </a:ext>
              </a:extLst>
            </p:cNvPr>
            <p:cNvSpPr/>
            <p:nvPr/>
          </p:nvSpPr>
          <p:spPr>
            <a:xfrm>
              <a:off x="4733952" y="4509259"/>
              <a:ext cx="12131" cy="12172"/>
            </a:xfrm>
            <a:custGeom>
              <a:avLst/>
              <a:gdLst>
                <a:gd name="connsiteX0" fmla="*/ 12131 w 12131"/>
                <a:gd name="connsiteY0" fmla="*/ 6086 h 12172"/>
                <a:gd name="connsiteX1" fmla="*/ 6066 w 12131"/>
                <a:gd name="connsiteY1" fmla="*/ 12172 h 12172"/>
                <a:gd name="connsiteX2" fmla="*/ 0 w 12131"/>
                <a:gd name="connsiteY2" fmla="*/ 6086 h 12172"/>
                <a:gd name="connsiteX3" fmla="*/ 6066 w 12131"/>
                <a:gd name="connsiteY3" fmla="*/ 0 h 12172"/>
                <a:gd name="connsiteX4" fmla="*/ 12131 w 12131"/>
                <a:gd name="connsiteY4" fmla="*/ 6086 h 1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 h="12172">
                  <a:moveTo>
                    <a:pt x="12131" y="6086"/>
                  </a:moveTo>
                  <a:cubicBezTo>
                    <a:pt x="12131" y="9447"/>
                    <a:pt x="9415" y="12172"/>
                    <a:pt x="6066" y="12172"/>
                  </a:cubicBezTo>
                  <a:cubicBezTo>
                    <a:pt x="2716" y="12172"/>
                    <a:pt x="0" y="9447"/>
                    <a:pt x="0" y="6086"/>
                  </a:cubicBezTo>
                  <a:cubicBezTo>
                    <a:pt x="0" y="2725"/>
                    <a:pt x="2716" y="0"/>
                    <a:pt x="6066" y="0"/>
                  </a:cubicBezTo>
                  <a:cubicBezTo>
                    <a:pt x="9415" y="0"/>
                    <a:pt x="12131" y="2725"/>
                    <a:pt x="12131" y="6086"/>
                  </a:cubicBezTo>
                  <a:close/>
                </a:path>
              </a:pathLst>
            </a:custGeom>
            <a:noFill/>
            <a:ln w="12700" cap="flat">
              <a:solidFill>
                <a:schemeClr val="tx1"/>
              </a:solidFill>
              <a:prstDash val="solid"/>
              <a:round/>
            </a:ln>
          </p:spPr>
          <p:txBody>
            <a:bodyPr rtlCol="0" anchor="ctr"/>
            <a:lstStyle/>
            <a:p>
              <a:endParaRPr lang="en-AU"/>
            </a:p>
          </p:txBody>
        </p:sp>
        <p:sp>
          <p:nvSpPr>
            <p:cNvPr id="117" name="Freeform 116">
              <a:extLst>
                <a:ext uri="{FF2B5EF4-FFF2-40B4-BE49-F238E27FC236}">
                  <a16:creationId xmlns:a16="http://schemas.microsoft.com/office/drawing/2014/main" id="{19273084-BAD3-D705-07BB-0B54A8F757E1}"/>
                </a:ext>
              </a:extLst>
            </p:cNvPr>
            <p:cNvSpPr/>
            <p:nvPr/>
          </p:nvSpPr>
          <p:spPr>
            <a:xfrm>
              <a:off x="4733952" y="4618782"/>
              <a:ext cx="12131" cy="12172"/>
            </a:xfrm>
            <a:custGeom>
              <a:avLst/>
              <a:gdLst>
                <a:gd name="connsiteX0" fmla="*/ 12131 w 12131"/>
                <a:gd name="connsiteY0" fmla="*/ 6086 h 12172"/>
                <a:gd name="connsiteX1" fmla="*/ 6066 w 12131"/>
                <a:gd name="connsiteY1" fmla="*/ 12172 h 12172"/>
                <a:gd name="connsiteX2" fmla="*/ 0 w 12131"/>
                <a:gd name="connsiteY2" fmla="*/ 6086 h 12172"/>
                <a:gd name="connsiteX3" fmla="*/ 6066 w 12131"/>
                <a:gd name="connsiteY3" fmla="*/ 0 h 12172"/>
                <a:gd name="connsiteX4" fmla="*/ 12131 w 12131"/>
                <a:gd name="connsiteY4" fmla="*/ 6086 h 1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 h="12172">
                  <a:moveTo>
                    <a:pt x="12131" y="6086"/>
                  </a:moveTo>
                  <a:cubicBezTo>
                    <a:pt x="12131" y="9447"/>
                    <a:pt x="9415" y="12172"/>
                    <a:pt x="6066" y="12172"/>
                  </a:cubicBezTo>
                  <a:cubicBezTo>
                    <a:pt x="2716" y="12172"/>
                    <a:pt x="0" y="9447"/>
                    <a:pt x="0" y="6086"/>
                  </a:cubicBezTo>
                  <a:cubicBezTo>
                    <a:pt x="0" y="2725"/>
                    <a:pt x="2716" y="0"/>
                    <a:pt x="6066" y="0"/>
                  </a:cubicBezTo>
                  <a:cubicBezTo>
                    <a:pt x="9415" y="0"/>
                    <a:pt x="12131" y="2725"/>
                    <a:pt x="12131" y="6086"/>
                  </a:cubicBezTo>
                  <a:close/>
                </a:path>
              </a:pathLst>
            </a:custGeom>
            <a:noFill/>
            <a:ln w="12700" cap="flat">
              <a:solidFill>
                <a:schemeClr val="tx1"/>
              </a:solidFill>
              <a:prstDash val="solid"/>
              <a:round/>
            </a:ln>
          </p:spPr>
          <p:txBody>
            <a:bodyPr rtlCol="0" anchor="ctr"/>
            <a:lstStyle/>
            <a:p>
              <a:endParaRPr lang="en-AU"/>
            </a:p>
          </p:txBody>
        </p:sp>
        <p:sp>
          <p:nvSpPr>
            <p:cNvPr id="118" name="Freeform 117">
              <a:extLst>
                <a:ext uri="{FF2B5EF4-FFF2-40B4-BE49-F238E27FC236}">
                  <a16:creationId xmlns:a16="http://schemas.microsoft.com/office/drawing/2014/main" id="{CAAD1219-55DA-DF6B-C2C5-379715B4772A}"/>
                </a:ext>
              </a:extLst>
            </p:cNvPr>
            <p:cNvSpPr/>
            <p:nvPr/>
          </p:nvSpPr>
          <p:spPr>
            <a:xfrm>
              <a:off x="5012877" y="4509259"/>
              <a:ext cx="12131" cy="12172"/>
            </a:xfrm>
            <a:custGeom>
              <a:avLst/>
              <a:gdLst>
                <a:gd name="connsiteX0" fmla="*/ 12131 w 12131"/>
                <a:gd name="connsiteY0" fmla="*/ 6086 h 12172"/>
                <a:gd name="connsiteX1" fmla="*/ 6066 w 12131"/>
                <a:gd name="connsiteY1" fmla="*/ 12172 h 12172"/>
                <a:gd name="connsiteX2" fmla="*/ 0 w 12131"/>
                <a:gd name="connsiteY2" fmla="*/ 6086 h 12172"/>
                <a:gd name="connsiteX3" fmla="*/ 6066 w 12131"/>
                <a:gd name="connsiteY3" fmla="*/ 0 h 12172"/>
                <a:gd name="connsiteX4" fmla="*/ 12131 w 12131"/>
                <a:gd name="connsiteY4" fmla="*/ 6086 h 1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 h="12172">
                  <a:moveTo>
                    <a:pt x="12131" y="6086"/>
                  </a:moveTo>
                  <a:cubicBezTo>
                    <a:pt x="12131" y="9447"/>
                    <a:pt x="9415" y="12172"/>
                    <a:pt x="6066" y="12172"/>
                  </a:cubicBezTo>
                  <a:cubicBezTo>
                    <a:pt x="2716" y="12172"/>
                    <a:pt x="0" y="9447"/>
                    <a:pt x="0" y="6086"/>
                  </a:cubicBezTo>
                  <a:cubicBezTo>
                    <a:pt x="0" y="2725"/>
                    <a:pt x="2716" y="0"/>
                    <a:pt x="6066" y="0"/>
                  </a:cubicBezTo>
                  <a:cubicBezTo>
                    <a:pt x="9415" y="0"/>
                    <a:pt x="12131" y="2725"/>
                    <a:pt x="12131" y="6086"/>
                  </a:cubicBezTo>
                  <a:close/>
                </a:path>
              </a:pathLst>
            </a:custGeom>
            <a:noFill/>
            <a:ln w="12700" cap="flat">
              <a:solidFill>
                <a:schemeClr val="tx1"/>
              </a:solidFill>
              <a:prstDash val="solid"/>
              <a:round/>
            </a:ln>
          </p:spPr>
          <p:txBody>
            <a:bodyPr rtlCol="0" anchor="ctr"/>
            <a:lstStyle/>
            <a:p>
              <a:endParaRPr lang="en-AU"/>
            </a:p>
          </p:txBody>
        </p:sp>
        <p:sp>
          <p:nvSpPr>
            <p:cNvPr id="119" name="Freeform 118">
              <a:extLst>
                <a:ext uri="{FF2B5EF4-FFF2-40B4-BE49-F238E27FC236}">
                  <a16:creationId xmlns:a16="http://schemas.microsoft.com/office/drawing/2014/main" id="{FE791F16-F9A8-B124-B469-E055C0B15C77}"/>
                </a:ext>
              </a:extLst>
            </p:cNvPr>
            <p:cNvSpPr/>
            <p:nvPr/>
          </p:nvSpPr>
          <p:spPr>
            <a:xfrm>
              <a:off x="5012877" y="4618782"/>
              <a:ext cx="12131" cy="12172"/>
            </a:xfrm>
            <a:custGeom>
              <a:avLst/>
              <a:gdLst>
                <a:gd name="connsiteX0" fmla="*/ 12131 w 12131"/>
                <a:gd name="connsiteY0" fmla="*/ 6086 h 12172"/>
                <a:gd name="connsiteX1" fmla="*/ 6066 w 12131"/>
                <a:gd name="connsiteY1" fmla="*/ 12172 h 12172"/>
                <a:gd name="connsiteX2" fmla="*/ 0 w 12131"/>
                <a:gd name="connsiteY2" fmla="*/ 6086 h 12172"/>
                <a:gd name="connsiteX3" fmla="*/ 6066 w 12131"/>
                <a:gd name="connsiteY3" fmla="*/ 0 h 12172"/>
                <a:gd name="connsiteX4" fmla="*/ 12131 w 12131"/>
                <a:gd name="connsiteY4" fmla="*/ 6086 h 1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1" h="12172">
                  <a:moveTo>
                    <a:pt x="12131" y="6086"/>
                  </a:moveTo>
                  <a:cubicBezTo>
                    <a:pt x="12131" y="9447"/>
                    <a:pt x="9415" y="12172"/>
                    <a:pt x="6066" y="12172"/>
                  </a:cubicBezTo>
                  <a:cubicBezTo>
                    <a:pt x="2716" y="12172"/>
                    <a:pt x="0" y="9447"/>
                    <a:pt x="0" y="6086"/>
                  </a:cubicBezTo>
                  <a:cubicBezTo>
                    <a:pt x="0" y="2725"/>
                    <a:pt x="2716" y="0"/>
                    <a:pt x="6066" y="0"/>
                  </a:cubicBezTo>
                  <a:cubicBezTo>
                    <a:pt x="9415" y="0"/>
                    <a:pt x="12131" y="2725"/>
                    <a:pt x="12131" y="6086"/>
                  </a:cubicBezTo>
                  <a:close/>
                </a:path>
              </a:pathLst>
            </a:custGeom>
            <a:noFill/>
            <a:ln w="12700" cap="flat">
              <a:solidFill>
                <a:schemeClr val="tx1"/>
              </a:solidFill>
              <a:prstDash val="solid"/>
              <a:round/>
            </a:ln>
          </p:spPr>
          <p:txBody>
            <a:bodyPr rtlCol="0" anchor="ctr"/>
            <a:lstStyle/>
            <a:p>
              <a:endParaRPr lang="en-AU"/>
            </a:p>
          </p:txBody>
        </p:sp>
        <p:sp>
          <p:nvSpPr>
            <p:cNvPr id="120" name="Freeform 119">
              <a:extLst>
                <a:ext uri="{FF2B5EF4-FFF2-40B4-BE49-F238E27FC236}">
                  <a16:creationId xmlns:a16="http://schemas.microsoft.com/office/drawing/2014/main" id="{77D363C8-3C6E-B727-ACB6-1CEFF496C778}"/>
                </a:ext>
              </a:extLst>
            </p:cNvPr>
            <p:cNvSpPr/>
            <p:nvPr/>
          </p:nvSpPr>
          <p:spPr>
            <a:xfrm>
              <a:off x="4715755" y="4551862"/>
              <a:ext cx="1301" cy="12159"/>
            </a:xfrm>
            <a:custGeom>
              <a:avLst/>
              <a:gdLst>
                <a:gd name="connsiteX0" fmla="*/ 0 w 1301"/>
                <a:gd name="connsiteY0" fmla="*/ 0 h 12159"/>
                <a:gd name="connsiteX1" fmla="*/ 0 w 1301"/>
                <a:gd name="connsiteY1" fmla="*/ 12159 h 12159"/>
              </a:gdLst>
              <a:ahLst/>
              <a:cxnLst>
                <a:cxn ang="0">
                  <a:pos x="connsiteX0" y="connsiteY0"/>
                </a:cxn>
                <a:cxn ang="0">
                  <a:pos x="connsiteX1" y="connsiteY1"/>
                </a:cxn>
              </a:cxnLst>
              <a:rect l="l" t="t" r="r" b="b"/>
              <a:pathLst>
                <a:path w="1301" h="12159">
                  <a:moveTo>
                    <a:pt x="0" y="0"/>
                  </a:moveTo>
                  <a:lnTo>
                    <a:pt x="0" y="12159"/>
                  </a:lnTo>
                </a:path>
              </a:pathLst>
            </a:custGeom>
            <a:ln w="12700" cap="flat">
              <a:solidFill>
                <a:schemeClr val="tx1"/>
              </a:solidFill>
              <a:prstDash val="solid"/>
              <a:round/>
            </a:ln>
          </p:spPr>
          <p:txBody>
            <a:bodyPr rtlCol="0" anchor="ctr"/>
            <a:lstStyle/>
            <a:p>
              <a:endParaRPr lang="en-AU"/>
            </a:p>
          </p:txBody>
        </p:sp>
        <p:sp>
          <p:nvSpPr>
            <p:cNvPr id="121" name="Freeform 120">
              <a:extLst>
                <a:ext uri="{FF2B5EF4-FFF2-40B4-BE49-F238E27FC236}">
                  <a16:creationId xmlns:a16="http://schemas.microsoft.com/office/drawing/2014/main" id="{5616E085-429B-948D-4353-2CEC1ABCF127}"/>
                </a:ext>
              </a:extLst>
            </p:cNvPr>
            <p:cNvSpPr/>
            <p:nvPr/>
          </p:nvSpPr>
          <p:spPr>
            <a:xfrm>
              <a:off x="4764267" y="4551862"/>
              <a:ext cx="1301" cy="12159"/>
            </a:xfrm>
            <a:custGeom>
              <a:avLst/>
              <a:gdLst>
                <a:gd name="connsiteX0" fmla="*/ 0 w 1301"/>
                <a:gd name="connsiteY0" fmla="*/ 0 h 12159"/>
                <a:gd name="connsiteX1" fmla="*/ 0 w 1301"/>
                <a:gd name="connsiteY1" fmla="*/ 12159 h 12159"/>
              </a:gdLst>
              <a:ahLst/>
              <a:cxnLst>
                <a:cxn ang="0">
                  <a:pos x="connsiteX0" y="connsiteY0"/>
                </a:cxn>
                <a:cxn ang="0">
                  <a:pos x="connsiteX1" y="connsiteY1"/>
                </a:cxn>
              </a:cxnLst>
              <a:rect l="l" t="t" r="r" b="b"/>
              <a:pathLst>
                <a:path w="1301" h="12159">
                  <a:moveTo>
                    <a:pt x="0" y="0"/>
                  </a:moveTo>
                  <a:lnTo>
                    <a:pt x="0" y="12159"/>
                  </a:lnTo>
                </a:path>
              </a:pathLst>
            </a:custGeom>
            <a:ln w="12700" cap="flat">
              <a:solidFill>
                <a:schemeClr val="tx1"/>
              </a:solidFill>
              <a:prstDash val="solid"/>
              <a:round/>
            </a:ln>
          </p:spPr>
          <p:txBody>
            <a:bodyPr rtlCol="0" anchor="ctr"/>
            <a:lstStyle/>
            <a:p>
              <a:endParaRPr lang="en-AU"/>
            </a:p>
          </p:txBody>
        </p:sp>
        <p:sp>
          <p:nvSpPr>
            <p:cNvPr id="122" name="Freeform 121">
              <a:extLst>
                <a:ext uri="{FF2B5EF4-FFF2-40B4-BE49-F238E27FC236}">
                  <a16:creationId xmlns:a16="http://schemas.microsoft.com/office/drawing/2014/main" id="{D33BC39C-92AB-972A-BCFD-3C54BE050441}"/>
                </a:ext>
              </a:extLst>
            </p:cNvPr>
            <p:cNvSpPr/>
            <p:nvPr/>
          </p:nvSpPr>
          <p:spPr>
            <a:xfrm>
              <a:off x="4994680" y="4551862"/>
              <a:ext cx="1301" cy="12159"/>
            </a:xfrm>
            <a:custGeom>
              <a:avLst/>
              <a:gdLst>
                <a:gd name="connsiteX0" fmla="*/ 0 w 1301"/>
                <a:gd name="connsiteY0" fmla="*/ 0 h 12159"/>
                <a:gd name="connsiteX1" fmla="*/ 0 w 1301"/>
                <a:gd name="connsiteY1" fmla="*/ 12159 h 12159"/>
              </a:gdLst>
              <a:ahLst/>
              <a:cxnLst>
                <a:cxn ang="0">
                  <a:pos x="connsiteX0" y="connsiteY0"/>
                </a:cxn>
                <a:cxn ang="0">
                  <a:pos x="connsiteX1" y="connsiteY1"/>
                </a:cxn>
              </a:cxnLst>
              <a:rect l="l" t="t" r="r" b="b"/>
              <a:pathLst>
                <a:path w="1301" h="12159">
                  <a:moveTo>
                    <a:pt x="0" y="0"/>
                  </a:moveTo>
                  <a:lnTo>
                    <a:pt x="0" y="12159"/>
                  </a:lnTo>
                </a:path>
              </a:pathLst>
            </a:custGeom>
            <a:ln w="12700" cap="flat">
              <a:solidFill>
                <a:schemeClr val="tx1"/>
              </a:solidFill>
              <a:prstDash val="solid"/>
              <a:round/>
            </a:ln>
          </p:spPr>
          <p:txBody>
            <a:bodyPr rtlCol="0" anchor="ctr"/>
            <a:lstStyle/>
            <a:p>
              <a:endParaRPr lang="en-AU"/>
            </a:p>
          </p:txBody>
        </p:sp>
        <p:sp>
          <p:nvSpPr>
            <p:cNvPr id="123" name="Freeform 122">
              <a:extLst>
                <a:ext uri="{FF2B5EF4-FFF2-40B4-BE49-F238E27FC236}">
                  <a16:creationId xmlns:a16="http://schemas.microsoft.com/office/drawing/2014/main" id="{5C1828D1-D651-57DE-7A08-DBCA8C902FBF}"/>
                </a:ext>
              </a:extLst>
            </p:cNvPr>
            <p:cNvSpPr/>
            <p:nvPr/>
          </p:nvSpPr>
          <p:spPr>
            <a:xfrm>
              <a:off x="5043191" y="4551862"/>
              <a:ext cx="1301" cy="12159"/>
            </a:xfrm>
            <a:custGeom>
              <a:avLst/>
              <a:gdLst>
                <a:gd name="connsiteX0" fmla="*/ 0 w 1301"/>
                <a:gd name="connsiteY0" fmla="*/ 0 h 12159"/>
                <a:gd name="connsiteX1" fmla="*/ 0 w 1301"/>
                <a:gd name="connsiteY1" fmla="*/ 12159 h 12159"/>
              </a:gdLst>
              <a:ahLst/>
              <a:cxnLst>
                <a:cxn ang="0">
                  <a:pos x="connsiteX0" y="connsiteY0"/>
                </a:cxn>
                <a:cxn ang="0">
                  <a:pos x="connsiteX1" y="connsiteY1"/>
                </a:cxn>
              </a:cxnLst>
              <a:rect l="l" t="t" r="r" b="b"/>
              <a:pathLst>
                <a:path w="1301" h="12159">
                  <a:moveTo>
                    <a:pt x="0" y="0"/>
                  </a:moveTo>
                  <a:lnTo>
                    <a:pt x="0" y="12159"/>
                  </a:lnTo>
                </a:path>
              </a:pathLst>
            </a:custGeom>
            <a:ln w="12700" cap="flat">
              <a:solidFill>
                <a:schemeClr val="tx1"/>
              </a:solidFill>
              <a:prstDash val="solid"/>
              <a:round/>
            </a:ln>
          </p:spPr>
          <p:txBody>
            <a:bodyPr rtlCol="0" anchor="ctr"/>
            <a:lstStyle/>
            <a:p>
              <a:endParaRPr lang="en-AU"/>
            </a:p>
          </p:txBody>
        </p:sp>
        <p:grpSp>
          <p:nvGrpSpPr>
            <p:cNvPr id="124" name="Graphic 111">
              <a:extLst>
                <a:ext uri="{FF2B5EF4-FFF2-40B4-BE49-F238E27FC236}">
                  <a16:creationId xmlns:a16="http://schemas.microsoft.com/office/drawing/2014/main" id="{43836A82-87BE-8971-207F-6E2C0BB54CFA}"/>
                </a:ext>
              </a:extLst>
            </p:cNvPr>
            <p:cNvGrpSpPr/>
            <p:nvPr/>
          </p:nvGrpSpPr>
          <p:grpSpPr>
            <a:xfrm>
              <a:off x="4691505" y="4345080"/>
              <a:ext cx="51644" cy="72235"/>
              <a:chOff x="4691505" y="4345080"/>
              <a:chExt cx="51644" cy="72235"/>
            </a:xfrm>
            <a:noFill/>
          </p:grpSpPr>
          <p:sp>
            <p:nvSpPr>
              <p:cNvPr id="125" name="Freeform 124">
                <a:extLst>
                  <a:ext uri="{FF2B5EF4-FFF2-40B4-BE49-F238E27FC236}">
                    <a16:creationId xmlns:a16="http://schemas.microsoft.com/office/drawing/2014/main" id="{1A996A48-14D7-D879-9214-A3681CFA14B9}"/>
                  </a:ext>
                </a:extLst>
              </p:cNvPr>
              <p:cNvSpPr/>
              <p:nvPr/>
            </p:nvSpPr>
            <p:spPr>
              <a:xfrm>
                <a:off x="4697572" y="4345080"/>
                <a:ext cx="45578" cy="59632"/>
              </a:xfrm>
              <a:custGeom>
                <a:avLst/>
                <a:gdLst>
                  <a:gd name="connsiteX0" fmla="*/ 42134 w 45578"/>
                  <a:gd name="connsiteY0" fmla="*/ 59620 h 59632"/>
                  <a:gd name="connsiteX1" fmla="*/ 24249 w 45578"/>
                  <a:gd name="connsiteY1" fmla="*/ 0 h 59632"/>
                  <a:gd name="connsiteX2" fmla="*/ 7497 w 45578"/>
                  <a:gd name="connsiteY2" fmla="*/ 7079 h 59632"/>
                  <a:gd name="connsiteX3" fmla="*/ 0 w 45578"/>
                  <a:gd name="connsiteY3" fmla="*/ 19930 h 59632"/>
                  <a:gd name="connsiteX4" fmla="*/ 42147 w 45578"/>
                  <a:gd name="connsiteY4" fmla="*/ 59633 h 5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8" h="59632">
                    <a:moveTo>
                      <a:pt x="42134" y="59620"/>
                    </a:moveTo>
                    <a:cubicBezTo>
                      <a:pt x="42134" y="59620"/>
                      <a:pt x="57219" y="34596"/>
                      <a:pt x="24249" y="0"/>
                    </a:cubicBezTo>
                    <a:cubicBezTo>
                      <a:pt x="24249" y="0"/>
                      <a:pt x="13107" y="1293"/>
                      <a:pt x="7497" y="7079"/>
                    </a:cubicBezTo>
                    <a:cubicBezTo>
                      <a:pt x="1809" y="12930"/>
                      <a:pt x="0" y="19930"/>
                      <a:pt x="0" y="19930"/>
                    </a:cubicBezTo>
                    <a:lnTo>
                      <a:pt x="42147" y="59633"/>
                    </a:lnTo>
                  </a:path>
                </a:pathLst>
              </a:custGeom>
              <a:noFill/>
              <a:ln w="12700" cap="flat">
                <a:solidFill>
                  <a:schemeClr val="tx1"/>
                </a:solidFill>
                <a:prstDash val="solid"/>
                <a:round/>
              </a:ln>
            </p:spPr>
            <p:txBody>
              <a:bodyPr rtlCol="0" anchor="ctr"/>
              <a:lstStyle/>
              <a:p>
                <a:endParaRPr lang="en-AU"/>
              </a:p>
            </p:txBody>
          </p:sp>
          <p:sp>
            <p:nvSpPr>
              <p:cNvPr id="126" name="Freeform 125">
                <a:extLst>
                  <a:ext uri="{FF2B5EF4-FFF2-40B4-BE49-F238E27FC236}">
                    <a16:creationId xmlns:a16="http://schemas.microsoft.com/office/drawing/2014/main" id="{74B9B96D-7498-E03D-90C5-A752990D56EC}"/>
                  </a:ext>
                </a:extLst>
              </p:cNvPr>
              <p:cNvSpPr/>
              <p:nvPr/>
            </p:nvSpPr>
            <p:spPr>
              <a:xfrm>
                <a:off x="4691505" y="4393742"/>
                <a:ext cx="35769" cy="23573"/>
              </a:xfrm>
              <a:custGeom>
                <a:avLst/>
                <a:gdLst>
                  <a:gd name="connsiteX0" fmla="*/ 1667 w 35769"/>
                  <a:gd name="connsiteY0" fmla="*/ 0 h 23573"/>
                  <a:gd name="connsiteX1" fmla="*/ 1967 w 35769"/>
                  <a:gd name="connsiteY1" fmla="*/ 14301 h 23573"/>
                  <a:gd name="connsiteX2" fmla="*/ 35770 w 35769"/>
                  <a:gd name="connsiteY2" fmla="*/ 23574 h 23573"/>
                </a:gdLst>
                <a:ahLst/>
                <a:cxnLst>
                  <a:cxn ang="0">
                    <a:pos x="connsiteX0" y="connsiteY0"/>
                  </a:cxn>
                  <a:cxn ang="0">
                    <a:pos x="connsiteX1" y="connsiteY1"/>
                  </a:cxn>
                  <a:cxn ang="0">
                    <a:pos x="connsiteX2" y="connsiteY2"/>
                  </a:cxn>
                </a:cxnLst>
                <a:rect l="l" t="t" r="r" b="b"/>
                <a:pathLst>
                  <a:path w="35769" h="23573">
                    <a:moveTo>
                      <a:pt x="1667" y="0"/>
                    </a:moveTo>
                    <a:cubicBezTo>
                      <a:pt x="1667" y="0"/>
                      <a:pt x="-2277" y="9887"/>
                      <a:pt x="1967" y="14301"/>
                    </a:cubicBezTo>
                    <a:cubicBezTo>
                      <a:pt x="6288" y="18715"/>
                      <a:pt x="35770" y="23574"/>
                      <a:pt x="35770" y="23574"/>
                    </a:cubicBezTo>
                  </a:path>
                </a:pathLst>
              </a:custGeom>
              <a:noFill/>
              <a:ln w="12700" cap="flat">
                <a:solidFill>
                  <a:schemeClr val="tx1"/>
                </a:solidFill>
                <a:prstDash val="solid"/>
                <a:round/>
              </a:ln>
            </p:spPr>
            <p:txBody>
              <a:bodyPr rtlCol="0" anchor="ctr"/>
              <a:lstStyle/>
              <a:p>
                <a:endParaRPr lang="en-AU"/>
              </a:p>
            </p:txBody>
          </p:sp>
        </p:grpSp>
        <p:grpSp>
          <p:nvGrpSpPr>
            <p:cNvPr id="127" name="Graphic 111">
              <a:extLst>
                <a:ext uri="{FF2B5EF4-FFF2-40B4-BE49-F238E27FC236}">
                  <a16:creationId xmlns:a16="http://schemas.microsoft.com/office/drawing/2014/main" id="{86FBF137-663C-51DB-0BF7-F65D2A3AC3E7}"/>
                </a:ext>
              </a:extLst>
            </p:cNvPr>
            <p:cNvGrpSpPr/>
            <p:nvPr/>
          </p:nvGrpSpPr>
          <p:grpSpPr>
            <a:xfrm>
              <a:off x="4720162" y="4393046"/>
              <a:ext cx="116865" cy="61935"/>
              <a:chOff x="4720162" y="4393046"/>
              <a:chExt cx="116865" cy="61935"/>
            </a:xfrm>
            <a:noFill/>
          </p:grpSpPr>
          <p:sp>
            <p:nvSpPr>
              <p:cNvPr id="128" name="Freeform 127">
                <a:extLst>
                  <a:ext uri="{FF2B5EF4-FFF2-40B4-BE49-F238E27FC236}">
                    <a16:creationId xmlns:a16="http://schemas.microsoft.com/office/drawing/2014/main" id="{2D309B4F-C9EE-E7FC-091F-28F2D05C7AF9}"/>
                  </a:ext>
                </a:extLst>
              </p:cNvPr>
              <p:cNvSpPr/>
              <p:nvPr/>
            </p:nvSpPr>
            <p:spPr>
              <a:xfrm>
                <a:off x="4720162" y="4393046"/>
                <a:ext cx="116865" cy="61935"/>
              </a:xfrm>
              <a:custGeom>
                <a:avLst/>
                <a:gdLst>
                  <a:gd name="connsiteX0" fmla="*/ 116866 w 116865"/>
                  <a:gd name="connsiteY0" fmla="*/ 61543 h 61935"/>
                  <a:gd name="connsiteX1" fmla="*/ 70020 w 116865"/>
                  <a:gd name="connsiteY1" fmla="*/ 12646 h 61935"/>
                  <a:gd name="connsiteX2" fmla="*/ 15443 w 116865"/>
                  <a:gd name="connsiteY2" fmla="*/ 15846 h 61935"/>
                  <a:gd name="connsiteX3" fmla="*/ 4523 w 116865"/>
                  <a:gd name="connsiteY3" fmla="*/ 61935 h 61935"/>
                </a:gdLst>
                <a:ahLst/>
                <a:cxnLst>
                  <a:cxn ang="0">
                    <a:pos x="connsiteX0" y="connsiteY0"/>
                  </a:cxn>
                  <a:cxn ang="0">
                    <a:pos x="connsiteX1" y="connsiteY1"/>
                  </a:cxn>
                  <a:cxn ang="0">
                    <a:pos x="connsiteX2" y="connsiteY2"/>
                  </a:cxn>
                  <a:cxn ang="0">
                    <a:pos x="connsiteX3" y="connsiteY3"/>
                  </a:cxn>
                </a:cxnLst>
                <a:rect l="l" t="t" r="r" b="b"/>
                <a:pathLst>
                  <a:path w="116865" h="61935">
                    <a:moveTo>
                      <a:pt x="116866" y="61543"/>
                    </a:moveTo>
                    <a:cubicBezTo>
                      <a:pt x="103680" y="46028"/>
                      <a:pt x="86551" y="29598"/>
                      <a:pt x="70020" y="12646"/>
                    </a:cubicBezTo>
                    <a:cubicBezTo>
                      <a:pt x="55846" y="-1955"/>
                      <a:pt x="38182" y="-7506"/>
                      <a:pt x="15443" y="15846"/>
                    </a:cubicBezTo>
                    <a:cubicBezTo>
                      <a:pt x="-2441" y="34169"/>
                      <a:pt x="-2897" y="49228"/>
                      <a:pt x="4523" y="61935"/>
                    </a:cubicBezTo>
                  </a:path>
                </a:pathLst>
              </a:custGeom>
              <a:noFill/>
              <a:ln w="12700" cap="flat">
                <a:solidFill>
                  <a:schemeClr val="tx1"/>
                </a:solidFill>
                <a:prstDash val="solid"/>
                <a:round/>
              </a:ln>
            </p:spPr>
            <p:txBody>
              <a:bodyPr rtlCol="0" anchor="ctr"/>
              <a:lstStyle/>
              <a:p>
                <a:endParaRPr lang="en-AU"/>
              </a:p>
            </p:txBody>
          </p:sp>
          <p:sp>
            <p:nvSpPr>
              <p:cNvPr id="129" name="Freeform 128">
                <a:extLst>
                  <a:ext uri="{FF2B5EF4-FFF2-40B4-BE49-F238E27FC236}">
                    <a16:creationId xmlns:a16="http://schemas.microsoft.com/office/drawing/2014/main" id="{590F430E-2DA5-0675-D718-AE972A9759AA}"/>
                  </a:ext>
                </a:extLst>
              </p:cNvPr>
              <p:cNvSpPr/>
              <p:nvPr/>
            </p:nvSpPr>
            <p:spPr>
              <a:xfrm>
                <a:off x="4764267" y="4419679"/>
                <a:ext cx="38046" cy="34909"/>
              </a:xfrm>
              <a:custGeom>
                <a:avLst/>
                <a:gdLst>
                  <a:gd name="connsiteX0" fmla="*/ 38046 w 38046"/>
                  <a:gd name="connsiteY0" fmla="*/ 0 h 34909"/>
                  <a:gd name="connsiteX1" fmla="*/ 0 w 38046"/>
                  <a:gd name="connsiteY1" fmla="*/ 34910 h 34909"/>
                </a:gdLst>
                <a:ahLst/>
                <a:cxnLst>
                  <a:cxn ang="0">
                    <a:pos x="connsiteX0" y="connsiteY0"/>
                  </a:cxn>
                  <a:cxn ang="0">
                    <a:pos x="connsiteX1" y="connsiteY1"/>
                  </a:cxn>
                </a:cxnLst>
                <a:rect l="l" t="t" r="r" b="b"/>
                <a:pathLst>
                  <a:path w="38046" h="34909">
                    <a:moveTo>
                      <a:pt x="38046" y="0"/>
                    </a:moveTo>
                    <a:lnTo>
                      <a:pt x="0" y="34910"/>
                    </a:lnTo>
                  </a:path>
                </a:pathLst>
              </a:custGeom>
              <a:ln w="12700" cap="flat">
                <a:solidFill>
                  <a:schemeClr val="tx1"/>
                </a:solidFill>
                <a:prstDash val="solid"/>
                <a:round/>
              </a:ln>
            </p:spPr>
            <p:txBody>
              <a:bodyPr rtlCol="0" anchor="ctr"/>
              <a:lstStyle/>
              <a:p>
                <a:endParaRPr lang="en-AU"/>
              </a:p>
            </p:txBody>
          </p:sp>
        </p:grpSp>
        <p:grpSp>
          <p:nvGrpSpPr>
            <p:cNvPr id="130" name="Graphic 111">
              <a:extLst>
                <a:ext uri="{FF2B5EF4-FFF2-40B4-BE49-F238E27FC236}">
                  <a16:creationId xmlns:a16="http://schemas.microsoft.com/office/drawing/2014/main" id="{E964794A-DD5A-7773-DB83-7FE8C0576769}"/>
                </a:ext>
              </a:extLst>
            </p:cNvPr>
            <p:cNvGrpSpPr/>
            <p:nvPr/>
          </p:nvGrpSpPr>
          <p:grpSpPr>
            <a:xfrm>
              <a:off x="4933972" y="4369329"/>
              <a:ext cx="133406" cy="85260"/>
              <a:chOff x="4933972" y="4369329"/>
              <a:chExt cx="133406" cy="85260"/>
            </a:xfrm>
            <a:noFill/>
          </p:grpSpPr>
          <p:sp>
            <p:nvSpPr>
              <p:cNvPr id="131" name="Freeform 130">
                <a:extLst>
                  <a:ext uri="{FF2B5EF4-FFF2-40B4-BE49-F238E27FC236}">
                    <a16:creationId xmlns:a16="http://schemas.microsoft.com/office/drawing/2014/main" id="{2EE62099-6641-B289-AAFE-630C3181F8E4}"/>
                  </a:ext>
                </a:extLst>
              </p:cNvPr>
              <p:cNvSpPr/>
              <p:nvPr/>
            </p:nvSpPr>
            <p:spPr>
              <a:xfrm>
                <a:off x="4933972" y="4369329"/>
                <a:ext cx="133406" cy="85181"/>
              </a:xfrm>
              <a:custGeom>
                <a:avLst/>
                <a:gdLst>
                  <a:gd name="connsiteX0" fmla="*/ 120973 w 133406"/>
                  <a:gd name="connsiteY0" fmla="*/ 84881 h 85181"/>
                  <a:gd name="connsiteX1" fmla="*/ 119684 w 133406"/>
                  <a:gd name="connsiteY1" fmla="*/ 77881 h 85181"/>
                  <a:gd name="connsiteX2" fmla="*/ 126583 w 133406"/>
                  <a:gd name="connsiteY2" fmla="*/ 73166 h 85181"/>
                  <a:gd name="connsiteX3" fmla="*/ 126583 w 133406"/>
                  <a:gd name="connsiteY3" fmla="*/ 40007 h 85181"/>
                  <a:gd name="connsiteX4" fmla="*/ 126583 w 133406"/>
                  <a:gd name="connsiteY4" fmla="*/ 6847 h 85181"/>
                  <a:gd name="connsiteX5" fmla="*/ 93535 w 133406"/>
                  <a:gd name="connsiteY5" fmla="*/ 6847 h 85181"/>
                  <a:gd name="connsiteX6" fmla="*/ 60486 w 133406"/>
                  <a:gd name="connsiteY6" fmla="*/ 6847 h 85181"/>
                  <a:gd name="connsiteX7" fmla="*/ 55788 w 133406"/>
                  <a:gd name="connsiteY7" fmla="*/ 13769 h 85181"/>
                  <a:gd name="connsiteX8" fmla="*/ 31603 w 133406"/>
                  <a:gd name="connsiteY8" fmla="*/ 19241 h 85181"/>
                  <a:gd name="connsiteX9" fmla="*/ 25004 w 133406"/>
                  <a:gd name="connsiteY9" fmla="*/ 38335 h 85181"/>
                  <a:gd name="connsiteX10" fmla="*/ 15073 w 133406"/>
                  <a:gd name="connsiteY10" fmla="*/ 44121 h 85181"/>
                  <a:gd name="connsiteX11" fmla="*/ 9242 w 133406"/>
                  <a:gd name="connsiteY11" fmla="*/ 67015 h 85181"/>
                  <a:gd name="connsiteX12" fmla="*/ 6821 w 133406"/>
                  <a:gd name="connsiteY12" fmla="*/ 68987 h 85181"/>
                  <a:gd name="connsiteX13" fmla="*/ 0 w 133406"/>
                  <a:gd name="connsiteY13" fmla="*/ 85182 h 8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406" h="85181">
                    <a:moveTo>
                      <a:pt x="120973" y="84881"/>
                    </a:moveTo>
                    <a:cubicBezTo>
                      <a:pt x="120895" y="82518"/>
                      <a:pt x="120439" y="80167"/>
                      <a:pt x="119684" y="77881"/>
                    </a:cubicBezTo>
                    <a:cubicBezTo>
                      <a:pt x="122183" y="76745"/>
                      <a:pt x="124539" y="75217"/>
                      <a:pt x="126583" y="73166"/>
                    </a:cubicBezTo>
                    <a:cubicBezTo>
                      <a:pt x="135681" y="64037"/>
                      <a:pt x="135681" y="49214"/>
                      <a:pt x="126583" y="40007"/>
                    </a:cubicBezTo>
                    <a:cubicBezTo>
                      <a:pt x="135681" y="30878"/>
                      <a:pt x="135681" y="16054"/>
                      <a:pt x="126583" y="6847"/>
                    </a:cubicBezTo>
                    <a:cubicBezTo>
                      <a:pt x="117484" y="-2282"/>
                      <a:pt x="102711" y="-2282"/>
                      <a:pt x="93535" y="6847"/>
                    </a:cubicBezTo>
                    <a:cubicBezTo>
                      <a:pt x="84436" y="-2282"/>
                      <a:pt x="69663" y="-2282"/>
                      <a:pt x="60486" y="6847"/>
                    </a:cubicBezTo>
                    <a:cubicBezTo>
                      <a:pt x="58443" y="8897"/>
                      <a:pt x="56920" y="11261"/>
                      <a:pt x="55788" y="13769"/>
                    </a:cubicBezTo>
                    <a:cubicBezTo>
                      <a:pt x="47600" y="10882"/>
                      <a:pt x="38125" y="12698"/>
                      <a:pt x="31603" y="19241"/>
                    </a:cubicBezTo>
                    <a:cubicBezTo>
                      <a:pt x="26371" y="24491"/>
                      <a:pt x="24249" y="31491"/>
                      <a:pt x="25004" y="38335"/>
                    </a:cubicBezTo>
                    <a:cubicBezTo>
                      <a:pt x="21373" y="39406"/>
                      <a:pt x="17949" y="41300"/>
                      <a:pt x="15073" y="44121"/>
                    </a:cubicBezTo>
                    <a:cubicBezTo>
                      <a:pt x="8851" y="50285"/>
                      <a:pt x="6964" y="59101"/>
                      <a:pt x="9242" y="67015"/>
                    </a:cubicBezTo>
                    <a:cubicBezTo>
                      <a:pt x="8408" y="67629"/>
                      <a:pt x="7575" y="68230"/>
                      <a:pt x="6821" y="68987"/>
                    </a:cubicBezTo>
                    <a:cubicBezTo>
                      <a:pt x="2343" y="73480"/>
                      <a:pt x="78" y="79331"/>
                      <a:pt x="0" y="85182"/>
                    </a:cubicBezTo>
                  </a:path>
                </a:pathLst>
              </a:custGeom>
              <a:noFill/>
              <a:ln w="12700" cap="flat">
                <a:solidFill>
                  <a:schemeClr val="tx1"/>
                </a:solidFill>
                <a:prstDash val="solid"/>
                <a:round/>
              </a:ln>
            </p:spPr>
            <p:txBody>
              <a:bodyPr rtlCol="0" anchor="ctr"/>
              <a:lstStyle/>
              <a:p>
                <a:endParaRPr lang="en-AU"/>
              </a:p>
            </p:txBody>
          </p:sp>
          <p:sp>
            <p:nvSpPr>
              <p:cNvPr id="132" name="Freeform 131">
                <a:extLst>
                  <a:ext uri="{FF2B5EF4-FFF2-40B4-BE49-F238E27FC236}">
                    <a16:creationId xmlns:a16="http://schemas.microsoft.com/office/drawing/2014/main" id="{E1ADF7E6-4DD7-E1EB-AC7F-33776EE89B8C}"/>
                  </a:ext>
                </a:extLst>
              </p:cNvPr>
              <p:cNvSpPr/>
              <p:nvPr/>
            </p:nvSpPr>
            <p:spPr>
              <a:xfrm>
                <a:off x="4982549" y="4399828"/>
                <a:ext cx="54577" cy="54761"/>
              </a:xfrm>
              <a:custGeom>
                <a:avLst/>
                <a:gdLst>
                  <a:gd name="connsiteX0" fmla="*/ 0 w 54577"/>
                  <a:gd name="connsiteY0" fmla="*/ 54761 h 54761"/>
                  <a:gd name="connsiteX1" fmla="*/ 54577 w 54577"/>
                  <a:gd name="connsiteY1" fmla="*/ 0 h 54761"/>
                </a:gdLst>
                <a:ahLst/>
                <a:cxnLst>
                  <a:cxn ang="0">
                    <a:pos x="connsiteX0" y="connsiteY0"/>
                  </a:cxn>
                  <a:cxn ang="0">
                    <a:pos x="connsiteX1" y="connsiteY1"/>
                  </a:cxn>
                </a:cxnLst>
                <a:rect l="l" t="t" r="r" b="b"/>
                <a:pathLst>
                  <a:path w="54577" h="54761">
                    <a:moveTo>
                      <a:pt x="0" y="54761"/>
                    </a:moveTo>
                    <a:lnTo>
                      <a:pt x="54577" y="0"/>
                    </a:lnTo>
                  </a:path>
                </a:pathLst>
              </a:custGeom>
              <a:ln w="12700" cap="flat">
                <a:solidFill>
                  <a:schemeClr val="tx1"/>
                </a:solidFill>
                <a:prstDash val="solid"/>
                <a:round/>
              </a:ln>
            </p:spPr>
            <p:txBody>
              <a:bodyPr rtlCol="0" anchor="ctr"/>
              <a:lstStyle/>
              <a:p>
                <a:endParaRPr lang="en-AU"/>
              </a:p>
            </p:txBody>
          </p:sp>
          <p:sp>
            <p:nvSpPr>
              <p:cNvPr id="133" name="Freeform 132">
                <a:extLst>
                  <a:ext uri="{FF2B5EF4-FFF2-40B4-BE49-F238E27FC236}">
                    <a16:creationId xmlns:a16="http://schemas.microsoft.com/office/drawing/2014/main" id="{949B55B2-D9C1-98B3-2B37-5E3A2B39FCB9}"/>
                  </a:ext>
                </a:extLst>
              </p:cNvPr>
              <p:cNvSpPr/>
              <p:nvPr/>
            </p:nvSpPr>
            <p:spPr>
              <a:xfrm>
                <a:off x="5006811" y="4424835"/>
                <a:ext cx="30314" cy="5409"/>
              </a:xfrm>
              <a:custGeom>
                <a:avLst/>
                <a:gdLst>
                  <a:gd name="connsiteX0" fmla="*/ 0 w 30314"/>
                  <a:gd name="connsiteY0" fmla="*/ 5410 h 5409"/>
                  <a:gd name="connsiteX1" fmla="*/ 30315 w 30314"/>
                  <a:gd name="connsiteY1" fmla="*/ 5410 h 5409"/>
                </a:gdLst>
                <a:ahLst/>
                <a:cxnLst>
                  <a:cxn ang="0">
                    <a:pos x="connsiteX0" y="connsiteY0"/>
                  </a:cxn>
                  <a:cxn ang="0">
                    <a:pos x="connsiteX1" y="connsiteY1"/>
                  </a:cxn>
                </a:cxnLst>
                <a:rect l="l" t="t" r="r" b="b"/>
                <a:pathLst>
                  <a:path w="30314" h="5409">
                    <a:moveTo>
                      <a:pt x="0" y="5410"/>
                    </a:moveTo>
                    <a:cubicBezTo>
                      <a:pt x="0" y="5410"/>
                      <a:pt x="18197" y="-6762"/>
                      <a:pt x="30315" y="5410"/>
                    </a:cubicBezTo>
                  </a:path>
                </a:pathLst>
              </a:custGeom>
              <a:noFill/>
              <a:ln w="12700" cap="flat">
                <a:solidFill>
                  <a:schemeClr val="tx1"/>
                </a:solidFill>
                <a:prstDash val="solid"/>
                <a:round/>
              </a:ln>
            </p:spPr>
            <p:txBody>
              <a:bodyPr rtlCol="0" anchor="ctr"/>
              <a:lstStyle/>
              <a:p>
                <a:endParaRPr lang="en-AU"/>
              </a:p>
            </p:txBody>
          </p:sp>
          <p:sp>
            <p:nvSpPr>
              <p:cNvPr id="134" name="Freeform 133">
                <a:extLst>
                  <a:ext uri="{FF2B5EF4-FFF2-40B4-BE49-F238E27FC236}">
                    <a16:creationId xmlns:a16="http://schemas.microsoft.com/office/drawing/2014/main" id="{75B41BA9-2877-BE4A-E832-630BE4D0A7D3}"/>
                  </a:ext>
                </a:extLst>
              </p:cNvPr>
              <p:cNvSpPr/>
              <p:nvPr/>
            </p:nvSpPr>
            <p:spPr>
              <a:xfrm>
                <a:off x="4982549" y="4445395"/>
                <a:ext cx="36380" cy="9194"/>
              </a:xfrm>
              <a:custGeom>
                <a:avLst/>
                <a:gdLst>
                  <a:gd name="connsiteX0" fmla="*/ 0 w 36380"/>
                  <a:gd name="connsiteY0" fmla="*/ 9194 h 9194"/>
                  <a:gd name="connsiteX1" fmla="*/ 36380 w 36380"/>
                  <a:gd name="connsiteY1" fmla="*/ 9194 h 9194"/>
                </a:gdLst>
                <a:ahLst/>
                <a:cxnLst>
                  <a:cxn ang="0">
                    <a:pos x="connsiteX0" y="connsiteY0"/>
                  </a:cxn>
                  <a:cxn ang="0">
                    <a:pos x="connsiteX1" y="connsiteY1"/>
                  </a:cxn>
                </a:cxnLst>
                <a:rect l="l" t="t" r="r" b="b"/>
                <a:pathLst>
                  <a:path w="36380" h="9194">
                    <a:moveTo>
                      <a:pt x="0" y="9194"/>
                    </a:moveTo>
                    <a:cubicBezTo>
                      <a:pt x="0" y="9194"/>
                      <a:pt x="15763" y="-11493"/>
                      <a:pt x="36380" y="9194"/>
                    </a:cubicBezTo>
                  </a:path>
                </a:pathLst>
              </a:custGeom>
              <a:noFill/>
              <a:ln w="12700" cap="flat">
                <a:solidFill>
                  <a:schemeClr val="tx1"/>
                </a:solidFill>
                <a:prstDash val="solid"/>
                <a:round/>
              </a:ln>
            </p:spPr>
            <p:txBody>
              <a:bodyPr rtlCol="0" anchor="ctr"/>
              <a:lstStyle/>
              <a:p>
                <a:endParaRPr lang="en-AU"/>
              </a:p>
            </p:txBody>
          </p:sp>
          <p:sp>
            <p:nvSpPr>
              <p:cNvPr id="135" name="Freeform 134">
                <a:extLst>
                  <a:ext uri="{FF2B5EF4-FFF2-40B4-BE49-F238E27FC236}">
                    <a16:creationId xmlns:a16="http://schemas.microsoft.com/office/drawing/2014/main" id="{BAF33AFD-22D1-2B0F-B088-8AAA4452FBD9}"/>
                  </a:ext>
                </a:extLst>
              </p:cNvPr>
              <p:cNvSpPr/>
              <p:nvPr/>
            </p:nvSpPr>
            <p:spPr>
              <a:xfrm>
                <a:off x="5006811" y="4399828"/>
                <a:ext cx="5391" cy="30417"/>
              </a:xfrm>
              <a:custGeom>
                <a:avLst/>
                <a:gdLst>
                  <a:gd name="connsiteX0" fmla="*/ 0 w 5391"/>
                  <a:gd name="connsiteY0" fmla="*/ 30417 h 30417"/>
                  <a:gd name="connsiteX1" fmla="*/ 0 w 5391"/>
                  <a:gd name="connsiteY1" fmla="*/ 0 h 30417"/>
                </a:gdLst>
                <a:ahLst/>
                <a:cxnLst>
                  <a:cxn ang="0">
                    <a:pos x="connsiteX0" y="connsiteY0"/>
                  </a:cxn>
                  <a:cxn ang="0">
                    <a:pos x="connsiteX1" y="connsiteY1"/>
                  </a:cxn>
                </a:cxnLst>
                <a:rect l="l" t="t" r="r" b="b"/>
                <a:pathLst>
                  <a:path w="5391" h="30417">
                    <a:moveTo>
                      <a:pt x="0" y="30417"/>
                    </a:moveTo>
                    <a:cubicBezTo>
                      <a:pt x="0" y="30417"/>
                      <a:pt x="12131" y="12159"/>
                      <a:pt x="0" y="0"/>
                    </a:cubicBezTo>
                  </a:path>
                </a:pathLst>
              </a:custGeom>
              <a:noFill/>
              <a:ln w="12700" cap="flat">
                <a:solidFill>
                  <a:schemeClr val="tx1"/>
                </a:solidFill>
                <a:prstDash val="solid"/>
                <a:round/>
              </a:ln>
            </p:spPr>
            <p:txBody>
              <a:bodyPr rtlCol="0" anchor="ctr"/>
              <a:lstStyle/>
              <a:p>
                <a:endParaRPr lang="en-AU"/>
              </a:p>
            </p:txBody>
          </p:sp>
          <p:sp>
            <p:nvSpPr>
              <p:cNvPr id="136" name="Freeform 135">
                <a:extLst>
                  <a:ext uri="{FF2B5EF4-FFF2-40B4-BE49-F238E27FC236}">
                    <a16:creationId xmlns:a16="http://schemas.microsoft.com/office/drawing/2014/main" id="{5DA73E0B-5F2A-83D0-B7AB-66776D078E4E}"/>
                  </a:ext>
                </a:extLst>
              </p:cNvPr>
              <p:cNvSpPr/>
              <p:nvPr/>
            </p:nvSpPr>
            <p:spPr>
              <a:xfrm>
                <a:off x="4982549" y="4418086"/>
                <a:ext cx="9198" cy="36503"/>
              </a:xfrm>
              <a:custGeom>
                <a:avLst/>
                <a:gdLst>
                  <a:gd name="connsiteX0" fmla="*/ 0 w 9198"/>
                  <a:gd name="connsiteY0" fmla="*/ 36503 h 36503"/>
                  <a:gd name="connsiteX1" fmla="*/ 0 w 9198"/>
                  <a:gd name="connsiteY1" fmla="*/ 0 h 36503"/>
                </a:gdLst>
                <a:ahLst/>
                <a:cxnLst>
                  <a:cxn ang="0">
                    <a:pos x="connsiteX0" y="connsiteY0"/>
                  </a:cxn>
                  <a:cxn ang="0">
                    <a:pos x="connsiteX1" y="connsiteY1"/>
                  </a:cxn>
                </a:cxnLst>
                <a:rect l="l" t="t" r="r" b="b"/>
                <a:pathLst>
                  <a:path w="9198" h="36503">
                    <a:moveTo>
                      <a:pt x="0" y="36503"/>
                    </a:moveTo>
                    <a:cubicBezTo>
                      <a:pt x="0" y="36503"/>
                      <a:pt x="20696" y="20687"/>
                      <a:pt x="0" y="0"/>
                    </a:cubicBezTo>
                  </a:path>
                </a:pathLst>
              </a:custGeom>
              <a:noFill/>
              <a:ln w="12700" cap="flat">
                <a:solidFill>
                  <a:schemeClr val="tx1"/>
                </a:solidFill>
                <a:prstDash val="solid"/>
                <a:round/>
              </a:ln>
            </p:spPr>
            <p:txBody>
              <a:bodyPr rtlCol="0" anchor="ctr"/>
              <a:lstStyle/>
              <a:p>
                <a:endParaRPr lang="en-AU"/>
              </a:p>
            </p:txBody>
          </p:sp>
        </p:grpSp>
        <p:sp>
          <p:nvSpPr>
            <p:cNvPr id="137" name="Freeform 136">
              <a:extLst>
                <a:ext uri="{FF2B5EF4-FFF2-40B4-BE49-F238E27FC236}">
                  <a16:creationId xmlns:a16="http://schemas.microsoft.com/office/drawing/2014/main" id="{45C96A07-638A-0111-9414-B989D527B2CE}"/>
                </a:ext>
              </a:extLst>
            </p:cNvPr>
            <p:cNvSpPr/>
            <p:nvPr/>
          </p:nvSpPr>
          <p:spPr>
            <a:xfrm>
              <a:off x="4891617" y="4332908"/>
              <a:ext cx="84879" cy="121276"/>
            </a:xfrm>
            <a:custGeom>
              <a:avLst/>
              <a:gdLst>
                <a:gd name="connsiteX0" fmla="*/ 84880 w 84879"/>
                <a:gd name="connsiteY0" fmla="*/ 22581 h 121276"/>
                <a:gd name="connsiteX1" fmla="*/ 60630 w 84879"/>
                <a:gd name="connsiteY1" fmla="*/ 0 h 121276"/>
                <a:gd name="connsiteX2" fmla="*/ 36381 w 84879"/>
                <a:gd name="connsiteY2" fmla="*/ 22581 h 121276"/>
                <a:gd name="connsiteX3" fmla="*/ 12132 w 84879"/>
                <a:gd name="connsiteY3" fmla="*/ 45162 h 121276"/>
                <a:gd name="connsiteX4" fmla="*/ 13720 w 84879"/>
                <a:gd name="connsiteY4" fmla="*/ 53142 h 121276"/>
                <a:gd name="connsiteX5" fmla="*/ 1 w 84879"/>
                <a:gd name="connsiteY5" fmla="*/ 73451 h 121276"/>
                <a:gd name="connsiteX6" fmla="*/ 9099 w 84879"/>
                <a:gd name="connsiteY6" fmla="*/ 90938 h 121276"/>
                <a:gd name="connsiteX7" fmla="*/ 6066 w 84879"/>
                <a:gd name="connsiteY7" fmla="*/ 101661 h 121276"/>
                <a:gd name="connsiteX8" fmla="*/ 18497 w 84879"/>
                <a:gd name="connsiteY8" fmla="*/ 121277 h 1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79" h="121276">
                  <a:moveTo>
                    <a:pt x="84880" y="22581"/>
                  </a:moveTo>
                  <a:cubicBezTo>
                    <a:pt x="84880" y="10109"/>
                    <a:pt x="74037" y="0"/>
                    <a:pt x="60630" y="0"/>
                  </a:cubicBezTo>
                  <a:cubicBezTo>
                    <a:pt x="47224" y="0"/>
                    <a:pt x="36381" y="10109"/>
                    <a:pt x="36381" y="22581"/>
                  </a:cubicBezTo>
                  <a:cubicBezTo>
                    <a:pt x="22961" y="22581"/>
                    <a:pt x="12132" y="32690"/>
                    <a:pt x="12132" y="45162"/>
                  </a:cubicBezTo>
                  <a:cubicBezTo>
                    <a:pt x="12132" y="47970"/>
                    <a:pt x="12744" y="50634"/>
                    <a:pt x="13720" y="53142"/>
                  </a:cubicBezTo>
                  <a:cubicBezTo>
                    <a:pt x="5611" y="56799"/>
                    <a:pt x="-77" y="64478"/>
                    <a:pt x="1" y="73451"/>
                  </a:cubicBezTo>
                  <a:cubicBezTo>
                    <a:pt x="1" y="80594"/>
                    <a:pt x="3567" y="86837"/>
                    <a:pt x="9099" y="90938"/>
                  </a:cubicBezTo>
                  <a:cubicBezTo>
                    <a:pt x="7199" y="94138"/>
                    <a:pt x="6066" y="97782"/>
                    <a:pt x="6066" y="101661"/>
                  </a:cubicBezTo>
                  <a:cubicBezTo>
                    <a:pt x="6066" y="110097"/>
                    <a:pt x="11143" y="117398"/>
                    <a:pt x="18497" y="121277"/>
                  </a:cubicBezTo>
                </a:path>
              </a:pathLst>
            </a:custGeom>
            <a:noFill/>
            <a:ln w="12700" cap="flat">
              <a:solidFill>
                <a:schemeClr val="tx1"/>
              </a:solidFill>
              <a:prstDash val="solid"/>
              <a:round/>
            </a:ln>
          </p:spPr>
          <p:txBody>
            <a:bodyPr rtlCol="0" anchor="ctr"/>
            <a:lstStyle/>
            <a:p>
              <a:endParaRPr lang="en-AU"/>
            </a:p>
          </p:txBody>
        </p:sp>
        <p:sp>
          <p:nvSpPr>
            <p:cNvPr id="138" name="Freeform 137">
              <a:extLst>
                <a:ext uri="{FF2B5EF4-FFF2-40B4-BE49-F238E27FC236}">
                  <a16:creationId xmlns:a16="http://schemas.microsoft.com/office/drawing/2014/main" id="{5391646C-F5D4-AC34-5104-CDF77A8285FD}"/>
                </a:ext>
              </a:extLst>
            </p:cNvPr>
            <p:cNvSpPr/>
            <p:nvPr/>
          </p:nvSpPr>
          <p:spPr>
            <a:xfrm>
              <a:off x="4812778" y="4369411"/>
              <a:ext cx="66695" cy="24331"/>
            </a:xfrm>
            <a:custGeom>
              <a:avLst/>
              <a:gdLst>
                <a:gd name="connsiteX0" fmla="*/ 0 w 66695"/>
                <a:gd name="connsiteY0" fmla="*/ 24331 h 24331"/>
                <a:gd name="connsiteX1" fmla="*/ 51011 w 66695"/>
                <a:gd name="connsiteY1" fmla="*/ 0 h 24331"/>
                <a:gd name="connsiteX2" fmla="*/ 66695 w 66695"/>
                <a:gd name="connsiteY2" fmla="*/ 1672 h 24331"/>
              </a:gdLst>
              <a:ahLst/>
              <a:cxnLst>
                <a:cxn ang="0">
                  <a:pos x="connsiteX0" y="connsiteY0"/>
                </a:cxn>
                <a:cxn ang="0">
                  <a:pos x="connsiteX1" y="connsiteY1"/>
                </a:cxn>
                <a:cxn ang="0">
                  <a:pos x="connsiteX2" y="connsiteY2"/>
                </a:cxn>
              </a:cxnLst>
              <a:rect l="l" t="t" r="r" b="b"/>
              <a:pathLst>
                <a:path w="66695" h="24331">
                  <a:moveTo>
                    <a:pt x="0" y="24331"/>
                  </a:moveTo>
                  <a:cubicBezTo>
                    <a:pt x="9554" y="9887"/>
                    <a:pt x="28805" y="0"/>
                    <a:pt x="51011" y="0"/>
                  </a:cubicBezTo>
                  <a:cubicBezTo>
                    <a:pt x="56464" y="0"/>
                    <a:pt x="61697" y="614"/>
                    <a:pt x="66695" y="1672"/>
                  </a:cubicBezTo>
                </a:path>
              </a:pathLst>
            </a:custGeom>
            <a:noFill/>
            <a:ln w="12700" cap="flat">
              <a:solidFill>
                <a:schemeClr val="tx1"/>
              </a:solidFill>
              <a:prstDash val="solid"/>
              <a:round/>
            </a:ln>
          </p:spPr>
          <p:txBody>
            <a:bodyPr rtlCol="0" anchor="ctr"/>
            <a:lstStyle/>
            <a:p>
              <a:endParaRPr lang="en-AU"/>
            </a:p>
          </p:txBody>
        </p:sp>
      </p:grpSp>
      <p:sp>
        <p:nvSpPr>
          <p:cNvPr id="163" name="TextBox 162">
            <a:extLst>
              <a:ext uri="{FF2B5EF4-FFF2-40B4-BE49-F238E27FC236}">
                <a16:creationId xmlns:a16="http://schemas.microsoft.com/office/drawing/2014/main" id="{394FEFD0-9147-2A72-96CE-9265BE1EDC23}"/>
              </a:ext>
            </a:extLst>
          </p:cNvPr>
          <p:cNvSpPr txBox="1"/>
          <p:nvPr/>
        </p:nvSpPr>
        <p:spPr>
          <a:xfrm>
            <a:off x="5668394" y="4988482"/>
            <a:ext cx="1652659" cy="724562"/>
          </a:xfrm>
          <a:prstGeom prst="rect">
            <a:avLst/>
          </a:prstGeom>
          <a:noFill/>
        </p:spPr>
        <p:txBody>
          <a:bodyPr wrap="square" lIns="0" tIns="0" rIns="0" bIns="0">
            <a:noAutofit/>
          </a:bodyPr>
          <a:lstStyle/>
          <a:p>
            <a:pPr marR="0" lvl="0" fontAlgn="auto">
              <a:lnSpc>
                <a:spcPct val="90000"/>
              </a:lnSpc>
              <a:spcBef>
                <a:spcPts val="600"/>
              </a:spcBef>
              <a:spcAft>
                <a:spcPts val="0"/>
              </a:spcAft>
              <a:buClrTx/>
              <a:buSzPct val="90000"/>
              <a:tabLst/>
              <a:defRPr/>
            </a:pPr>
            <a:r>
              <a:rPr lang="en-AU" sz="1600" b="1"/>
              <a:t>Retailers / consumers</a:t>
            </a:r>
          </a:p>
          <a:p>
            <a:pPr marR="0" lvl="0" fontAlgn="auto">
              <a:lnSpc>
                <a:spcPct val="100000"/>
              </a:lnSpc>
              <a:spcBef>
                <a:spcPts val="600"/>
              </a:spcBef>
              <a:spcAft>
                <a:spcPts val="0"/>
              </a:spcAft>
              <a:buClrTx/>
              <a:buSzTx/>
              <a:tabLst/>
              <a:defRPr/>
            </a:pPr>
            <a:r>
              <a:rPr lang="en-AU" sz="1200"/>
              <a:t>Coles, Woolworths, etc. </a:t>
            </a:r>
          </a:p>
        </p:txBody>
      </p:sp>
      <p:sp>
        <p:nvSpPr>
          <p:cNvPr id="164" name="Freeform: Shape 595">
            <a:extLst>
              <a:ext uri="{FF2B5EF4-FFF2-40B4-BE49-F238E27FC236}">
                <a16:creationId xmlns:a16="http://schemas.microsoft.com/office/drawing/2014/main" id="{680C17CC-6DB4-ADF5-C16A-7C4F2BD83F73}"/>
              </a:ext>
            </a:extLst>
          </p:cNvPr>
          <p:cNvSpPr/>
          <p:nvPr/>
        </p:nvSpPr>
        <p:spPr>
          <a:xfrm>
            <a:off x="7516741" y="4995154"/>
            <a:ext cx="740105" cy="575731"/>
          </a:xfrm>
          <a:custGeom>
            <a:avLst/>
            <a:gdLst>
              <a:gd name="connsiteX0" fmla="*/ 215127 w 483820"/>
              <a:gd name="connsiteY0" fmla="*/ 91810 h 376366"/>
              <a:gd name="connsiteX1" fmla="*/ 222485 w 483820"/>
              <a:gd name="connsiteY1" fmla="*/ 99303 h 376366"/>
              <a:gd name="connsiteX2" fmla="*/ 229811 w 483820"/>
              <a:gd name="connsiteY2" fmla="*/ 91810 h 376366"/>
              <a:gd name="connsiteX3" fmla="*/ 222485 w 483820"/>
              <a:gd name="connsiteY3" fmla="*/ 84333 h 376366"/>
              <a:gd name="connsiteX4" fmla="*/ 215127 w 483820"/>
              <a:gd name="connsiteY4" fmla="*/ 91810 h 376366"/>
              <a:gd name="connsiteX5" fmla="*/ 250692 w 483820"/>
              <a:gd name="connsiteY5" fmla="*/ 91961 h 376366"/>
              <a:gd name="connsiteX6" fmla="*/ 258186 w 483820"/>
              <a:gd name="connsiteY6" fmla="*/ 99287 h 376366"/>
              <a:gd name="connsiteX7" fmla="*/ 265393 w 483820"/>
              <a:gd name="connsiteY7" fmla="*/ 91658 h 376366"/>
              <a:gd name="connsiteX8" fmla="*/ 257899 w 483820"/>
              <a:gd name="connsiteY8" fmla="*/ 84333 h 376366"/>
              <a:gd name="connsiteX9" fmla="*/ 250692 w 483820"/>
              <a:gd name="connsiteY9" fmla="*/ 91961 h 376366"/>
              <a:gd name="connsiteX10" fmla="*/ 189210 w 483820"/>
              <a:gd name="connsiteY10" fmla="*/ 21285 h 376366"/>
              <a:gd name="connsiteX11" fmla="*/ 199230 w 483820"/>
              <a:gd name="connsiteY11" fmla="*/ 21285 h 376366"/>
              <a:gd name="connsiteX12" fmla="*/ 202042 w 483820"/>
              <a:gd name="connsiteY12" fmla="*/ 23576 h 376366"/>
              <a:gd name="connsiteX13" fmla="*/ 212988 w 483820"/>
              <a:gd name="connsiteY13" fmla="*/ 71400 h 376366"/>
              <a:gd name="connsiteX14" fmla="*/ 217080 w 483820"/>
              <a:gd name="connsiteY14" fmla="*/ 74718 h 376366"/>
              <a:gd name="connsiteX15" fmla="*/ 263810 w 483820"/>
              <a:gd name="connsiteY15" fmla="*/ 74718 h 376366"/>
              <a:gd name="connsiteX16" fmla="*/ 267818 w 483820"/>
              <a:gd name="connsiteY16" fmla="*/ 72124 h 376366"/>
              <a:gd name="connsiteX17" fmla="*/ 282149 w 483820"/>
              <a:gd name="connsiteY17" fmla="*/ 40651 h 376366"/>
              <a:gd name="connsiteX18" fmla="*/ 278444 w 483820"/>
              <a:gd name="connsiteY18" fmla="*/ 34723 h 376366"/>
              <a:gd name="connsiteX19" fmla="*/ 205124 w 483820"/>
              <a:gd name="connsiteY19" fmla="*/ 34723 h 376366"/>
              <a:gd name="connsiteX20" fmla="*/ 241902 w 483820"/>
              <a:gd name="connsiteY20" fmla="*/ 116547 h 376366"/>
              <a:gd name="connsiteX21" fmla="*/ 241902 w 483820"/>
              <a:gd name="connsiteY21" fmla="*/ 307694 h 376366"/>
              <a:gd name="connsiteX22" fmla="*/ 315525 w 483820"/>
              <a:gd name="connsiteY22" fmla="*/ 124849 h 376366"/>
              <a:gd name="connsiteX23" fmla="*/ 315525 w 483820"/>
              <a:gd name="connsiteY23" fmla="*/ 372258 h 376366"/>
              <a:gd name="connsiteX24" fmla="*/ 357674 w 483820"/>
              <a:gd name="connsiteY24" fmla="*/ 136890 h 376366"/>
              <a:gd name="connsiteX25" fmla="*/ 357674 w 483820"/>
              <a:gd name="connsiteY25" fmla="*/ 376164 h 376366"/>
              <a:gd name="connsiteX26" fmla="*/ 171175 w 483820"/>
              <a:gd name="connsiteY26" fmla="*/ 123553 h 376366"/>
              <a:gd name="connsiteX27" fmla="*/ 171175 w 483820"/>
              <a:gd name="connsiteY27" fmla="*/ 376164 h 376366"/>
              <a:gd name="connsiteX28" fmla="*/ 126702 w 483820"/>
              <a:gd name="connsiteY28" fmla="*/ 136890 h 376366"/>
              <a:gd name="connsiteX29" fmla="*/ 126702 w 483820"/>
              <a:gd name="connsiteY29" fmla="*/ 376164 h 376366"/>
              <a:gd name="connsiteX30" fmla="*/ 241885 w 483820"/>
              <a:gd name="connsiteY30" fmla="*/ 307694 h 376366"/>
              <a:gd name="connsiteX31" fmla="*/ 241885 w 483820"/>
              <a:gd name="connsiteY31" fmla="*/ 376164 h 376366"/>
              <a:gd name="connsiteX32" fmla="*/ 284792 w 483820"/>
              <a:gd name="connsiteY32" fmla="*/ 376367 h 376366"/>
              <a:gd name="connsiteX33" fmla="*/ 284792 w 483820"/>
              <a:gd name="connsiteY33" fmla="*/ 308907 h 376366"/>
              <a:gd name="connsiteX34" fmla="*/ 200223 w 483820"/>
              <a:gd name="connsiteY34" fmla="*/ 376181 h 376366"/>
              <a:gd name="connsiteX35" fmla="*/ 200223 w 483820"/>
              <a:gd name="connsiteY35" fmla="*/ 309092 h 376366"/>
              <a:gd name="connsiteX36" fmla="*/ 96761 w 483820"/>
              <a:gd name="connsiteY36" fmla="*/ 324315 h 376366"/>
              <a:gd name="connsiteX37" fmla="*/ 239022 w 483820"/>
              <a:gd name="connsiteY37" fmla="*/ 307728 h 376366"/>
              <a:gd name="connsiteX38" fmla="*/ 387059 w 483820"/>
              <a:gd name="connsiteY38" fmla="*/ 324315 h 376366"/>
              <a:gd name="connsiteX39" fmla="*/ 96761 w 483820"/>
              <a:gd name="connsiteY39" fmla="*/ 267902 h 376366"/>
              <a:gd name="connsiteX40" fmla="*/ 239022 w 483820"/>
              <a:gd name="connsiteY40" fmla="*/ 243518 h 376366"/>
              <a:gd name="connsiteX41" fmla="*/ 387059 w 483820"/>
              <a:gd name="connsiteY41" fmla="*/ 267902 h 376366"/>
              <a:gd name="connsiteX42" fmla="*/ 96761 w 483820"/>
              <a:gd name="connsiteY42" fmla="*/ 210277 h 376366"/>
              <a:gd name="connsiteX43" fmla="*/ 239022 w 483820"/>
              <a:gd name="connsiteY43" fmla="*/ 181986 h 376366"/>
              <a:gd name="connsiteX44" fmla="*/ 387059 w 483820"/>
              <a:gd name="connsiteY44" fmla="*/ 210277 h 376366"/>
              <a:gd name="connsiteX45" fmla="*/ 96761 w 483820"/>
              <a:gd name="connsiteY45" fmla="*/ 148778 h 376366"/>
              <a:gd name="connsiteX46" fmla="*/ 239022 w 483820"/>
              <a:gd name="connsiteY46" fmla="*/ 116581 h 376366"/>
              <a:gd name="connsiteX47" fmla="*/ 387059 w 483820"/>
              <a:gd name="connsiteY47" fmla="*/ 148778 h 376366"/>
              <a:gd name="connsiteX48" fmla="*/ 387059 w 483820"/>
              <a:gd name="connsiteY48" fmla="*/ 376198 h 376366"/>
              <a:gd name="connsiteX49" fmla="*/ 96761 w 483820"/>
              <a:gd name="connsiteY49" fmla="*/ 376198 h 376366"/>
              <a:gd name="connsiteX50" fmla="*/ 96761 w 483820"/>
              <a:gd name="connsiteY50" fmla="*/ 42924 h 376366"/>
              <a:gd name="connsiteX51" fmla="*/ 238551 w 483820"/>
              <a:gd name="connsiteY51" fmla="*/ 0 h 376366"/>
              <a:gd name="connsiteX52" fmla="*/ 387043 w 483820"/>
              <a:gd name="connsiteY52" fmla="*/ 42924 h 376366"/>
              <a:gd name="connsiteX53" fmla="*/ 387043 w 483820"/>
              <a:gd name="connsiteY53" fmla="*/ 376198 h 376366"/>
              <a:gd name="connsiteX54" fmla="*/ 464168 w 483820"/>
              <a:gd name="connsiteY54" fmla="*/ 175233 h 376366"/>
              <a:gd name="connsiteX55" fmla="*/ 464168 w 483820"/>
              <a:gd name="connsiteY55" fmla="*/ 374531 h 376366"/>
              <a:gd name="connsiteX56" fmla="*/ 464168 w 483820"/>
              <a:gd name="connsiteY56" fmla="*/ 374531 h 376366"/>
              <a:gd name="connsiteX57" fmla="*/ 464168 w 483820"/>
              <a:gd name="connsiteY57" fmla="*/ 376198 h 376366"/>
              <a:gd name="connsiteX58" fmla="*/ 444550 w 483820"/>
              <a:gd name="connsiteY58" fmla="*/ 374918 h 376366"/>
              <a:gd name="connsiteX59" fmla="*/ 444550 w 483820"/>
              <a:gd name="connsiteY59" fmla="*/ 124883 h 376366"/>
              <a:gd name="connsiteX60" fmla="*/ 387059 w 483820"/>
              <a:gd name="connsiteY60" fmla="*/ 144383 h 376366"/>
              <a:gd name="connsiteX61" fmla="*/ 387059 w 483820"/>
              <a:gd name="connsiteY61" fmla="*/ 376198 h 376366"/>
              <a:gd name="connsiteX62" fmla="*/ 483821 w 483820"/>
              <a:gd name="connsiteY62" fmla="*/ 376198 h 376366"/>
              <a:gd name="connsiteX63" fmla="*/ 483821 w 483820"/>
              <a:gd name="connsiteY63" fmla="*/ 175233 h 376366"/>
              <a:gd name="connsiteX64" fmla="*/ 444550 w 483820"/>
              <a:gd name="connsiteY64" fmla="*/ 175233 h 376366"/>
              <a:gd name="connsiteX65" fmla="*/ 446571 w 483820"/>
              <a:gd name="connsiteY65" fmla="*/ 376198 h 376366"/>
              <a:gd name="connsiteX66" fmla="*/ 19635 w 483820"/>
              <a:gd name="connsiteY66" fmla="*/ 175233 h 376366"/>
              <a:gd name="connsiteX67" fmla="*/ 19635 w 483820"/>
              <a:gd name="connsiteY67" fmla="*/ 376198 h 376366"/>
              <a:gd name="connsiteX68" fmla="*/ 96761 w 483820"/>
              <a:gd name="connsiteY68" fmla="*/ 376198 h 376366"/>
              <a:gd name="connsiteX69" fmla="*/ 39270 w 483820"/>
              <a:gd name="connsiteY69" fmla="*/ 376198 h 376366"/>
              <a:gd name="connsiteX70" fmla="*/ 39270 w 483820"/>
              <a:gd name="connsiteY70" fmla="*/ 124883 h 376366"/>
              <a:gd name="connsiteX71" fmla="*/ 96761 w 483820"/>
              <a:gd name="connsiteY71" fmla="*/ 144383 h 376366"/>
              <a:gd name="connsiteX72" fmla="*/ 96761 w 483820"/>
              <a:gd name="connsiteY72" fmla="*/ 376198 h 376366"/>
              <a:gd name="connsiteX73" fmla="*/ 39270 w 483820"/>
              <a:gd name="connsiteY73" fmla="*/ 376198 h 376366"/>
              <a:gd name="connsiteX74" fmla="*/ 0 w 483820"/>
              <a:gd name="connsiteY74" fmla="*/ 376198 h 376366"/>
              <a:gd name="connsiteX75" fmla="*/ 0 w 483820"/>
              <a:gd name="connsiteY75" fmla="*/ 175233 h 376366"/>
              <a:gd name="connsiteX76" fmla="*/ 39270 w 483820"/>
              <a:gd name="connsiteY76" fmla="*/ 175233 h 376366"/>
              <a:gd name="connsiteX77" fmla="*/ 39270 w 483820"/>
              <a:gd name="connsiteY77" fmla="*/ 376198 h 37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83820" h="376366">
                <a:moveTo>
                  <a:pt x="215127" y="91810"/>
                </a:moveTo>
                <a:cubicBezTo>
                  <a:pt x="215127" y="95952"/>
                  <a:pt x="218427" y="99303"/>
                  <a:pt x="222485" y="99303"/>
                </a:cubicBezTo>
                <a:cubicBezTo>
                  <a:pt x="226544" y="99303"/>
                  <a:pt x="229811" y="95952"/>
                  <a:pt x="229811" y="91810"/>
                </a:cubicBezTo>
                <a:cubicBezTo>
                  <a:pt x="229811" y="87667"/>
                  <a:pt x="226544" y="84333"/>
                  <a:pt x="222485" y="84333"/>
                </a:cubicBezTo>
                <a:cubicBezTo>
                  <a:pt x="218427" y="84333"/>
                  <a:pt x="215127" y="87684"/>
                  <a:pt x="215127" y="91810"/>
                </a:cubicBezTo>
                <a:close/>
                <a:moveTo>
                  <a:pt x="250692" y="91961"/>
                </a:moveTo>
                <a:cubicBezTo>
                  <a:pt x="250776" y="96087"/>
                  <a:pt x="254127" y="99371"/>
                  <a:pt x="258186" y="99287"/>
                </a:cubicBezTo>
                <a:cubicBezTo>
                  <a:pt x="262244" y="99202"/>
                  <a:pt x="265477" y="95801"/>
                  <a:pt x="265393" y="91658"/>
                </a:cubicBezTo>
                <a:cubicBezTo>
                  <a:pt x="265309" y="87516"/>
                  <a:pt x="261958" y="84249"/>
                  <a:pt x="257899" y="84333"/>
                </a:cubicBezTo>
                <a:cubicBezTo>
                  <a:pt x="253841" y="84417"/>
                  <a:pt x="250608" y="87819"/>
                  <a:pt x="250692" y="91961"/>
                </a:cubicBezTo>
                <a:close/>
                <a:moveTo>
                  <a:pt x="189210" y="21285"/>
                </a:moveTo>
                <a:lnTo>
                  <a:pt x="199230" y="21285"/>
                </a:lnTo>
                <a:cubicBezTo>
                  <a:pt x="200560" y="21285"/>
                  <a:pt x="201739" y="22245"/>
                  <a:pt x="202042" y="23576"/>
                </a:cubicBezTo>
                <a:lnTo>
                  <a:pt x="212988" y="71400"/>
                </a:lnTo>
                <a:cubicBezTo>
                  <a:pt x="213426" y="73337"/>
                  <a:pt x="215127" y="74718"/>
                  <a:pt x="217080" y="74718"/>
                </a:cubicBezTo>
                <a:lnTo>
                  <a:pt x="263810" y="74718"/>
                </a:lnTo>
                <a:cubicBezTo>
                  <a:pt x="265528" y="74718"/>
                  <a:pt x="267077" y="73724"/>
                  <a:pt x="267818" y="72124"/>
                </a:cubicBezTo>
                <a:lnTo>
                  <a:pt x="282149" y="40651"/>
                </a:lnTo>
                <a:cubicBezTo>
                  <a:pt x="283412" y="37889"/>
                  <a:pt x="281424" y="34723"/>
                  <a:pt x="278444" y="34723"/>
                </a:cubicBezTo>
                <a:lnTo>
                  <a:pt x="205124" y="34723"/>
                </a:lnTo>
                <a:moveTo>
                  <a:pt x="241902" y="116547"/>
                </a:moveTo>
                <a:lnTo>
                  <a:pt x="241902" y="307694"/>
                </a:lnTo>
                <a:moveTo>
                  <a:pt x="315525" y="124849"/>
                </a:moveTo>
                <a:lnTo>
                  <a:pt x="315525" y="372258"/>
                </a:lnTo>
                <a:moveTo>
                  <a:pt x="357674" y="136890"/>
                </a:moveTo>
                <a:lnTo>
                  <a:pt x="357674" y="376164"/>
                </a:lnTo>
                <a:moveTo>
                  <a:pt x="171175" y="123553"/>
                </a:moveTo>
                <a:lnTo>
                  <a:pt x="171175" y="376164"/>
                </a:lnTo>
                <a:moveTo>
                  <a:pt x="126702" y="136890"/>
                </a:moveTo>
                <a:lnTo>
                  <a:pt x="126702" y="376164"/>
                </a:lnTo>
                <a:moveTo>
                  <a:pt x="241885" y="307694"/>
                </a:moveTo>
                <a:lnTo>
                  <a:pt x="241885" y="376164"/>
                </a:lnTo>
                <a:moveTo>
                  <a:pt x="284792" y="376367"/>
                </a:moveTo>
                <a:lnTo>
                  <a:pt x="284792" y="308907"/>
                </a:lnTo>
                <a:moveTo>
                  <a:pt x="200223" y="376181"/>
                </a:moveTo>
                <a:lnTo>
                  <a:pt x="200223" y="309092"/>
                </a:lnTo>
                <a:moveTo>
                  <a:pt x="96761" y="324315"/>
                </a:moveTo>
                <a:cubicBezTo>
                  <a:pt x="96761" y="324315"/>
                  <a:pt x="139382" y="307728"/>
                  <a:pt x="239022" y="307728"/>
                </a:cubicBezTo>
                <a:cubicBezTo>
                  <a:pt x="347284" y="307728"/>
                  <a:pt x="387059" y="324315"/>
                  <a:pt x="387059" y="324315"/>
                </a:cubicBezTo>
                <a:moveTo>
                  <a:pt x="96761" y="267902"/>
                </a:moveTo>
                <a:cubicBezTo>
                  <a:pt x="96761" y="267902"/>
                  <a:pt x="139382" y="243518"/>
                  <a:pt x="239022" y="243518"/>
                </a:cubicBezTo>
                <a:cubicBezTo>
                  <a:pt x="347284" y="243518"/>
                  <a:pt x="387059" y="267902"/>
                  <a:pt x="387059" y="267902"/>
                </a:cubicBezTo>
                <a:moveTo>
                  <a:pt x="96761" y="210277"/>
                </a:moveTo>
                <a:cubicBezTo>
                  <a:pt x="96761" y="210277"/>
                  <a:pt x="139382" y="181986"/>
                  <a:pt x="239022" y="181986"/>
                </a:cubicBezTo>
                <a:cubicBezTo>
                  <a:pt x="347284" y="181986"/>
                  <a:pt x="387059" y="210277"/>
                  <a:pt x="387059" y="210277"/>
                </a:cubicBezTo>
                <a:moveTo>
                  <a:pt x="96761" y="148778"/>
                </a:moveTo>
                <a:cubicBezTo>
                  <a:pt x="96761" y="148778"/>
                  <a:pt x="139382" y="116581"/>
                  <a:pt x="239022" y="116581"/>
                </a:cubicBezTo>
                <a:cubicBezTo>
                  <a:pt x="347284" y="116581"/>
                  <a:pt x="387059" y="148778"/>
                  <a:pt x="387059" y="148778"/>
                </a:cubicBezTo>
                <a:moveTo>
                  <a:pt x="387059" y="376198"/>
                </a:moveTo>
                <a:lnTo>
                  <a:pt x="96761" y="376198"/>
                </a:lnTo>
                <a:lnTo>
                  <a:pt x="96761" y="42924"/>
                </a:lnTo>
                <a:cubicBezTo>
                  <a:pt x="96761" y="42924"/>
                  <a:pt x="119763" y="0"/>
                  <a:pt x="238551" y="0"/>
                </a:cubicBezTo>
                <a:cubicBezTo>
                  <a:pt x="368368" y="0"/>
                  <a:pt x="387043" y="42924"/>
                  <a:pt x="387043" y="42924"/>
                </a:cubicBezTo>
                <a:lnTo>
                  <a:pt x="387043" y="376198"/>
                </a:lnTo>
                <a:close/>
                <a:moveTo>
                  <a:pt x="464168" y="175233"/>
                </a:moveTo>
                <a:lnTo>
                  <a:pt x="464168" y="374531"/>
                </a:lnTo>
                <a:moveTo>
                  <a:pt x="464168" y="374531"/>
                </a:moveTo>
                <a:lnTo>
                  <a:pt x="464168" y="376198"/>
                </a:lnTo>
                <a:moveTo>
                  <a:pt x="444550" y="374918"/>
                </a:moveTo>
                <a:lnTo>
                  <a:pt x="444550" y="124883"/>
                </a:lnTo>
                <a:lnTo>
                  <a:pt x="387059" y="144383"/>
                </a:lnTo>
                <a:lnTo>
                  <a:pt x="387059" y="376198"/>
                </a:lnTo>
                <a:moveTo>
                  <a:pt x="483821" y="376198"/>
                </a:moveTo>
                <a:lnTo>
                  <a:pt x="483821" y="175233"/>
                </a:lnTo>
                <a:lnTo>
                  <a:pt x="444550" y="175233"/>
                </a:lnTo>
                <a:lnTo>
                  <a:pt x="446571" y="376198"/>
                </a:lnTo>
                <a:moveTo>
                  <a:pt x="19635" y="175233"/>
                </a:moveTo>
                <a:lnTo>
                  <a:pt x="19635" y="376198"/>
                </a:lnTo>
                <a:moveTo>
                  <a:pt x="96761" y="376198"/>
                </a:moveTo>
                <a:lnTo>
                  <a:pt x="39270" y="376198"/>
                </a:lnTo>
                <a:lnTo>
                  <a:pt x="39270" y="124883"/>
                </a:lnTo>
                <a:lnTo>
                  <a:pt x="96761" y="144383"/>
                </a:lnTo>
                <a:lnTo>
                  <a:pt x="96761" y="376198"/>
                </a:lnTo>
                <a:close/>
                <a:moveTo>
                  <a:pt x="39270" y="376198"/>
                </a:moveTo>
                <a:lnTo>
                  <a:pt x="0" y="376198"/>
                </a:lnTo>
                <a:lnTo>
                  <a:pt x="0" y="175233"/>
                </a:lnTo>
                <a:lnTo>
                  <a:pt x="39270" y="175233"/>
                </a:lnTo>
                <a:lnTo>
                  <a:pt x="39270" y="376198"/>
                </a:lnTo>
                <a:close/>
              </a:path>
            </a:pathLst>
          </a:custGeom>
          <a:noFill/>
          <a:ln w="15875" cap="flat">
            <a:solidFill>
              <a:schemeClr val="bg1"/>
            </a:solidFill>
            <a:prstDash val="solid"/>
            <a:round/>
          </a:ln>
        </p:spPr>
        <p:txBody>
          <a:bodyPr rtlCol="0" anchor="ctr"/>
          <a:lstStyle/>
          <a:p>
            <a:endParaRPr lang="en-AU"/>
          </a:p>
        </p:txBody>
      </p:sp>
      <p:sp>
        <p:nvSpPr>
          <p:cNvPr id="168" name="Freeform: Shape 50">
            <a:extLst>
              <a:ext uri="{FF2B5EF4-FFF2-40B4-BE49-F238E27FC236}">
                <a16:creationId xmlns:a16="http://schemas.microsoft.com/office/drawing/2014/main" id="{7FC180E9-BFD5-2E43-7914-A9EF94DDBDEE}"/>
              </a:ext>
            </a:extLst>
          </p:cNvPr>
          <p:cNvSpPr/>
          <p:nvPr/>
        </p:nvSpPr>
        <p:spPr>
          <a:xfrm>
            <a:off x="6777545" y="3732739"/>
            <a:ext cx="487971" cy="505251"/>
          </a:xfrm>
          <a:custGeom>
            <a:avLst/>
            <a:gdLst>
              <a:gd name="connsiteX0" fmla="*/ 467761 w 487971"/>
              <a:gd name="connsiteY0" fmla="*/ 505251 h 505251"/>
              <a:gd name="connsiteX1" fmla="*/ 20211 w 487971"/>
              <a:gd name="connsiteY1" fmla="*/ 505251 h 505251"/>
              <a:gd name="connsiteX2" fmla="*/ 0 w 487971"/>
              <a:gd name="connsiteY2" fmla="*/ 485041 h 505251"/>
              <a:gd name="connsiteX3" fmla="*/ 0 w 487971"/>
              <a:gd name="connsiteY3" fmla="*/ 78502 h 505251"/>
              <a:gd name="connsiteX4" fmla="*/ 20211 w 487971"/>
              <a:gd name="connsiteY4" fmla="*/ 58291 h 505251"/>
              <a:gd name="connsiteX5" fmla="*/ 467761 w 487971"/>
              <a:gd name="connsiteY5" fmla="*/ 58291 h 505251"/>
              <a:gd name="connsiteX6" fmla="*/ 487971 w 487971"/>
              <a:gd name="connsiteY6" fmla="*/ 78502 h 505251"/>
              <a:gd name="connsiteX7" fmla="*/ 487971 w 487971"/>
              <a:gd name="connsiteY7" fmla="*/ 485041 h 505251"/>
              <a:gd name="connsiteX8" fmla="*/ 467761 w 487971"/>
              <a:gd name="connsiteY8" fmla="*/ 505251 h 505251"/>
              <a:gd name="connsiteX9" fmla="*/ 153012 w 487971"/>
              <a:gd name="connsiteY9" fmla="*/ 299658 h 505251"/>
              <a:gd name="connsiteX10" fmla="*/ 153012 w 487971"/>
              <a:gd name="connsiteY10" fmla="*/ 226327 h 505251"/>
              <a:gd name="connsiteX11" fmla="*/ 138427 w 487971"/>
              <a:gd name="connsiteY11" fmla="*/ 211741 h 505251"/>
              <a:gd name="connsiteX12" fmla="*/ 65095 w 487971"/>
              <a:gd name="connsiteY12" fmla="*/ 211741 h 505251"/>
              <a:gd name="connsiteX13" fmla="*/ 50510 w 487971"/>
              <a:gd name="connsiteY13" fmla="*/ 226327 h 505251"/>
              <a:gd name="connsiteX14" fmla="*/ 50510 w 487971"/>
              <a:gd name="connsiteY14" fmla="*/ 299658 h 505251"/>
              <a:gd name="connsiteX15" fmla="*/ 65095 w 487971"/>
              <a:gd name="connsiteY15" fmla="*/ 314243 h 505251"/>
              <a:gd name="connsiteX16" fmla="*/ 138427 w 487971"/>
              <a:gd name="connsiteY16" fmla="*/ 314243 h 505251"/>
              <a:gd name="connsiteX17" fmla="*/ 153012 w 487971"/>
              <a:gd name="connsiteY17" fmla="*/ 299658 h 505251"/>
              <a:gd name="connsiteX18" fmla="*/ 295245 w 487971"/>
              <a:gd name="connsiteY18" fmla="*/ 299658 h 505251"/>
              <a:gd name="connsiteX19" fmla="*/ 295245 w 487971"/>
              <a:gd name="connsiteY19" fmla="*/ 226327 h 505251"/>
              <a:gd name="connsiteX20" fmla="*/ 280660 w 487971"/>
              <a:gd name="connsiteY20" fmla="*/ 211741 h 505251"/>
              <a:gd name="connsiteX21" fmla="*/ 207328 w 487971"/>
              <a:gd name="connsiteY21" fmla="*/ 211741 h 505251"/>
              <a:gd name="connsiteX22" fmla="*/ 192743 w 487971"/>
              <a:gd name="connsiteY22" fmla="*/ 226327 h 505251"/>
              <a:gd name="connsiteX23" fmla="*/ 192743 w 487971"/>
              <a:gd name="connsiteY23" fmla="*/ 299658 h 505251"/>
              <a:gd name="connsiteX24" fmla="*/ 207328 w 487971"/>
              <a:gd name="connsiteY24" fmla="*/ 314243 h 505251"/>
              <a:gd name="connsiteX25" fmla="*/ 280660 w 487971"/>
              <a:gd name="connsiteY25" fmla="*/ 314243 h 505251"/>
              <a:gd name="connsiteX26" fmla="*/ 295245 w 487971"/>
              <a:gd name="connsiteY26" fmla="*/ 299658 h 505251"/>
              <a:gd name="connsiteX27" fmla="*/ 437478 w 487971"/>
              <a:gd name="connsiteY27" fmla="*/ 299658 h 505251"/>
              <a:gd name="connsiteX28" fmla="*/ 437478 w 487971"/>
              <a:gd name="connsiteY28" fmla="*/ 226327 h 505251"/>
              <a:gd name="connsiteX29" fmla="*/ 422893 w 487971"/>
              <a:gd name="connsiteY29" fmla="*/ 211741 h 505251"/>
              <a:gd name="connsiteX30" fmla="*/ 349561 w 487971"/>
              <a:gd name="connsiteY30" fmla="*/ 211741 h 505251"/>
              <a:gd name="connsiteX31" fmla="*/ 334976 w 487971"/>
              <a:gd name="connsiteY31" fmla="*/ 226327 h 505251"/>
              <a:gd name="connsiteX32" fmla="*/ 334976 w 487971"/>
              <a:gd name="connsiteY32" fmla="*/ 299658 h 505251"/>
              <a:gd name="connsiteX33" fmla="*/ 349561 w 487971"/>
              <a:gd name="connsiteY33" fmla="*/ 314243 h 505251"/>
              <a:gd name="connsiteX34" fmla="*/ 422893 w 487971"/>
              <a:gd name="connsiteY34" fmla="*/ 314243 h 505251"/>
              <a:gd name="connsiteX35" fmla="*/ 437478 w 487971"/>
              <a:gd name="connsiteY35" fmla="*/ 299658 h 505251"/>
              <a:gd name="connsiteX36" fmla="*/ 153012 w 487971"/>
              <a:gd name="connsiteY36" fmla="*/ 442143 h 505251"/>
              <a:gd name="connsiteX37" fmla="*/ 153012 w 487971"/>
              <a:gd name="connsiteY37" fmla="*/ 368812 h 505251"/>
              <a:gd name="connsiteX38" fmla="*/ 138427 w 487971"/>
              <a:gd name="connsiteY38" fmla="*/ 354227 h 505251"/>
              <a:gd name="connsiteX39" fmla="*/ 65095 w 487971"/>
              <a:gd name="connsiteY39" fmla="*/ 354227 h 505251"/>
              <a:gd name="connsiteX40" fmla="*/ 50510 w 487971"/>
              <a:gd name="connsiteY40" fmla="*/ 368812 h 505251"/>
              <a:gd name="connsiteX41" fmla="*/ 50510 w 487971"/>
              <a:gd name="connsiteY41" fmla="*/ 442143 h 505251"/>
              <a:gd name="connsiteX42" fmla="*/ 65095 w 487971"/>
              <a:gd name="connsiteY42" fmla="*/ 456729 h 505251"/>
              <a:gd name="connsiteX43" fmla="*/ 138427 w 487971"/>
              <a:gd name="connsiteY43" fmla="*/ 456729 h 505251"/>
              <a:gd name="connsiteX44" fmla="*/ 153012 w 487971"/>
              <a:gd name="connsiteY44" fmla="*/ 442143 h 505251"/>
              <a:gd name="connsiteX45" fmla="*/ 295245 w 487971"/>
              <a:gd name="connsiteY45" fmla="*/ 442143 h 505251"/>
              <a:gd name="connsiteX46" fmla="*/ 295245 w 487971"/>
              <a:gd name="connsiteY46" fmla="*/ 368812 h 505251"/>
              <a:gd name="connsiteX47" fmla="*/ 280660 w 487971"/>
              <a:gd name="connsiteY47" fmla="*/ 354227 h 505251"/>
              <a:gd name="connsiteX48" fmla="*/ 207328 w 487971"/>
              <a:gd name="connsiteY48" fmla="*/ 354227 h 505251"/>
              <a:gd name="connsiteX49" fmla="*/ 192743 w 487971"/>
              <a:gd name="connsiteY49" fmla="*/ 368812 h 505251"/>
              <a:gd name="connsiteX50" fmla="*/ 192743 w 487971"/>
              <a:gd name="connsiteY50" fmla="*/ 442143 h 505251"/>
              <a:gd name="connsiteX51" fmla="*/ 207328 w 487971"/>
              <a:gd name="connsiteY51" fmla="*/ 456729 h 505251"/>
              <a:gd name="connsiteX52" fmla="*/ 280660 w 487971"/>
              <a:gd name="connsiteY52" fmla="*/ 456729 h 505251"/>
              <a:gd name="connsiteX53" fmla="*/ 295245 w 487971"/>
              <a:gd name="connsiteY53" fmla="*/ 442143 h 505251"/>
              <a:gd name="connsiteX54" fmla="*/ 437478 w 487971"/>
              <a:gd name="connsiteY54" fmla="*/ 442143 h 505251"/>
              <a:gd name="connsiteX55" fmla="*/ 437478 w 487971"/>
              <a:gd name="connsiteY55" fmla="*/ 368812 h 505251"/>
              <a:gd name="connsiteX56" fmla="*/ 422893 w 487971"/>
              <a:gd name="connsiteY56" fmla="*/ 354227 h 505251"/>
              <a:gd name="connsiteX57" fmla="*/ 349561 w 487971"/>
              <a:gd name="connsiteY57" fmla="*/ 354227 h 505251"/>
              <a:gd name="connsiteX58" fmla="*/ 334976 w 487971"/>
              <a:gd name="connsiteY58" fmla="*/ 368812 h 505251"/>
              <a:gd name="connsiteX59" fmla="*/ 334976 w 487971"/>
              <a:gd name="connsiteY59" fmla="*/ 442143 h 505251"/>
              <a:gd name="connsiteX60" fmla="*/ 349561 w 487971"/>
              <a:gd name="connsiteY60" fmla="*/ 456729 h 505251"/>
              <a:gd name="connsiteX61" fmla="*/ 422893 w 487971"/>
              <a:gd name="connsiteY61" fmla="*/ 456729 h 505251"/>
              <a:gd name="connsiteX62" fmla="*/ 437478 w 487971"/>
              <a:gd name="connsiteY62" fmla="*/ 442143 h 505251"/>
              <a:gd name="connsiteX63" fmla="*/ 0 w 487971"/>
              <a:gd name="connsiteY63" fmla="*/ 155303 h 505251"/>
              <a:gd name="connsiteX64" fmla="*/ 487971 w 487971"/>
              <a:gd name="connsiteY64" fmla="*/ 155303 h 505251"/>
              <a:gd name="connsiteX65" fmla="*/ 101744 w 487971"/>
              <a:gd name="connsiteY65" fmla="*/ 0 h 505251"/>
              <a:gd name="connsiteX66" fmla="*/ 101744 w 487971"/>
              <a:gd name="connsiteY66" fmla="*/ 104102 h 505251"/>
              <a:gd name="connsiteX67" fmla="*/ 386210 w 487971"/>
              <a:gd name="connsiteY67" fmla="*/ 0 h 505251"/>
              <a:gd name="connsiteX68" fmla="*/ 386210 w 487971"/>
              <a:gd name="connsiteY68" fmla="*/ 104102 h 5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7971" h="505251">
                <a:moveTo>
                  <a:pt x="467761" y="505251"/>
                </a:moveTo>
                <a:lnTo>
                  <a:pt x="20211" y="505251"/>
                </a:lnTo>
                <a:cubicBezTo>
                  <a:pt x="9095" y="505251"/>
                  <a:pt x="0" y="496157"/>
                  <a:pt x="0" y="485041"/>
                </a:cubicBezTo>
                <a:lnTo>
                  <a:pt x="0" y="78502"/>
                </a:lnTo>
                <a:cubicBezTo>
                  <a:pt x="0" y="67386"/>
                  <a:pt x="9095" y="58291"/>
                  <a:pt x="20211" y="58291"/>
                </a:cubicBezTo>
                <a:lnTo>
                  <a:pt x="467761" y="58291"/>
                </a:lnTo>
                <a:cubicBezTo>
                  <a:pt x="478876" y="58291"/>
                  <a:pt x="487971" y="67386"/>
                  <a:pt x="487971" y="78502"/>
                </a:cubicBezTo>
                <a:lnTo>
                  <a:pt x="487971" y="485041"/>
                </a:lnTo>
                <a:cubicBezTo>
                  <a:pt x="487971" y="496157"/>
                  <a:pt x="478876" y="505251"/>
                  <a:pt x="467761" y="505251"/>
                </a:cubicBezTo>
                <a:close/>
                <a:moveTo>
                  <a:pt x="153012" y="299658"/>
                </a:moveTo>
                <a:lnTo>
                  <a:pt x="153012" y="226327"/>
                </a:lnTo>
                <a:cubicBezTo>
                  <a:pt x="153012" y="218293"/>
                  <a:pt x="146444" y="211741"/>
                  <a:pt x="138427" y="211741"/>
                </a:cubicBezTo>
                <a:lnTo>
                  <a:pt x="65095" y="211741"/>
                </a:lnTo>
                <a:cubicBezTo>
                  <a:pt x="57062" y="211741"/>
                  <a:pt x="50510" y="218310"/>
                  <a:pt x="50510" y="226327"/>
                </a:cubicBezTo>
                <a:lnTo>
                  <a:pt x="50510" y="299658"/>
                </a:lnTo>
                <a:cubicBezTo>
                  <a:pt x="50510" y="307692"/>
                  <a:pt x="57078" y="314243"/>
                  <a:pt x="65095" y="314243"/>
                </a:cubicBezTo>
                <a:lnTo>
                  <a:pt x="138427" y="314243"/>
                </a:lnTo>
                <a:cubicBezTo>
                  <a:pt x="146460" y="314243"/>
                  <a:pt x="153012" y="307675"/>
                  <a:pt x="153012" y="299658"/>
                </a:cubicBezTo>
                <a:close/>
                <a:moveTo>
                  <a:pt x="295245" y="299658"/>
                </a:moveTo>
                <a:lnTo>
                  <a:pt x="295245" y="226327"/>
                </a:lnTo>
                <a:cubicBezTo>
                  <a:pt x="295245" y="218293"/>
                  <a:pt x="288677" y="211741"/>
                  <a:pt x="280660" y="211741"/>
                </a:cubicBezTo>
                <a:lnTo>
                  <a:pt x="207328" y="211741"/>
                </a:lnTo>
                <a:cubicBezTo>
                  <a:pt x="199295" y="211741"/>
                  <a:pt x="192743" y="218310"/>
                  <a:pt x="192743" y="226327"/>
                </a:cubicBezTo>
                <a:lnTo>
                  <a:pt x="192743" y="299658"/>
                </a:lnTo>
                <a:cubicBezTo>
                  <a:pt x="192743" y="307692"/>
                  <a:pt x="199311" y="314243"/>
                  <a:pt x="207328" y="314243"/>
                </a:cubicBezTo>
                <a:lnTo>
                  <a:pt x="280660" y="314243"/>
                </a:lnTo>
                <a:cubicBezTo>
                  <a:pt x="288693" y="314243"/>
                  <a:pt x="295245" y="307675"/>
                  <a:pt x="295245" y="299658"/>
                </a:cubicBezTo>
                <a:close/>
                <a:moveTo>
                  <a:pt x="437478" y="299658"/>
                </a:moveTo>
                <a:lnTo>
                  <a:pt x="437478" y="226327"/>
                </a:lnTo>
                <a:cubicBezTo>
                  <a:pt x="437478" y="218293"/>
                  <a:pt x="430910" y="211741"/>
                  <a:pt x="422893" y="211741"/>
                </a:cubicBezTo>
                <a:lnTo>
                  <a:pt x="349561" y="211741"/>
                </a:lnTo>
                <a:cubicBezTo>
                  <a:pt x="341528" y="211741"/>
                  <a:pt x="334976" y="218310"/>
                  <a:pt x="334976" y="226327"/>
                </a:cubicBezTo>
                <a:lnTo>
                  <a:pt x="334976" y="299658"/>
                </a:lnTo>
                <a:cubicBezTo>
                  <a:pt x="334976" y="307692"/>
                  <a:pt x="341544" y="314243"/>
                  <a:pt x="349561" y="314243"/>
                </a:cubicBezTo>
                <a:lnTo>
                  <a:pt x="422893" y="314243"/>
                </a:lnTo>
                <a:cubicBezTo>
                  <a:pt x="430926" y="314243"/>
                  <a:pt x="437478" y="307675"/>
                  <a:pt x="437478" y="299658"/>
                </a:cubicBezTo>
                <a:close/>
                <a:moveTo>
                  <a:pt x="153012" y="442143"/>
                </a:moveTo>
                <a:lnTo>
                  <a:pt x="153012" y="368812"/>
                </a:lnTo>
                <a:cubicBezTo>
                  <a:pt x="153012" y="360779"/>
                  <a:pt x="146444" y="354227"/>
                  <a:pt x="138427" y="354227"/>
                </a:cubicBezTo>
                <a:lnTo>
                  <a:pt x="65095" y="354227"/>
                </a:lnTo>
                <a:cubicBezTo>
                  <a:pt x="57062" y="354227"/>
                  <a:pt x="50510" y="360795"/>
                  <a:pt x="50510" y="368812"/>
                </a:cubicBezTo>
                <a:lnTo>
                  <a:pt x="50510" y="442143"/>
                </a:lnTo>
                <a:cubicBezTo>
                  <a:pt x="50510" y="450177"/>
                  <a:pt x="57078" y="456729"/>
                  <a:pt x="65095" y="456729"/>
                </a:cubicBezTo>
                <a:lnTo>
                  <a:pt x="138427" y="456729"/>
                </a:lnTo>
                <a:cubicBezTo>
                  <a:pt x="146460" y="456729"/>
                  <a:pt x="153012" y="450160"/>
                  <a:pt x="153012" y="442143"/>
                </a:cubicBezTo>
                <a:close/>
                <a:moveTo>
                  <a:pt x="295245" y="442143"/>
                </a:moveTo>
                <a:lnTo>
                  <a:pt x="295245" y="368812"/>
                </a:lnTo>
                <a:cubicBezTo>
                  <a:pt x="295245" y="360779"/>
                  <a:pt x="288677" y="354227"/>
                  <a:pt x="280660" y="354227"/>
                </a:cubicBezTo>
                <a:lnTo>
                  <a:pt x="207328" y="354227"/>
                </a:lnTo>
                <a:cubicBezTo>
                  <a:pt x="199295" y="354227"/>
                  <a:pt x="192743" y="360795"/>
                  <a:pt x="192743" y="368812"/>
                </a:cubicBezTo>
                <a:lnTo>
                  <a:pt x="192743" y="442143"/>
                </a:lnTo>
                <a:cubicBezTo>
                  <a:pt x="192743" y="450177"/>
                  <a:pt x="199311" y="456729"/>
                  <a:pt x="207328" y="456729"/>
                </a:cubicBezTo>
                <a:lnTo>
                  <a:pt x="280660" y="456729"/>
                </a:lnTo>
                <a:cubicBezTo>
                  <a:pt x="288693" y="456729"/>
                  <a:pt x="295245" y="450160"/>
                  <a:pt x="295245" y="442143"/>
                </a:cubicBezTo>
                <a:close/>
                <a:moveTo>
                  <a:pt x="437478" y="442143"/>
                </a:moveTo>
                <a:lnTo>
                  <a:pt x="437478" y="368812"/>
                </a:lnTo>
                <a:cubicBezTo>
                  <a:pt x="437478" y="360779"/>
                  <a:pt x="430910" y="354227"/>
                  <a:pt x="422893" y="354227"/>
                </a:cubicBezTo>
                <a:lnTo>
                  <a:pt x="349561" y="354227"/>
                </a:lnTo>
                <a:cubicBezTo>
                  <a:pt x="341528" y="354227"/>
                  <a:pt x="334976" y="360795"/>
                  <a:pt x="334976" y="368812"/>
                </a:cubicBezTo>
                <a:lnTo>
                  <a:pt x="334976" y="442143"/>
                </a:lnTo>
                <a:cubicBezTo>
                  <a:pt x="334976" y="450177"/>
                  <a:pt x="341544" y="456729"/>
                  <a:pt x="349561" y="456729"/>
                </a:cubicBezTo>
                <a:lnTo>
                  <a:pt x="422893" y="456729"/>
                </a:lnTo>
                <a:cubicBezTo>
                  <a:pt x="430926" y="456729"/>
                  <a:pt x="437478" y="450160"/>
                  <a:pt x="437478" y="442143"/>
                </a:cubicBezTo>
                <a:close/>
                <a:moveTo>
                  <a:pt x="0" y="155303"/>
                </a:moveTo>
                <a:lnTo>
                  <a:pt x="487971" y="155303"/>
                </a:lnTo>
                <a:moveTo>
                  <a:pt x="101744" y="0"/>
                </a:moveTo>
                <a:lnTo>
                  <a:pt x="101744" y="104102"/>
                </a:lnTo>
                <a:moveTo>
                  <a:pt x="386210" y="0"/>
                </a:moveTo>
                <a:lnTo>
                  <a:pt x="386210" y="104102"/>
                </a:lnTo>
              </a:path>
            </a:pathLst>
          </a:custGeom>
          <a:noFill/>
          <a:ln w="13470" cap="flat">
            <a:solidFill>
              <a:srgbClr val="231F20"/>
            </a:solidFill>
            <a:prstDash val="solid"/>
            <a:round/>
          </a:ln>
        </p:spPr>
        <p:txBody>
          <a:bodyPr rtlCol="0" anchor="ctr"/>
          <a:lstStyle/>
          <a:p>
            <a:endParaRPr lang="en-AU"/>
          </a:p>
        </p:txBody>
      </p:sp>
      <p:sp>
        <p:nvSpPr>
          <p:cNvPr id="170" name="Freeform: Shape 50">
            <a:extLst>
              <a:ext uri="{FF2B5EF4-FFF2-40B4-BE49-F238E27FC236}">
                <a16:creationId xmlns:a16="http://schemas.microsoft.com/office/drawing/2014/main" id="{3811FF34-AA91-78BA-0934-22DC5E2F46A5}"/>
              </a:ext>
            </a:extLst>
          </p:cNvPr>
          <p:cNvSpPr/>
          <p:nvPr/>
        </p:nvSpPr>
        <p:spPr>
          <a:xfrm>
            <a:off x="11056881" y="4036824"/>
            <a:ext cx="487971" cy="505251"/>
          </a:xfrm>
          <a:custGeom>
            <a:avLst/>
            <a:gdLst>
              <a:gd name="connsiteX0" fmla="*/ 467761 w 487971"/>
              <a:gd name="connsiteY0" fmla="*/ 505251 h 505251"/>
              <a:gd name="connsiteX1" fmla="*/ 20211 w 487971"/>
              <a:gd name="connsiteY1" fmla="*/ 505251 h 505251"/>
              <a:gd name="connsiteX2" fmla="*/ 0 w 487971"/>
              <a:gd name="connsiteY2" fmla="*/ 485041 h 505251"/>
              <a:gd name="connsiteX3" fmla="*/ 0 w 487971"/>
              <a:gd name="connsiteY3" fmla="*/ 78502 h 505251"/>
              <a:gd name="connsiteX4" fmla="*/ 20211 w 487971"/>
              <a:gd name="connsiteY4" fmla="*/ 58291 h 505251"/>
              <a:gd name="connsiteX5" fmla="*/ 467761 w 487971"/>
              <a:gd name="connsiteY5" fmla="*/ 58291 h 505251"/>
              <a:gd name="connsiteX6" fmla="*/ 487971 w 487971"/>
              <a:gd name="connsiteY6" fmla="*/ 78502 h 505251"/>
              <a:gd name="connsiteX7" fmla="*/ 487971 w 487971"/>
              <a:gd name="connsiteY7" fmla="*/ 485041 h 505251"/>
              <a:gd name="connsiteX8" fmla="*/ 467761 w 487971"/>
              <a:gd name="connsiteY8" fmla="*/ 505251 h 505251"/>
              <a:gd name="connsiteX9" fmla="*/ 153012 w 487971"/>
              <a:gd name="connsiteY9" fmla="*/ 299658 h 505251"/>
              <a:gd name="connsiteX10" fmla="*/ 153012 w 487971"/>
              <a:gd name="connsiteY10" fmla="*/ 226327 h 505251"/>
              <a:gd name="connsiteX11" fmla="*/ 138427 w 487971"/>
              <a:gd name="connsiteY11" fmla="*/ 211741 h 505251"/>
              <a:gd name="connsiteX12" fmla="*/ 65095 w 487971"/>
              <a:gd name="connsiteY12" fmla="*/ 211741 h 505251"/>
              <a:gd name="connsiteX13" fmla="*/ 50510 w 487971"/>
              <a:gd name="connsiteY13" fmla="*/ 226327 h 505251"/>
              <a:gd name="connsiteX14" fmla="*/ 50510 w 487971"/>
              <a:gd name="connsiteY14" fmla="*/ 299658 h 505251"/>
              <a:gd name="connsiteX15" fmla="*/ 65095 w 487971"/>
              <a:gd name="connsiteY15" fmla="*/ 314243 h 505251"/>
              <a:gd name="connsiteX16" fmla="*/ 138427 w 487971"/>
              <a:gd name="connsiteY16" fmla="*/ 314243 h 505251"/>
              <a:gd name="connsiteX17" fmla="*/ 153012 w 487971"/>
              <a:gd name="connsiteY17" fmla="*/ 299658 h 505251"/>
              <a:gd name="connsiteX18" fmla="*/ 295245 w 487971"/>
              <a:gd name="connsiteY18" fmla="*/ 299658 h 505251"/>
              <a:gd name="connsiteX19" fmla="*/ 295245 w 487971"/>
              <a:gd name="connsiteY19" fmla="*/ 226327 h 505251"/>
              <a:gd name="connsiteX20" fmla="*/ 280660 w 487971"/>
              <a:gd name="connsiteY20" fmla="*/ 211741 h 505251"/>
              <a:gd name="connsiteX21" fmla="*/ 207328 w 487971"/>
              <a:gd name="connsiteY21" fmla="*/ 211741 h 505251"/>
              <a:gd name="connsiteX22" fmla="*/ 192743 w 487971"/>
              <a:gd name="connsiteY22" fmla="*/ 226327 h 505251"/>
              <a:gd name="connsiteX23" fmla="*/ 192743 w 487971"/>
              <a:gd name="connsiteY23" fmla="*/ 299658 h 505251"/>
              <a:gd name="connsiteX24" fmla="*/ 207328 w 487971"/>
              <a:gd name="connsiteY24" fmla="*/ 314243 h 505251"/>
              <a:gd name="connsiteX25" fmla="*/ 280660 w 487971"/>
              <a:gd name="connsiteY25" fmla="*/ 314243 h 505251"/>
              <a:gd name="connsiteX26" fmla="*/ 295245 w 487971"/>
              <a:gd name="connsiteY26" fmla="*/ 299658 h 505251"/>
              <a:gd name="connsiteX27" fmla="*/ 437478 w 487971"/>
              <a:gd name="connsiteY27" fmla="*/ 299658 h 505251"/>
              <a:gd name="connsiteX28" fmla="*/ 437478 w 487971"/>
              <a:gd name="connsiteY28" fmla="*/ 226327 h 505251"/>
              <a:gd name="connsiteX29" fmla="*/ 422893 w 487971"/>
              <a:gd name="connsiteY29" fmla="*/ 211741 h 505251"/>
              <a:gd name="connsiteX30" fmla="*/ 349561 w 487971"/>
              <a:gd name="connsiteY30" fmla="*/ 211741 h 505251"/>
              <a:gd name="connsiteX31" fmla="*/ 334976 w 487971"/>
              <a:gd name="connsiteY31" fmla="*/ 226327 h 505251"/>
              <a:gd name="connsiteX32" fmla="*/ 334976 w 487971"/>
              <a:gd name="connsiteY32" fmla="*/ 299658 h 505251"/>
              <a:gd name="connsiteX33" fmla="*/ 349561 w 487971"/>
              <a:gd name="connsiteY33" fmla="*/ 314243 h 505251"/>
              <a:gd name="connsiteX34" fmla="*/ 422893 w 487971"/>
              <a:gd name="connsiteY34" fmla="*/ 314243 h 505251"/>
              <a:gd name="connsiteX35" fmla="*/ 437478 w 487971"/>
              <a:gd name="connsiteY35" fmla="*/ 299658 h 505251"/>
              <a:gd name="connsiteX36" fmla="*/ 153012 w 487971"/>
              <a:gd name="connsiteY36" fmla="*/ 442143 h 505251"/>
              <a:gd name="connsiteX37" fmla="*/ 153012 w 487971"/>
              <a:gd name="connsiteY37" fmla="*/ 368812 h 505251"/>
              <a:gd name="connsiteX38" fmla="*/ 138427 w 487971"/>
              <a:gd name="connsiteY38" fmla="*/ 354227 h 505251"/>
              <a:gd name="connsiteX39" fmla="*/ 65095 w 487971"/>
              <a:gd name="connsiteY39" fmla="*/ 354227 h 505251"/>
              <a:gd name="connsiteX40" fmla="*/ 50510 w 487971"/>
              <a:gd name="connsiteY40" fmla="*/ 368812 h 505251"/>
              <a:gd name="connsiteX41" fmla="*/ 50510 w 487971"/>
              <a:gd name="connsiteY41" fmla="*/ 442143 h 505251"/>
              <a:gd name="connsiteX42" fmla="*/ 65095 w 487971"/>
              <a:gd name="connsiteY42" fmla="*/ 456729 h 505251"/>
              <a:gd name="connsiteX43" fmla="*/ 138427 w 487971"/>
              <a:gd name="connsiteY43" fmla="*/ 456729 h 505251"/>
              <a:gd name="connsiteX44" fmla="*/ 153012 w 487971"/>
              <a:gd name="connsiteY44" fmla="*/ 442143 h 505251"/>
              <a:gd name="connsiteX45" fmla="*/ 295245 w 487971"/>
              <a:gd name="connsiteY45" fmla="*/ 442143 h 505251"/>
              <a:gd name="connsiteX46" fmla="*/ 295245 w 487971"/>
              <a:gd name="connsiteY46" fmla="*/ 368812 h 505251"/>
              <a:gd name="connsiteX47" fmla="*/ 280660 w 487971"/>
              <a:gd name="connsiteY47" fmla="*/ 354227 h 505251"/>
              <a:gd name="connsiteX48" fmla="*/ 207328 w 487971"/>
              <a:gd name="connsiteY48" fmla="*/ 354227 h 505251"/>
              <a:gd name="connsiteX49" fmla="*/ 192743 w 487971"/>
              <a:gd name="connsiteY49" fmla="*/ 368812 h 505251"/>
              <a:gd name="connsiteX50" fmla="*/ 192743 w 487971"/>
              <a:gd name="connsiteY50" fmla="*/ 442143 h 505251"/>
              <a:gd name="connsiteX51" fmla="*/ 207328 w 487971"/>
              <a:gd name="connsiteY51" fmla="*/ 456729 h 505251"/>
              <a:gd name="connsiteX52" fmla="*/ 280660 w 487971"/>
              <a:gd name="connsiteY52" fmla="*/ 456729 h 505251"/>
              <a:gd name="connsiteX53" fmla="*/ 295245 w 487971"/>
              <a:gd name="connsiteY53" fmla="*/ 442143 h 505251"/>
              <a:gd name="connsiteX54" fmla="*/ 437478 w 487971"/>
              <a:gd name="connsiteY54" fmla="*/ 442143 h 505251"/>
              <a:gd name="connsiteX55" fmla="*/ 437478 w 487971"/>
              <a:gd name="connsiteY55" fmla="*/ 368812 h 505251"/>
              <a:gd name="connsiteX56" fmla="*/ 422893 w 487971"/>
              <a:gd name="connsiteY56" fmla="*/ 354227 h 505251"/>
              <a:gd name="connsiteX57" fmla="*/ 349561 w 487971"/>
              <a:gd name="connsiteY57" fmla="*/ 354227 h 505251"/>
              <a:gd name="connsiteX58" fmla="*/ 334976 w 487971"/>
              <a:gd name="connsiteY58" fmla="*/ 368812 h 505251"/>
              <a:gd name="connsiteX59" fmla="*/ 334976 w 487971"/>
              <a:gd name="connsiteY59" fmla="*/ 442143 h 505251"/>
              <a:gd name="connsiteX60" fmla="*/ 349561 w 487971"/>
              <a:gd name="connsiteY60" fmla="*/ 456729 h 505251"/>
              <a:gd name="connsiteX61" fmla="*/ 422893 w 487971"/>
              <a:gd name="connsiteY61" fmla="*/ 456729 h 505251"/>
              <a:gd name="connsiteX62" fmla="*/ 437478 w 487971"/>
              <a:gd name="connsiteY62" fmla="*/ 442143 h 505251"/>
              <a:gd name="connsiteX63" fmla="*/ 0 w 487971"/>
              <a:gd name="connsiteY63" fmla="*/ 155303 h 505251"/>
              <a:gd name="connsiteX64" fmla="*/ 487971 w 487971"/>
              <a:gd name="connsiteY64" fmla="*/ 155303 h 505251"/>
              <a:gd name="connsiteX65" fmla="*/ 101744 w 487971"/>
              <a:gd name="connsiteY65" fmla="*/ 0 h 505251"/>
              <a:gd name="connsiteX66" fmla="*/ 101744 w 487971"/>
              <a:gd name="connsiteY66" fmla="*/ 104102 h 505251"/>
              <a:gd name="connsiteX67" fmla="*/ 386210 w 487971"/>
              <a:gd name="connsiteY67" fmla="*/ 0 h 505251"/>
              <a:gd name="connsiteX68" fmla="*/ 386210 w 487971"/>
              <a:gd name="connsiteY68" fmla="*/ 104102 h 5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7971" h="505251">
                <a:moveTo>
                  <a:pt x="467761" y="505251"/>
                </a:moveTo>
                <a:lnTo>
                  <a:pt x="20211" y="505251"/>
                </a:lnTo>
                <a:cubicBezTo>
                  <a:pt x="9095" y="505251"/>
                  <a:pt x="0" y="496157"/>
                  <a:pt x="0" y="485041"/>
                </a:cubicBezTo>
                <a:lnTo>
                  <a:pt x="0" y="78502"/>
                </a:lnTo>
                <a:cubicBezTo>
                  <a:pt x="0" y="67386"/>
                  <a:pt x="9095" y="58291"/>
                  <a:pt x="20211" y="58291"/>
                </a:cubicBezTo>
                <a:lnTo>
                  <a:pt x="467761" y="58291"/>
                </a:lnTo>
                <a:cubicBezTo>
                  <a:pt x="478876" y="58291"/>
                  <a:pt x="487971" y="67386"/>
                  <a:pt x="487971" y="78502"/>
                </a:cubicBezTo>
                <a:lnTo>
                  <a:pt x="487971" y="485041"/>
                </a:lnTo>
                <a:cubicBezTo>
                  <a:pt x="487971" y="496157"/>
                  <a:pt x="478876" y="505251"/>
                  <a:pt x="467761" y="505251"/>
                </a:cubicBezTo>
                <a:close/>
                <a:moveTo>
                  <a:pt x="153012" y="299658"/>
                </a:moveTo>
                <a:lnTo>
                  <a:pt x="153012" y="226327"/>
                </a:lnTo>
                <a:cubicBezTo>
                  <a:pt x="153012" y="218293"/>
                  <a:pt x="146444" y="211741"/>
                  <a:pt x="138427" y="211741"/>
                </a:cubicBezTo>
                <a:lnTo>
                  <a:pt x="65095" y="211741"/>
                </a:lnTo>
                <a:cubicBezTo>
                  <a:pt x="57062" y="211741"/>
                  <a:pt x="50510" y="218310"/>
                  <a:pt x="50510" y="226327"/>
                </a:cubicBezTo>
                <a:lnTo>
                  <a:pt x="50510" y="299658"/>
                </a:lnTo>
                <a:cubicBezTo>
                  <a:pt x="50510" y="307692"/>
                  <a:pt x="57078" y="314243"/>
                  <a:pt x="65095" y="314243"/>
                </a:cubicBezTo>
                <a:lnTo>
                  <a:pt x="138427" y="314243"/>
                </a:lnTo>
                <a:cubicBezTo>
                  <a:pt x="146460" y="314243"/>
                  <a:pt x="153012" y="307675"/>
                  <a:pt x="153012" y="299658"/>
                </a:cubicBezTo>
                <a:close/>
                <a:moveTo>
                  <a:pt x="295245" y="299658"/>
                </a:moveTo>
                <a:lnTo>
                  <a:pt x="295245" y="226327"/>
                </a:lnTo>
                <a:cubicBezTo>
                  <a:pt x="295245" y="218293"/>
                  <a:pt x="288677" y="211741"/>
                  <a:pt x="280660" y="211741"/>
                </a:cubicBezTo>
                <a:lnTo>
                  <a:pt x="207328" y="211741"/>
                </a:lnTo>
                <a:cubicBezTo>
                  <a:pt x="199295" y="211741"/>
                  <a:pt x="192743" y="218310"/>
                  <a:pt x="192743" y="226327"/>
                </a:cubicBezTo>
                <a:lnTo>
                  <a:pt x="192743" y="299658"/>
                </a:lnTo>
                <a:cubicBezTo>
                  <a:pt x="192743" y="307692"/>
                  <a:pt x="199311" y="314243"/>
                  <a:pt x="207328" y="314243"/>
                </a:cubicBezTo>
                <a:lnTo>
                  <a:pt x="280660" y="314243"/>
                </a:lnTo>
                <a:cubicBezTo>
                  <a:pt x="288693" y="314243"/>
                  <a:pt x="295245" y="307675"/>
                  <a:pt x="295245" y="299658"/>
                </a:cubicBezTo>
                <a:close/>
                <a:moveTo>
                  <a:pt x="437478" y="299658"/>
                </a:moveTo>
                <a:lnTo>
                  <a:pt x="437478" y="226327"/>
                </a:lnTo>
                <a:cubicBezTo>
                  <a:pt x="437478" y="218293"/>
                  <a:pt x="430910" y="211741"/>
                  <a:pt x="422893" y="211741"/>
                </a:cubicBezTo>
                <a:lnTo>
                  <a:pt x="349561" y="211741"/>
                </a:lnTo>
                <a:cubicBezTo>
                  <a:pt x="341528" y="211741"/>
                  <a:pt x="334976" y="218310"/>
                  <a:pt x="334976" y="226327"/>
                </a:cubicBezTo>
                <a:lnTo>
                  <a:pt x="334976" y="299658"/>
                </a:lnTo>
                <a:cubicBezTo>
                  <a:pt x="334976" y="307692"/>
                  <a:pt x="341544" y="314243"/>
                  <a:pt x="349561" y="314243"/>
                </a:cubicBezTo>
                <a:lnTo>
                  <a:pt x="422893" y="314243"/>
                </a:lnTo>
                <a:cubicBezTo>
                  <a:pt x="430926" y="314243"/>
                  <a:pt x="437478" y="307675"/>
                  <a:pt x="437478" y="299658"/>
                </a:cubicBezTo>
                <a:close/>
                <a:moveTo>
                  <a:pt x="153012" y="442143"/>
                </a:moveTo>
                <a:lnTo>
                  <a:pt x="153012" y="368812"/>
                </a:lnTo>
                <a:cubicBezTo>
                  <a:pt x="153012" y="360779"/>
                  <a:pt x="146444" y="354227"/>
                  <a:pt x="138427" y="354227"/>
                </a:cubicBezTo>
                <a:lnTo>
                  <a:pt x="65095" y="354227"/>
                </a:lnTo>
                <a:cubicBezTo>
                  <a:pt x="57062" y="354227"/>
                  <a:pt x="50510" y="360795"/>
                  <a:pt x="50510" y="368812"/>
                </a:cubicBezTo>
                <a:lnTo>
                  <a:pt x="50510" y="442143"/>
                </a:lnTo>
                <a:cubicBezTo>
                  <a:pt x="50510" y="450177"/>
                  <a:pt x="57078" y="456729"/>
                  <a:pt x="65095" y="456729"/>
                </a:cubicBezTo>
                <a:lnTo>
                  <a:pt x="138427" y="456729"/>
                </a:lnTo>
                <a:cubicBezTo>
                  <a:pt x="146460" y="456729"/>
                  <a:pt x="153012" y="450160"/>
                  <a:pt x="153012" y="442143"/>
                </a:cubicBezTo>
                <a:close/>
                <a:moveTo>
                  <a:pt x="295245" y="442143"/>
                </a:moveTo>
                <a:lnTo>
                  <a:pt x="295245" y="368812"/>
                </a:lnTo>
                <a:cubicBezTo>
                  <a:pt x="295245" y="360779"/>
                  <a:pt x="288677" y="354227"/>
                  <a:pt x="280660" y="354227"/>
                </a:cubicBezTo>
                <a:lnTo>
                  <a:pt x="207328" y="354227"/>
                </a:lnTo>
                <a:cubicBezTo>
                  <a:pt x="199295" y="354227"/>
                  <a:pt x="192743" y="360795"/>
                  <a:pt x="192743" y="368812"/>
                </a:cubicBezTo>
                <a:lnTo>
                  <a:pt x="192743" y="442143"/>
                </a:lnTo>
                <a:cubicBezTo>
                  <a:pt x="192743" y="450177"/>
                  <a:pt x="199311" y="456729"/>
                  <a:pt x="207328" y="456729"/>
                </a:cubicBezTo>
                <a:lnTo>
                  <a:pt x="280660" y="456729"/>
                </a:lnTo>
                <a:cubicBezTo>
                  <a:pt x="288693" y="456729"/>
                  <a:pt x="295245" y="450160"/>
                  <a:pt x="295245" y="442143"/>
                </a:cubicBezTo>
                <a:close/>
                <a:moveTo>
                  <a:pt x="437478" y="442143"/>
                </a:moveTo>
                <a:lnTo>
                  <a:pt x="437478" y="368812"/>
                </a:lnTo>
                <a:cubicBezTo>
                  <a:pt x="437478" y="360779"/>
                  <a:pt x="430910" y="354227"/>
                  <a:pt x="422893" y="354227"/>
                </a:cubicBezTo>
                <a:lnTo>
                  <a:pt x="349561" y="354227"/>
                </a:lnTo>
                <a:cubicBezTo>
                  <a:pt x="341528" y="354227"/>
                  <a:pt x="334976" y="360795"/>
                  <a:pt x="334976" y="368812"/>
                </a:cubicBezTo>
                <a:lnTo>
                  <a:pt x="334976" y="442143"/>
                </a:lnTo>
                <a:cubicBezTo>
                  <a:pt x="334976" y="450177"/>
                  <a:pt x="341544" y="456729"/>
                  <a:pt x="349561" y="456729"/>
                </a:cubicBezTo>
                <a:lnTo>
                  <a:pt x="422893" y="456729"/>
                </a:lnTo>
                <a:cubicBezTo>
                  <a:pt x="430926" y="456729"/>
                  <a:pt x="437478" y="450160"/>
                  <a:pt x="437478" y="442143"/>
                </a:cubicBezTo>
                <a:close/>
                <a:moveTo>
                  <a:pt x="0" y="155303"/>
                </a:moveTo>
                <a:lnTo>
                  <a:pt x="487971" y="155303"/>
                </a:lnTo>
                <a:moveTo>
                  <a:pt x="101744" y="0"/>
                </a:moveTo>
                <a:lnTo>
                  <a:pt x="101744" y="104102"/>
                </a:lnTo>
                <a:moveTo>
                  <a:pt x="386210" y="0"/>
                </a:moveTo>
                <a:lnTo>
                  <a:pt x="386210" y="104102"/>
                </a:lnTo>
              </a:path>
            </a:pathLst>
          </a:custGeom>
          <a:noFill/>
          <a:ln w="13470" cap="flat">
            <a:solidFill>
              <a:srgbClr val="231F20"/>
            </a:solidFill>
            <a:prstDash val="solid"/>
            <a:round/>
          </a:ln>
        </p:spPr>
        <p:txBody>
          <a:bodyPr rtlCol="0" anchor="ctr"/>
          <a:lstStyle/>
          <a:p>
            <a:endParaRPr lang="en-AU"/>
          </a:p>
        </p:txBody>
      </p:sp>
      <p:sp>
        <p:nvSpPr>
          <p:cNvPr id="172" name="Oval 171">
            <a:extLst>
              <a:ext uri="{FF2B5EF4-FFF2-40B4-BE49-F238E27FC236}">
                <a16:creationId xmlns:a16="http://schemas.microsoft.com/office/drawing/2014/main" id="{5B11A2B2-4B37-61EC-527A-74394B1762E1}"/>
              </a:ext>
            </a:extLst>
          </p:cNvPr>
          <p:cNvSpPr/>
          <p:nvPr/>
        </p:nvSpPr>
        <p:spPr>
          <a:xfrm>
            <a:off x="10191706" y="3384887"/>
            <a:ext cx="625714" cy="625714"/>
          </a:xfrm>
          <a:prstGeom prst="ellipse">
            <a:avLst/>
          </a:prstGeom>
          <a:solidFill>
            <a:schemeClr val="bg1"/>
          </a:solidFill>
          <a:ln w="31750">
            <a:solidFill>
              <a:srgbClr val="C1CBD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
        <p:nvSpPr>
          <p:cNvPr id="153" name="Freeform: Shape 67">
            <a:extLst>
              <a:ext uri="{FF2B5EF4-FFF2-40B4-BE49-F238E27FC236}">
                <a16:creationId xmlns:a16="http://schemas.microsoft.com/office/drawing/2014/main" id="{77469804-DF08-6D20-16EF-A87FF47CD8C0}"/>
              </a:ext>
            </a:extLst>
          </p:cNvPr>
          <p:cNvSpPr/>
          <p:nvPr/>
        </p:nvSpPr>
        <p:spPr>
          <a:xfrm>
            <a:off x="10378934" y="3496870"/>
            <a:ext cx="304323" cy="365282"/>
          </a:xfrm>
          <a:custGeom>
            <a:avLst/>
            <a:gdLst>
              <a:gd name="connsiteX0" fmla="*/ 419945 w 420821"/>
              <a:gd name="connsiteY0" fmla="*/ 248457 h 505116"/>
              <a:gd name="connsiteX1" fmla="*/ 384240 w 420821"/>
              <a:gd name="connsiteY1" fmla="*/ 219488 h 505116"/>
              <a:gd name="connsiteX2" fmla="*/ 347860 w 420821"/>
              <a:gd name="connsiteY2" fmla="*/ 248457 h 505116"/>
              <a:gd name="connsiteX3" fmla="*/ 410598 w 420821"/>
              <a:gd name="connsiteY3" fmla="*/ 284735 h 505116"/>
              <a:gd name="connsiteX4" fmla="*/ 420821 w 420821"/>
              <a:gd name="connsiteY4" fmla="*/ 307001 h 505116"/>
              <a:gd name="connsiteX5" fmla="*/ 384442 w 420821"/>
              <a:gd name="connsiteY5" fmla="*/ 335970 h 505116"/>
              <a:gd name="connsiteX6" fmla="*/ 348736 w 420821"/>
              <a:gd name="connsiteY6" fmla="*/ 307001 h 505116"/>
              <a:gd name="connsiteX7" fmla="*/ 384324 w 420821"/>
              <a:gd name="connsiteY7" fmla="*/ 193821 h 505116"/>
              <a:gd name="connsiteX8" fmla="*/ 384324 w 420821"/>
              <a:gd name="connsiteY8" fmla="*/ 219505 h 505116"/>
              <a:gd name="connsiteX9" fmla="*/ 384324 w 420821"/>
              <a:gd name="connsiteY9" fmla="*/ 335970 h 505116"/>
              <a:gd name="connsiteX10" fmla="*/ 384324 w 420821"/>
              <a:gd name="connsiteY10" fmla="*/ 366471 h 505116"/>
              <a:gd name="connsiteX11" fmla="*/ 384324 w 420821"/>
              <a:gd name="connsiteY11" fmla="*/ 163168 h 505116"/>
              <a:gd name="connsiteX12" fmla="*/ 384324 w 420821"/>
              <a:gd name="connsiteY12" fmla="*/ 109829 h 505116"/>
              <a:gd name="connsiteX13" fmla="*/ 274512 w 420821"/>
              <a:gd name="connsiteY13" fmla="*/ 17 h 505116"/>
              <a:gd name="connsiteX14" fmla="*/ 0 w 420821"/>
              <a:gd name="connsiteY14" fmla="*/ 17 h 505116"/>
              <a:gd name="connsiteX15" fmla="*/ 0 w 420821"/>
              <a:gd name="connsiteY15" fmla="*/ 505117 h 505116"/>
              <a:gd name="connsiteX16" fmla="*/ 384324 w 420821"/>
              <a:gd name="connsiteY16" fmla="*/ 505117 h 505116"/>
              <a:gd name="connsiteX17" fmla="*/ 384324 w 420821"/>
              <a:gd name="connsiteY17" fmla="*/ 394699 h 505116"/>
              <a:gd name="connsiteX18" fmla="*/ 274512 w 420821"/>
              <a:gd name="connsiteY18" fmla="*/ 0 h 505116"/>
              <a:gd name="connsiteX19" fmla="*/ 274512 w 420821"/>
              <a:gd name="connsiteY19" fmla="*/ 109812 h 505116"/>
              <a:gd name="connsiteX20" fmla="*/ 384324 w 420821"/>
              <a:gd name="connsiteY20" fmla="*/ 109812 h 505116"/>
              <a:gd name="connsiteX21" fmla="*/ 86822 w 420821"/>
              <a:gd name="connsiteY21" fmla="*/ 204583 h 505116"/>
              <a:gd name="connsiteX22" fmla="*/ 297485 w 420821"/>
              <a:gd name="connsiteY22" fmla="*/ 204583 h 505116"/>
              <a:gd name="connsiteX23" fmla="*/ 86822 w 420821"/>
              <a:gd name="connsiteY23" fmla="*/ 282395 h 505116"/>
              <a:gd name="connsiteX24" fmla="*/ 297485 w 420821"/>
              <a:gd name="connsiteY24" fmla="*/ 282395 h 505116"/>
              <a:gd name="connsiteX25" fmla="*/ 86822 w 420821"/>
              <a:gd name="connsiteY25" fmla="*/ 357241 h 505116"/>
              <a:gd name="connsiteX26" fmla="*/ 203404 w 420821"/>
              <a:gd name="connsiteY26" fmla="*/ 357241 h 50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821" h="505116">
                <a:moveTo>
                  <a:pt x="419945" y="248457"/>
                </a:moveTo>
                <a:cubicBezTo>
                  <a:pt x="419945" y="230268"/>
                  <a:pt x="400745" y="219488"/>
                  <a:pt x="384240" y="219488"/>
                </a:cubicBezTo>
                <a:cubicBezTo>
                  <a:pt x="367734" y="219488"/>
                  <a:pt x="347860" y="229594"/>
                  <a:pt x="347860" y="248457"/>
                </a:cubicBezTo>
                <a:cubicBezTo>
                  <a:pt x="347658" y="277190"/>
                  <a:pt x="384711" y="271514"/>
                  <a:pt x="410598" y="284735"/>
                </a:cubicBezTo>
                <a:cubicBezTo>
                  <a:pt x="417385" y="288205"/>
                  <a:pt x="420888" y="297367"/>
                  <a:pt x="420821" y="307001"/>
                </a:cubicBezTo>
                <a:cubicBezTo>
                  <a:pt x="420821" y="325865"/>
                  <a:pt x="400947" y="335970"/>
                  <a:pt x="384442" y="335970"/>
                </a:cubicBezTo>
                <a:cubicBezTo>
                  <a:pt x="367936" y="335970"/>
                  <a:pt x="348736" y="325191"/>
                  <a:pt x="348736" y="307001"/>
                </a:cubicBezTo>
                <a:moveTo>
                  <a:pt x="384324" y="193821"/>
                </a:moveTo>
                <a:lnTo>
                  <a:pt x="384324" y="219505"/>
                </a:lnTo>
                <a:moveTo>
                  <a:pt x="384324" y="335970"/>
                </a:moveTo>
                <a:lnTo>
                  <a:pt x="384324" y="366471"/>
                </a:lnTo>
                <a:moveTo>
                  <a:pt x="384324" y="163168"/>
                </a:moveTo>
                <a:lnTo>
                  <a:pt x="384324" y="109829"/>
                </a:lnTo>
                <a:lnTo>
                  <a:pt x="274512" y="17"/>
                </a:lnTo>
                <a:lnTo>
                  <a:pt x="0" y="17"/>
                </a:lnTo>
                <a:lnTo>
                  <a:pt x="0" y="505117"/>
                </a:lnTo>
                <a:lnTo>
                  <a:pt x="384324" y="505117"/>
                </a:lnTo>
                <a:lnTo>
                  <a:pt x="384324" y="394699"/>
                </a:lnTo>
                <a:moveTo>
                  <a:pt x="274512" y="0"/>
                </a:moveTo>
                <a:lnTo>
                  <a:pt x="274512" y="109812"/>
                </a:lnTo>
                <a:lnTo>
                  <a:pt x="384324" y="109812"/>
                </a:lnTo>
                <a:moveTo>
                  <a:pt x="86822" y="204583"/>
                </a:moveTo>
                <a:lnTo>
                  <a:pt x="297485" y="204583"/>
                </a:lnTo>
                <a:moveTo>
                  <a:pt x="86822" y="282395"/>
                </a:moveTo>
                <a:lnTo>
                  <a:pt x="297485" y="282395"/>
                </a:lnTo>
                <a:moveTo>
                  <a:pt x="86822" y="357241"/>
                </a:moveTo>
                <a:lnTo>
                  <a:pt x="203404" y="357241"/>
                </a:lnTo>
              </a:path>
            </a:pathLst>
          </a:custGeom>
          <a:noFill/>
          <a:ln w="13470" cap="flat">
            <a:solidFill>
              <a:schemeClr val="tx1"/>
            </a:solidFill>
            <a:prstDash val="solid"/>
            <a:round/>
          </a:ln>
        </p:spPr>
        <p:txBody>
          <a:bodyPr rtlCol="0" anchor="ctr"/>
          <a:lstStyle/>
          <a:p>
            <a:endParaRPr lang="en-AU"/>
          </a:p>
        </p:txBody>
      </p:sp>
      <p:sp>
        <p:nvSpPr>
          <p:cNvPr id="174" name="Oval 173">
            <a:extLst>
              <a:ext uri="{FF2B5EF4-FFF2-40B4-BE49-F238E27FC236}">
                <a16:creationId xmlns:a16="http://schemas.microsoft.com/office/drawing/2014/main" id="{83F830E6-C045-AE2A-055C-43A7A20FD3D2}"/>
              </a:ext>
            </a:extLst>
          </p:cNvPr>
          <p:cNvSpPr/>
          <p:nvPr/>
        </p:nvSpPr>
        <p:spPr>
          <a:xfrm>
            <a:off x="4558050" y="871105"/>
            <a:ext cx="1283192" cy="1283191"/>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nSpc>
                <a:spcPct val="90000"/>
              </a:lnSpc>
              <a:spcBef>
                <a:spcPts val="1000"/>
              </a:spcBef>
              <a:buSzPct val="90000"/>
            </a:pPr>
            <a:endParaRPr lang="en-AU" sz="1600" b="1">
              <a:solidFill>
                <a:schemeClr val="bg1"/>
              </a:solidFill>
            </a:endParaRPr>
          </a:p>
        </p:txBody>
      </p:sp>
      <p:sp>
        <p:nvSpPr>
          <p:cNvPr id="179" name="TextBox 178">
            <a:extLst>
              <a:ext uri="{FF2B5EF4-FFF2-40B4-BE49-F238E27FC236}">
                <a16:creationId xmlns:a16="http://schemas.microsoft.com/office/drawing/2014/main" id="{A3D2430B-819E-1E2D-2C37-F6140412EC4F}"/>
              </a:ext>
            </a:extLst>
          </p:cNvPr>
          <p:cNvSpPr txBox="1"/>
          <p:nvPr/>
        </p:nvSpPr>
        <p:spPr>
          <a:xfrm>
            <a:off x="9306815" y="548515"/>
            <a:ext cx="2395495" cy="281819"/>
          </a:xfrm>
          <a:prstGeom prst="rect">
            <a:avLst/>
          </a:prstGeom>
          <a:noFill/>
        </p:spPr>
        <p:txBody>
          <a:bodyPr wrap="square" lIns="0" tIns="0" rIns="0" bIns="0">
            <a:noAutofit/>
          </a:bodyPr>
          <a:lstStyle>
            <a:defPPr>
              <a:defRPr lang="en-US"/>
            </a:defPPr>
            <a:lvl1pPr marR="0" lvl="0" fontAlgn="auto">
              <a:lnSpc>
                <a:spcPct val="90000"/>
              </a:lnSpc>
              <a:spcBef>
                <a:spcPts val="600"/>
              </a:spcBef>
              <a:spcAft>
                <a:spcPts val="0"/>
              </a:spcAft>
              <a:buClrTx/>
              <a:buSzPct val="90000"/>
              <a:tabLst/>
              <a:defRPr sz="1600" b="1"/>
            </a:lvl1pPr>
          </a:lstStyle>
          <a:p>
            <a:pPr marL="0" indent="0" algn="ctr">
              <a:spcBef>
                <a:spcPts val="600"/>
              </a:spcBef>
              <a:buFont typeface="Arial" panose="020B0604020202020204" pitchFamily="34" charset="0"/>
              <a:buNone/>
            </a:pPr>
            <a:r>
              <a:rPr lang="en-AU" sz="1600" b="1"/>
              <a:t>Prior owner = Tenant</a:t>
            </a:r>
          </a:p>
        </p:txBody>
      </p:sp>
      <p:sp>
        <p:nvSpPr>
          <p:cNvPr id="184" name="Oval 183">
            <a:extLst>
              <a:ext uri="{FF2B5EF4-FFF2-40B4-BE49-F238E27FC236}">
                <a16:creationId xmlns:a16="http://schemas.microsoft.com/office/drawing/2014/main" id="{6F3C35BD-F6E8-3E5C-F3AE-8B0E8328B5CC}"/>
              </a:ext>
            </a:extLst>
          </p:cNvPr>
          <p:cNvSpPr/>
          <p:nvPr/>
        </p:nvSpPr>
        <p:spPr>
          <a:xfrm>
            <a:off x="6456502" y="1478741"/>
            <a:ext cx="431079" cy="431079"/>
          </a:xfrm>
          <a:prstGeom prst="ellipse">
            <a:avLst/>
          </a:prstGeom>
          <a:solidFill>
            <a:schemeClr val="bg1"/>
          </a:solidFill>
          <a:ln w="31750">
            <a:solidFill>
              <a:srgbClr val="C1CBD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
        <p:nvSpPr>
          <p:cNvPr id="185" name="Freeform: Shape 27">
            <a:extLst>
              <a:ext uri="{FF2B5EF4-FFF2-40B4-BE49-F238E27FC236}">
                <a16:creationId xmlns:a16="http://schemas.microsoft.com/office/drawing/2014/main" id="{A2EF2BF1-F340-28D1-80DC-201DB04EE6B7}"/>
              </a:ext>
            </a:extLst>
          </p:cNvPr>
          <p:cNvSpPr/>
          <p:nvPr/>
        </p:nvSpPr>
        <p:spPr>
          <a:xfrm>
            <a:off x="6617031" y="1556155"/>
            <a:ext cx="110019" cy="260338"/>
          </a:xfrm>
          <a:custGeom>
            <a:avLst/>
            <a:gdLst>
              <a:gd name="connsiteX0" fmla="*/ 214267 w 351888"/>
              <a:gd name="connsiteY0" fmla="*/ 277207 h 483103"/>
              <a:gd name="connsiteX1" fmla="*/ 178562 w 351888"/>
              <a:gd name="connsiteY1" fmla="*/ 248238 h 483103"/>
              <a:gd name="connsiteX2" fmla="*/ 142182 w 351888"/>
              <a:gd name="connsiteY2" fmla="*/ 277207 h 483103"/>
              <a:gd name="connsiteX3" fmla="*/ 204920 w 351888"/>
              <a:gd name="connsiteY3" fmla="*/ 313485 h 483103"/>
              <a:gd name="connsiteX4" fmla="*/ 215143 w 351888"/>
              <a:gd name="connsiteY4" fmla="*/ 335751 h 483103"/>
              <a:gd name="connsiteX5" fmla="*/ 178764 w 351888"/>
              <a:gd name="connsiteY5" fmla="*/ 364719 h 483103"/>
              <a:gd name="connsiteX6" fmla="*/ 143058 w 351888"/>
              <a:gd name="connsiteY6" fmla="*/ 335751 h 483103"/>
              <a:gd name="connsiteX7" fmla="*/ 178646 w 351888"/>
              <a:gd name="connsiteY7" fmla="*/ 222571 h 483103"/>
              <a:gd name="connsiteX8" fmla="*/ 178646 w 351888"/>
              <a:gd name="connsiteY8" fmla="*/ 248255 h 483103"/>
              <a:gd name="connsiteX9" fmla="*/ 178646 w 351888"/>
              <a:gd name="connsiteY9" fmla="*/ 364719 h 483103"/>
              <a:gd name="connsiteX10" fmla="*/ 178646 w 351888"/>
              <a:gd name="connsiteY10" fmla="*/ 395221 h 483103"/>
              <a:gd name="connsiteX11" fmla="*/ 115067 w 351888"/>
              <a:gd name="connsiteY11" fmla="*/ 103765 h 483103"/>
              <a:gd name="connsiteX12" fmla="*/ 115959 w 351888"/>
              <a:gd name="connsiteY12" fmla="*/ 103765 h 483103"/>
              <a:gd name="connsiteX13" fmla="*/ 61508 w 351888"/>
              <a:gd name="connsiteY13" fmla="*/ 24320 h 483103"/>
              <a:gd name="connsiteX14" fmla="*/ 64607 w 351888"/>
              <a:gd name="connsiteY14" fmla="*/ 17246 h 483103"/>
              <a:gd name="connsiteX15" fmla="*/ 71681 w 351888"/>
              <a:gd name="connsiteY15" fmla="*/ 16354 h 483103"/>
              <a:gd name="connsiteX16" fmla="*/ 102890 w 351888"/>
              <a:gd name="connsiteY16" fmla="*/ 21895 h 483103"/>
              <a:gd name="connsiteX17" fmla="*/ 157340 w 351888"/>
              <a:gd name="connsiteY17" fmla="*/ 11722 h 483103"/>
              <a:gd name="connsiteX18" fmla="*/ 222857 w 351888"/>
              <a:gd name="connsiteY18" fmla="*/ 0 h 483103"/>
              <a:gd name="connsiteX19" fmla="*/ 287481 w 351888"/>
              <a:gd name="connsiteY19" fmla="*/ 16371 h 483103"/>
              <a:gd name="connsiteX20" fmla="*/ 291473 w 351888"/>
              <a:gd name="connsiteY20" fmla="*/ 23444 h 483103"/>
              <a:gd name="connsiteX21" fmla="*/ 237021 w 351888"/>
              <a:gd name="connsiteY21" fmla="*/ 102890 h 483103"/>
              <a:gd name="connsiteX22" fmla="*/ 237914 w 351888"/>
              <a:gd name="connsiteY22" fmla="*/ 102890 h 483103"/>
              <a:gd name="connsiteX23" fmla="*/ 109778 w 351888"/>
              <a:gd name="connsiteY23" fmla="*/ 154898 h 483103"/>
              <a:gd name="connsiteX24" fmla="*/ 0 w 351888"/>
              <a:gd name="connsiteY24" fmla="*/ 380198 h 483103"/>
              <a:gd name="connsiteX25" fmla="*/ 176170 w 351888"/>
              <a:gd name="connsiteY25" fmla="*/ 483104 h 483103"/>
              <a:gd name="connsiteX26" fmla="*/ 351886 w 351888"/>
              <a:gd name="connsiteY26" fmla="*/ 380198 h 483103"/>
              <a:gd name="connsiteX27" fmla="*/ 242108 w 351888"/>
              <a:gd name="connsiteY27" fmla="*/ 154898 h 483103"/>
              <a:gd name="connsiteX28" fmla="*/ 265198 w 351888"/>
              <a:gd name="connsiteY28" fmla="*/ 135446 h 483103"/>
              <a:gd name="connsiteX29" fmla="*/ 265198 w 351888"/>
              <a:gd name="connsiteY29" fmla="*/ 123235 h 483103"/>
              <a:gd name="connsiteX30" fmla="*/ 245746 w 351888"/>
              <a:gd name="connsiteY30" fmla="*/ 103782 h 483103"/>
              <a:gd name="connsiteX31" fmla="*/ 111530 w 351888"/>
              <a:gd name="connsiteY31" fmla="*/ 103782 h 483103"/>
              <a:gd name="connsiteX32" fmla="*/ 92077 w 351888"/>
              <a:gd name="connsiteY32" fmla="*/ 123235 h 483103"/>
              <a:gd name="connsiteX33" fmla="*/ 92077 w 351888"/>
              <a:gd name="connsiteY33" fmla="*/ 135446 h 483103"/>
              <a:gd name="connsiteX34" fmla="*/ 111530 w 351888"/>
              <a:gd name="connsiteY34" fmla="*/ 154898 h 483103"/>
              <a:gd name="connsiteX35" fmla="*/ 245746 w 351888"/>
              <a:gd name="connsiteY35" fmla="*/ 154898 h 483103"/>
              <a:gd name="connsiteX36" fmla="*/ 265198 w 351888"/>
              <a:gd name="connsiteY36" fmla="*/ 135446 h 483103"/>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245746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35" fmla="*/ 245746 w 351888"/>
              <a:gd name="connsiteY3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111530 w 351888"/>
              <a:gd name="connsiteY30" fmla="*/ 103782 h 483104"/>
              <a:gd name="connsiteX31" fmla="*/ 92077 w 351888"/>
              <a:gd name="connsiteY31" fmla="*/ 123235 h 483104"/>
              <a:gd name="connsiteX32" fmla="*/ 92077 w 351888"/>
              <a:gd name="connsiteY32" fmla="*/ 135446 h 483104"/>
              <a:gd name="connsiteX33" fmla="*/ 111530 w 351888"/>
              <a:gd name="connsiteY3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111530 w 351888"/>
              <a:gd name="connsiteY29" fmla="*/ 103782 h 483104"/>
              <a:gd name="connsiteX30" fmla="*/ 92077 w 351888"/>
              <a:gd name="connsiteY30" fmla="*/ 123235 h 483104"/>
              <a:gd name="connsiteX31" fmla="*/ 92077 w 351888"/>
              <a:gd name="connsiteY31" fmla="*/ 135446 h 483104"/>
              <a:gd name="connsiteX32" fmla="*/ 111530 w 351888"/>
              <a:gd name="connsiteY3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92077 w 351888"/>
              <a:gd name="connsiteY28" fmla="*/ 135446 h 483104"/>
              <a:gd name="connsiteX29" fmla="*/ 111530 w 351888"/>
              <a:gd name="connsiteY29" fmla="*/ 103782 h 483104"/>
              <a:gd name="connsiteX30" fmla="*/ 92077 w 351888"/>
              <a:gd name="connsiteY30" fmla="*/ 123235 h 483104"/>
              <a:gd name="connsiteX31" fmla="*/ 92077 w 351888"/>
              <a:gd name="connsiteY31"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109778 w 351888"/>
              <a:gd name="connsiteY22" fmla="*/ 154898 h 483104"/>
              <a:gd name="connsiteX23" fmla="*/ 0 w 351888"/>
              <a:gd name="connsiteY23" fmla="*/ 380198 h 483104"/>
              <a:gd name="connsiteX24" fmla="*/ 176170 w 351888"/>
              <a:gd name="connsiteY24" fmla="*/ 483104 h 483104"/>
              <a:gd name="connsiteX25" fmla="*/ 351886 w 351888"/>
              <a:gd name="connsiteY25" fmla="*/ 380198 h 483104"/>
              <a:gd name="connsiteX26" fmla="*/ 242108 w 351888"/>
              <a:gd name="connsiteY26" fmla="*/ 154898 h 483104"/>
              <a:gd name="connsiteX27" fmla="*/ 92077 w 351888"/>
              <a:gd name="connsiteY27" fmla="*/ 135446 h 483104"/>
              <a:gd name="connsiteX28" fmla="*/ 111530 w 351888"/>
              <a:gd name="connsiteY28" fmla="*/ 103782 h 483104"/>
              <a:gd name="connsiteX29" fmla="*/ 92077 w 351888"/>
              <a:gd name="connsiteY29" fmla="*/ 123235 h 483104"/>
              <a:gd name="connsiteX30" fmla="*/ 92077 w 351888"/>
              <a:gd name="connsiteY30"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35446 h 483104"/>
              <a:gd name="connsiteX27" fmla="*/ 111530 w 351888"/>
              <a:gd name="connsiteY27" fmla="*/ 103782 h 483104"/>
              <a:gd name="connsiteX28" fmla="*/ 92077 w 351888"/>
              <a:gd name="connsiteY28" fmla="*/ 123235 h 483104"/>
              <a:gd name="connsiteX29" fmla="*/ 92077 w 351888"/>
              <a:gd name="connsiteY29"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23235 h 483104"/>
              <a:gd name="connsiteX27" fmla="*/ 111530 w 351888"/>
              <a:gd name="connsiteY27" fmla="*/ 103782 h 483104"/>
              <a:gd name="connsiteX28" fmla="*/ 92077 w 351888"/>
              <a:gd name="connsiteY28" fmla="*/ 123235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61508 w 351888"/>
              <a:gd name="connsiteY12" fmla="*/ 24320 h 483104"/>
              <a:gd name="connsiteX13" fmla="*/ 64607 w 351888"/>
              <a:gd name="connsiteY13" fmla="*/ 17246 h 483104"/>
              <a:gd name="connsiteX14" fmla="*/ 71681 w 351888"/>
              <a:gd name="connsiteY14" fmla="*/ 16354 h 483104"/>
              <a:gd name="connsiteX15" fmla="*/ 102890 w 351888"/>
              <a:gd name="connsiteY15" fmla="*/ 21895 h 483104"/>
              <a:gd name="connsiteX16" fmla="*/ 157340 w 351888"/>
              <a:gd name="connsiteY16" fmla="*/ 11722 h 483104"/>
              <a:gd name="connsiteX17" fmla="*/ 222857 w 351888"/>
              <a:gd name="connsiteY17" fmla="*/ 0 h 483104"/>
              <a:gd name="connsiteX18" fmla="*/ 287481 w 351888"/>
              <a:gd name="connsiteY18" fmla="*/ 16371 h 483104"/>
              <a:gd name="connsiteX19" fmla="*/ 237021 w 351888"/>
              <a:gd name="connsiteY19" fmla="*/ 102890 h 483104"/>
              <a:gd name="connsiteX20" fmla="*/ 237914 w 351888"/>
              <a:gd name="connsiteY20" fmla="*/ 102890 h 483104"/>
              <a:gd name="connsiteX21" fmla="*/ 0 w 351888"/>
              <a:gd name="connsiteY21" fmla="*/ 380198 h 483104"/>
              <a:gd name="connsiteX22" fmla="*/ 176170 w 351888"/>
              <a:gd name="connsiteY22" fmla="*/ 483104 h 483104"/>
              <a:gd name="connsiteX23" fmla="*/ 351886 w 351888"/>
              <a:gd name="connsiteY23" fmla="*/ 380198 h 483104"/>
              <a:gd name="connsiteX24" fmla="*/ 242108 w 351888"/>
              <a:gd name="connsiteY2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71681 w 351888"/>
              <a:gd name="connsiteY13" fmla="*/ 16354 h 483104"/>
              <a:gd name="connsiteX14" fmla="*/ 102890 w 351888"/>
              <a:gd name="connsiteY14" fmla="*/ 21895 h 483104"/>
              <a:gd name="connsiteX15" fmla="*/ 157340 w 351888"/>
              <a:gd name="connsiteY15" fmla="*/ 11722 h 483104"/>
              <a:gd name="connsiteX16" fmla="*/ 222857 w 351888"/>
              <a:gd name="connsiteY16" fmla="*/ 0 h 483104"/>
              <a:gd name="connsiteX17" fmla="*/ 287481 w 351888"/>
              <a:gd name="connsiteY17" fmla="*/ 16371 h 483104"/>
              <a:gd name="connsiteX18" fmla="*/ 237021 w 351888"/>
              <a:gd name="connsiteY18" fmla="*/ 102890 h 483104"/>
              <a:gd name="connsiteX19" fmla="*/ 237914 w 351888"/>
              <a:gd name="connsiteY19" fmla="*/ 102890 h 483104"/>
              <a:gd name="connsiteX20" fmla="*/ 0 w 351888"/>
              <a:gd name="connsiteY20" fmla="*/ 380198 h 483104"/>
              <a:gd name="connsiteX21" fmla="*/ 176170 w 351888"/>
              <a:gd name="connsiteY21" fmla="*/ 483104 h 483104"/>
              <a:gd name="connsiteX22" fmla="*/ 351886 w 351888"/>
              <a:gd name="connsiteY22" fmla="*/ 380198 h 483104"/>
              <a:gd name="connsiteX23" fmla="*/ 242108 w 351888"/>
              <a:gd name="connsiteY2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102890 w 351888"/>
              <a:gd name="connsiteY13" fmla="*/ 21895 h 483104"/>
              <a:gd name="connsiteX14" fmla="*/ 157340 w 351888"/>
              <a:gd name="connsiteY14" fmla="*/ 11722 h 483104"/>
              <a:gd name="connsiteX15" fmla="*/ 222857 w 351888"/>
              <a:gd name="connsiteY15" fmla="*/ 0 h 483104"/>
              <a:gd name="connsiteX16" fmla="*/ 287481 w 351888"/>
              <a:gd name="connsiteY16" fmla="*/ 16371 h 483104"/>
              <a:gd name="connsiteX17" fmla="*/ 237021 w 351888"/>
              <a:gd name="connsiteY17" fmla="*/ 102890 h 483104"/>
              <a:gd name="connsiteX18" fmla="*/ 237914 w 351888"/>
              <a:gd name="connsiteY18" fmla="*/ 102890 h 483104"/>
              <a:gd name="connsiteX19" fmla="*/ 0 w 351888"/>
              <a:gd name="connsiteY19" fmla="*/ 380198 h 483104"/>
              <a:gd name="connsiteX20" fmla="*/ 176170 w 351888"/>
              <a:gd name="connsiteY20" fmla="*/ 483104 h 483104"/>
              <a:gd name="connsiteX21" fmla="*/ 351886 w 351888"/>
              <a:gd name="connsiteY21" fmla="*/ 380198 h 483104"/>
              <a:gd name="connsiteX22" fmla="*/ 242108 w 351888"/>
              <a:gd name="connsiteY2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102890 w 351888"/>
              <a:gd name="connsiteY12" fmla="*/ 21895 h 483104"/>
              <a:gd name="connsiteX13" fmla="*/ 157340 w 351888"/>
              <a:gd name="connsiteY13" fmla="*/ 11722 h 483104"/>
              <a:gd name="connsiteX14" fmla="*/ 222857 w 351888"/>
              <a:gd name="connsiteY14" fmla="*/ 0 h 483104"/>
              <a:gd name="connsiteX15" fmla="*/ 287481 w 351888"/>
              <a:gd name="connsiteY15" fmla="*/ 16371 h 483104"/>
              <a:gd name="connsiteX16" fmla="*/ 237021 w 351888"/>
              <a:gd name="connsiteY16" fmla="*/ 102890 h 483104"/>
              <a:gd name="connsiteX17" fmla="*/ 237914 w 351888"/>
              <a:gd name="connsiteY17" fmla="*/ 102890 h 483104"/>
              <a:gd name="connsiteX18" fmla="*/ 0 w 351888"/>
              <a:gd name="connsiteY18" fmla="*/ 380198 h 483104"/>
              <a:gd name="connsiteX19" fmla="*/ 176170 w 351888"/>
              <a:gd name="connsiteY19" fmla="*/ 483104 h 483104"/>
              <a:gd name="connsiteX20" fmla="*/ 351886 w 351888"/>
              <a:gd name="connsiteY20" fmla="*/ 380198 h 483104"/>
              <a:gd name="connsiteX21" fmla="*/ 242108 w 351888"/>
              <a:gd name="connsiteY21"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02890 w 351888"/>
              <a:gd name="connsiteY11" fmla="*/ 21895 h 483104"/>
              <a:gd name="connsiteX12" fmla="*/ 157340 w 351888"/>
              <a:gd name="connsiteY12" fmla="*/ 11722 h 483104"/>
              <a:gd name="connsiteX13" fmla="*/ 222857 w 351888"/>
              <a:gd name="connsiteY13" fmla="*/ 0 h 483104"/>
              <a:gd name="connsiteX14" fmla="*/ 287481 w 351888"/>
              <a:gd name="connsiteY14" fmla="*/ 16371 h 483104"/>
              <a:gd name="connsiteX15" fmla="*/ 237021 w 351888"/>
              <a:gd name="connsiteY15" fmla="*/ 102890 h 483104"/>
              <a:gd name="connsiteX16" fmla="*/ 237914 w 351888"/>
              <a:gd name="connsiteY16" fmla="*/ 102890 h 483104"/>
              <a:gd name="connsiteX17" fmla="*/ 0 w 351888"/>
              <a:gd name="connsiteY17" fmla="*/ 380198 h 483104"/>
              <a:gd name="connsiteX18" fmla="*/ 176170 w 351888"/>
              <a:gd name="connsiteY18" fmla="*/ 483104 h 483104"/>
              <a:gd name="connsiteX19" fmla="*/ 351886 w 351888"/>
              <a:gd name="connsiteY19" fmla="*/ 380198 h 483104"/>
              <a:gd name="connsiteX20" fmla="*/ 242108 w 351888"/>
              <a:gd name="connsiteY20"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57340 w 351888"/>
              <a:gd name="connsiteY11" fmla="*/ 11722 h 483104"/>
              <a:gd name="connsiteX12" fmla="*/ 222857 w 351888"/>
              <a:gd name="connsiteY12" fmla="*/ 0 h 483104"/>
              <a:gd name="connsiteX13" fmla="*/ 287481 w 351888"/>
              <a:gd name="connsiteY13" fmla="*/ 16371 h 483104"/>
              <a:gd name="connsiteX14" fmla="*/ 237021 w 351888"/>
              <a:gd name="connsiteY14" fmla="*/ 102890 h 483104"/>
              <a:gd name="connsiteX15" fmla="*/ 237914 w 351888"/>
              <a:gd name="connsiteY15" fmla="*/ 102890 h 483104"/>
              <a:gd name="connsiteX16" fmla="*/ 0 w 351888"/>
              <a:gd name="connsiteY16" fmla="*/ 380198 h 483104"/>
              <a:gd name="connsiteX17" fmla="*/ 176170 w 351888"/>
              <a:gd name="connsiteY17" fmla="*/ 483104 h 483104"/>
              <a:gd name="connsiteX18" fmla="*/ 351886 w 351888"/>
              <a:gd name="connsiteY18" fmla="*/ 380198 h 483104"/>
              <a:gd name="connsiteX19" fmla="*/ 242108 w 351888"/>
              <a:gd name="connsiteY19"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222857 w 351888"/>
              <a:gd name="connsiteY11" fmla="*/ 0 h 483104"/>
              <a:gd name="connsiteX12" fmla="*/ 287481 w 351888"/>
              <a:gd name="connsiteY12" fmla="*/ 16371 h 483104"/>
              <a:gd name="connsiteX13" fmla="*/ 237021 w 351888"/>
              <a:gd name="connsiteY13" fmla="*/ 102890 h 483104"/>
              <a:gd name="connsiteX14" fmla="*/ 237914 w 351888"/>
              <a:gd name="connsiteY14" fmla="*/ 102890 h 483104"/>
              <a:gd name="connsiteX15" fmla="*/ 0 w 351888"/>
              <a:gd name="connsiteY15" fmla="*/ 380198 h 483104"/>
              <a:gd name="connsiteX16" fmla="*/ 176170 w 351888"/>
              <a:gd name="connsiteY16" fmla="*/ 483104 h 483104"/>
              <a:gd name="connsiteX17" fmla="*/ 351886 w 351888"/>
              <a:gd name="connsiteY17" fmla="*/ 380198 h 483104"/>
              <a:gd name="connsiteX18" fmla="*/ 242108 w 351888"/>
              <a:gd name="connsiteY18" fmla="*/ 154898 h 483104"/>
              <a:gd name="connsiteX0" fmla="*/ 214267 w 351888"/>
              <a:gd name="connsiteY0" fmla="*/ 260836 h 466733"/>
              <a:gd name="connsiteX1" fmla="*/ 178562 w 351888"/>
              <a:gd name="connsiteY1" fmla="*/ 231867 h 466733"/>
              <a:gd name="connsiteX2" fmla="*/ 142182 w 351888"/>
              <a:gd name="connsiteY2" fmla="*/ 260836 h 466733"/>
              <a:gd name="connsiteX3" fmla="*/ 204920 w 351888"/>
              <a:gd name="connsiteY3" fmla="*/ 297114 h 466733"/>
              <a:gd name="connsiteX4" fmla="*/ 215143 w 351888"/>
              <a:gd name="connsiteY4" fmla="*/ 319380 h 466733"/>
              <a:gd name="connsiteX5" fmla="*/ 178764 w 351888"/>
              <a:gd name="connsiteY5" fmla="*/ 348348 h 466733"/>
              <a:gd name="connsiteX6" fmla="*/ 143058 w 351888"/>
              <a:gd name="connsiteY6" fmla="*/ 319380 h 466733"/>
              <a:gd name="connsiteX7" fmla="*/ 178646 w 351888"/>
              <a:gd name="connsiteY7" fmla="*/ 206200 h 466733"/>
              <a:gd name="connsiteX8" fmla="*/ 178646 w 351888"/>
              <a:gd name="connsiteY8" fmla="*/ 231884 h 466733"/>
              <a:gd name="connsiteX9" fmla="*/ 178646 w 351888"/>
              <a:gd name="connsiteY9" fmla="*/ 348348 h 466733"/>
              <a:gd name="connsiteX10" fmla="*/ 178646 w 351888"/>
              <a:gd name="connsiteY10" fmla="*/ 378850 h 466733"/>
              <a:gd name="connsiteX11" fmla="*/ 287481 w 351888"/>
              <a:gd name="connsiteY11" fmla="*/ 0 h 466733"/>
              <a:gd name="connsiteX12" fmla="*/ 237021 w 351888"/>
              <a:gd name="connsiteY12" fmla="*/ 86519 h 466733"/>
              <a:gd name="connsiteX13" fmla="*/ 237914 w 351888"/>
              <a:gd name="connsiteY13" fmla="*/ 86519 h 466733"/>
              <a:gd name="connsiteX14" fmla="*/ 0 w 351888"/>
              <a:gd name="connsiteY14" fmla="*/ 363827 h 466733"/>
              <a:gd name="connsiteX15" fmla="*/ 176170 w 351888"/>
              <a:gd name="connsiteY15" fmla="*/ 466733 h 466733"/>
              <a:gd name="connsiteX16" fmla="*/ 351886 w 351888"/>
              <a:gd name="connsiteY16" fmla="*/ 363827 h 466733"/>
              <a:gd name="connsiteX17" fmla="*/ 242108 w 351888"/>
              <a:gd name="connsiteY17" fmla="*/ 138527 h 466733"/>
              <a:gd name="connsiteX0" fmla="*/ 214267 w 351888"/>
              <a:gd name="connsiteY0" fmla="*/ 174317 h 380214"/>
              <a:gd name="connsiteX1" fmla="*/ 178562 w 351888"/>
              <a:gd name="connsiteY1" fmla="*/ 145348 h 380214"/>
              <a:gd name="connsiteX2" fmla="*/ 142182 w 351888"/>
              <a:gd name="connsiteY2" fmla="*/ 174317 h 380214"/>
              <a:gd name="connsiteX3" fmla="*/ 204920 w 351888"/>
              <a:gd name="connsiteY3" fmla="*/ 210595 h 380214"/>
              <a:gd name="connsiteX4" fmla="*/ 215143 w 351888"/>
              <a:gd name="connsiteY4" fmla="*/ 232861 h 380214"/>
              <a:gd name="connsiteX5" fmla="*/ 178764 w 351888"/>
              <a:gd name="connsiteY5" fmla="*/ 261829 h 380214"/>
              <a:gd name="connsiteX6" fmla="*/ 143058 w 351888"/>
              <a:gd name="connsiteY6" fmla="*/ 232861 h 380214"/>
              <a:gd name="connsiteX7" fmla="*/ 178646 w 351888"/>
              <a:gd name="connsiteY7" fmla="*/ 119681 h 380214"/>
              <a:gd name="connsiteX8" fmla="*/ 178646 w 351888"/>
              <a:gd name="connsiteY8" fmla="*/ 145365 h 380214"/>
              <a:gd name="connsiteX9" fmla="*/ 178646 w 351888"/>
              <a:gd name="connsiteY9" fmla="*/ 261829 h 380214"/>
              <a:gd name="connsiteX10" fmla="*/ 178646 w 351888"/>
              <a:gd name="connsiteY10" fmla="*/ 292331 h 380214"/>
              <a:gd name="connsiteX11" fmla="*/ 237021 w 351888"/>
              <a:gd name="connsiteY11" fmla="*/ 0 h 380214"/>
              <a:gd name="connsiteX12" fmla="*/ 237914 w 351888"/>
              <a:gd name="connsiteY12" fmla="*/ 0 h 380214"/>
              <a:gd name="connsiteX13" fmla="*/ 0 w 351888"/>
              <a:gd name="connsiteY13" fmla="*/ 277308 h 380214"/>
              <a:gd name="connsiteX14" fmla="*/ 176170 w 351888"/>
              <a:gd name="connsiteY14" fmla="*/ 380214 h 380214"/>
              <a:gd name="connsiteX15" fmla="*/ 351886 w 351888"/>
              <a:gd name="connsiteY15" fmla="*/ 277308 h 380214"/>
              <a:gd name="connsiteX16" fmla="*/ 242108 w 351888"/>
              <a:gd name="connsiteY16" fmla="*/ 52008 h 380214"/>
              <a:gd name="connsiteX0" fmla="*/ 214267 w 351888"/>
              <a:gd name="connsiteY0" fmla="*/ 122309 h 328206"/>
              <a:gd name="connsiteX1" fmla="*/ 178562 w 351888"/>
              <a:gd name="connsiteY1" fmla="*/ 93340 h 328206"/>
              <a:gd name="connsiteX2" fmla="*/ 142182 w 351888"/>
              <a:gd name="connsiteY2" fmla="*/ 122309 h 328206"/>
              <a:gd name="connsiteX3" fmla="*/ 204920 w 351888"/>
              <a:gd name="connsiteY3" fmla="*/ 158587 h 328206"/>
              <a:gd name="connsiteX4" fmla="*/ 215143 w 351888"/>
              <a:gd name="connsiteY4" fmla="*/ 180853 h 328206"/>
              <a:gd name="connsiteX5" fmla="*/ 178764 w 351888"/>
              <a:gd name="connsiteY5" fmla="*/ 209821 h 328206"/>
              <a:gd name="connsiteX6" fmla="*/ 143058 w 351888"/>
              <a:gd name="connsiteY6" fmla="*/ 180853 h 328206"/>
              <a:gd name="connsiteX7" fmla="*/ 178646 w 351888"/>
              <a:gd name="connsiteY7" fmla="*/ 67673 h 328206"/>
              <a:gd name="connsiteX8" fmla="*/ 178646 w 351888"/>
              <a:gd name="connsiteY8" fmla="*/ 93357 h 328206"/>
              <a:gd name="connsiteX9" fmla="*/ 178646 w 351888"/>
              <a:gd name="connsiteY9" fmla="*/ 209821 h 328206"/>
              <a:gd name="connsiteX10" fmla="*/ 178646 w 351888"/>
              <a:gd name="connsiteY10" fmla="*/ 240323 h 328206"/>
              <a:gd name="connsiteX11" fmla="*/ 0 w 351888"/>
              <a:gd name="connsiteY11" fmla="*/ 225300 h 328206"/>
              <a:gd name="connsiteX12" fmla="*/ 176170 w 351888"/>
              <a:gd name="connsiteY12" fmla="*/ 328206 h 328206"/>
              <a:gd name="connsiteX13" fmla="*/ 351886 w 351888"/>
              <a:gd name="connsiteY13" fmla="*/ 225300 h 328206"/>
              <a:gd name="connsiteX14" fmla="*/ 242108 w 351888"/>
              <a:gd name="connsiteY14" fmla="*/ 0 h 328206"/>
              <a:gd name="connsiteX0" fmla="*/ 214267 w 351888"/>
              <a:gd name="connsiteY0" fmla="*/ 54636 h 260533"/>
              <a:gd name="connsiteX1" fmla="*/ 178562 w 351888"/>
              <a:gd name="connsiteY1" fmla="*/ 25667 h 260533"/>
              <a:gd name="connsiteX2" fmla="*/ 142182 w 351888"/>
              <a:gd name="connsiteY2" fmla="*/ 54636 h 260533"/>
              <a:gd name="connsiteX3" fmla="*/ 204920 w 351888"/>
              <a:gd name="connsiteY3" fmla="*/ 90914 h 260533"/>
              <a:gd name="connsiteX4" fmla="*/ 215143 w 351888"/>
              <a:gd name="connsiteY4" fmla="*/ 113180 h 260533"/>
              <a:gd name="connsiteX5" fmla="*/ 178764 w 351888"/>
              <a:gd name="connsiteY5" fmla="*/ 142148 h 260533"/>
              <a:gd name="connsiteX6" fmla="*/ 143058 w 351888"/>
              <a:gd name="connsiteY6" fmla="*/ 113180 h 260533"/>
              <a:gd name="connsiteX7" fmla="*/ 178646 w 351888"/>
              <a:gd name="connsiteY7" fmla="*/ 0 h 260533"/>
              <a:gd name="connsiteX8" fmla="*/ 178646 w 351888"/>
              <a:gd name="connsiteY8" fmla="*/ 25684 h 260533"/>
              <a:gd name="connsiteX9" fmla="*/ 178646 w 351888"/>
              <a:gd name="connsiteY9" fmla="*/ 142148 h 260533"/>
              <a:gd name="connsiteX10" fmla="*/ 178646 w 351888"/>
              <a:gd name="connsiteY10" fmla="*/ 172650 h 260533"/>
              <a:gd name="connsiteX11" fmla="*/ 0 w 351888"/>
              <a:gd name="connsiteY11" fmla="*/ 157627 h 260533"/>
              <a:gd name="connsiteX12" fmla="*/ 176170 w 351888"/>
              <a:gd name="connsiteY12" fmla="*/ 260533 h 260533"/>
              <a:gd name="connsiteX13" fmla="*/ 351886 w 351888"/>
              <a:gd name="connsiteY13" fmla="*/ 157627 h 260533"/>
              <a:gd name="connsiteX0" fmla="*/ 214267 w 215143"/>
              <a:gd name="connsiteY0" fmla="*/ 54636 h 260533"/>
              <a:gd name="connsiteX1" fmla="*/ 178562 w 215143"/>
              <a:gd name="connsiteY1" fmla="*/ 25667 h 260533"/>
              <a:gd name="connsiteX2" fmla="*/ 142182 w 215143"/>
              <a:gd name="connsiteY2" fmla="*/ 54636 h 260533"/>
              <a:gd name="connsiteX3" fmla="*/ 204920 w 215143"/>
              <a:gd name="connsiteY3" fmla="*/ 90914 h 260533"/>
              <a:gd name="connsiteX4" fmla="*/ 215143 w 215143"/>
              <a:gd name="connsiteY4" fmla="*/ 113180 h 260533"/>
              <a:gd name="connsiteX5" fmla="*/ 178764 w 215143"/>
              <a:gd name="connsiteY5" fmla="*/ 142148 h 260533"/>
              <a:gd name="connsiteX6" fmla="*/ 143058 w 215143"/>
              <a:gd name="connsiteY6" fmla="*/ 113180 h 260533"/>
              <a:gd name="connsiteX7" fmla="*/ 178646 w 215143"/>
              <a:gd name="connsiteY7" fmla="*/ 0 h 260533"/>
              <a:gd name="connsiteX8" fmla="*/ 178646 w 215143"/>
              <a:gd name="connsiteY8" fmla="*/ 25684 h 260533"/>
              <a:gd name="connsiteX9" fmla="*/ 178646 w 215143"/>
              <a:gd name="connsiteY9" fmla="*/ 142148 h 260533"/>
              <a:gd name="connsiteX10" fmla="*/ 178646 w 215143"/>
              <a:gd name="connsiteY10" fmla="*/ 172650 h 260533"/>
              <a:gd name="connsiteX11" fmla="*/ 0 w 215143"/>
              <a:gd name="connsiteY11" fmla="*/ 157627 h 260533"/>
              <a:gd name="connsiteX12" fmla="*/ 176170 w 215143"/>
              <a:gd name="connsiteY12" fmla="*/ 260533 h 260533"/>
              <a:gd name="connsiteX0" fmla="*/ 72086 w 72962"/>
              <a:gd name="connsiteY0" fmla="*/ 54636 h 172650"/>
              <a:gd name="connsiteX1" fmla="*/ 36381 w 72962"/>
              <a:gd name="connsiteY1" fmla="*/ 25667 h 172650"/>
              <a:gd name="connsiteX2" fmla="*/ 1 w 72962"/>
              <a:gd name="connsiteY2" fmla="*/ 54636 h 172650"/>
              <a:gd name="connsiteX3" fmla="*/ 62739 w 72962"/>
              <a:gd name="connsiteY3" fmla="*/ 90914 h 172650"/>
              <a:gd name="connsiteX4" fmla="*/ 72962 w 72962"/>
              <a:gd name="connsiteY4" fmla="*/ 113180 h 172650"/>
              <a:gd name="connsiteX5" fmla="*/ 36583 w 72962"/>
              <a:gd name="connsiteY5" fmla="*/ 142148 h 172650"/>
              <a:gd name="connsiteX6" fmla="*/ 877 w 72962"/>
              <a:gd name="connsiteY6" fmla="*/ 113180 h 172650"/>
              <a:gd name="connsiteX7" fmla="*/ 36465 w 72962"/>
              <a:gd name="connsiteY7" fmla="*/ 0 h 172650"/>
              <a:gd name="connsiteX8" fmla="*/ 36465 w 72962"/>
              <a:gd name="connsiteY8" fmla="*/ 25684 h 172650"/>
              <a:gd name="connsiteX9" fmla="*/ 36465 w 72962"/>
              <a:gd name="connsiteY9" fmla="*/ 142148 h 172650"/>
              <a:gd name="connsiteX10" fmla="*/ 36465 w 72962"/>
              <a:gd name="connsiteY10" fmla="*/ 172650 h 1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2" h="172650">
                <a:moveTo>
                  <a:pt x="72086" y="54636"/>
                </a:moveTo>
                <a:cubicBezTo>
                  <a:pt x="72086" y="36446"/>
                  <a:pt x="52886" y="25667"/>
                  <a:pt x="36381" y="25667"/>
                </a:cubicBezTo>
                <a:cubicBezTo>
                  <a:pt x="19875" y="25667"/>
                  <a:pt x="1" y="35773"/>
                  <a:pt x="1" y="54636"/>
                </a:cubicBezTo>
                <a:cubicBezTo>
                  <a:pt x="-201" y="83369"/>
                  <a:pt x="36852" y="77693"/>
                  <a:pt x="62739" y="90914"/>
                </a:cubicBezTo>
                <a:cubicBezTo>
                  <a:pt x="69526" y="94384"/>
                  <a:pt x="73030" y="103546"/>
                  <a:pt x="72962" y="113180"/>
                </a:cubicBezTo>
                <a:cubicBezTo>
                  <a:pt x="72962" y="132043"/>
                  <a:pt x="53088" y="142148"/>
                  <a:pt x="36583" y="142148"/>
                </a:cubicBezTo>
                <a:cubicBezTo>
                  <a:pt x="20078" y="142148"/>
                  <a:pt x="877" y="131369"/>
                  <a:pt x="877" y="113180"/>
                </a:cubicBezTo>
                <a:moveTo>
                  <a:pt x="36465" y="0"/>
                </a:moveTo>
                <a:lnTo>
                  <a:pt x="36465" y="25684"/>
                </a:lnTo>
                <a:moveTo>
                  <a:pt x="36465" y="142148"/>
                </a:moveTo>
                <a:lnTo>
                  <a:pt x="36465" y="172650"/>
                </a:lnTo>
              </a:path>
            </a:pathLst>
          </a:custGeom>
          <a:noFill/>
          <a:ln w="12700" cap="flat">
            <a:solidFill>
              <a:srgbClr val="231F20"/>
            </a:solidFill>
            <a:prstDash val="solid"/>
            <a:round/>
          </a:ln>
        </p:spPr>
        <p:txBody>
          <a:bodyPr rtlCol="0" anchor="ctr"/>
          <a:lstStyle/>
          <a:p>
            <a:endParaRPr lang="en-AU"/>
          </a:p>
        </p:txBody>
      </p:sp>
      <p:sp>
        <p:nvSpPr>
          <p:cNvPr id="190" name="Oval 189">
            <a:extLst>
              <a:ext uri="{FF2B5EF4-FFF2-40B4-BE49-F238E27FC236}">
                <a16:creationId xmlns:a16="http://schemas.microsoft.com/office/drawing/2014/main" id="{83C62A1E-A85A-0899-8783-C24BE6FC8113}"/>
              </a:ext>
            </a:extLst>
          </p:cNvPr>
          <p:cNvSpPr/>
          <p:nvPr/>
        </p:nvSpPr>
        <p:spPr>
          <a:xfrm>
            <a:off x="8665644" y="999364"/>
            <a:ext cx="431079" cy="431079"/>
          </a:xfrm>
          <a:prstGeom prst="ellipse">
            <a:avLst/>
          </a:prstGeom>
          <a:solidFill>
            <a:schemeClr val="bg1"/>
          </a:solidFill>
          <a:ln w="31750">
            <a:solidFill>
              <a:srgbClr val="C1CBD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sp>
        <p:nvSpPr>
          <p:cNvPr id="191" name="Freeform: Shape 27">
            <a:extLst>
              <a:ext uri="{FF2B5EF4-FFF2-40B4-BE49-F238E27FC236}">
                <a16:creationId xmlns:a16="http://schemas.microsoft.com/office/drawing/2014/main" id="{3BA3DF1E-EDCD-953F-0479-327A3F673427}"/>
              </a:ext>
            </a:extLst>
          </p:cNvPr>
          <p:cNvSpPr/>
          <p:nvPr/>
        </p:nvSpPr>
        <p:spPr>
          <a:xfrm>
            <a:off x="8826173" y="1076778"/>
            <a:ext cx="110019" cy="260338"/>
          </a:xfrm>
          <a:custGeom>
            <a:avLst/>
            <a:gdLst>
              <a:gd name="connsiteX0" fmla="*/ 214267 w 351888"/>
              <a:gd name="connsiteY0" fmla="*/ 277207 h 483103"/>
              <a:gd name="connsiteX1" fmla="*/ 178562 w 351888"/>
              <a:gd name="connsiteY1" fmla="*/ 248238 h 483103"/>
              <a:gd name="connsiteX2" fmla="*/ 142182 w 351888"/>
              <a:gd name="connsiteY2" fmla="*/ 277207 h 483103"/>
              <a:gd name="connsiteX3" fmla="*/ 204920 w 351888"/>
              <a:gd name="connsiteY3" fmla="*/ 313485 h 483103"/>
              <a:gd name="connsiteX4" fmla="*/ 215143 w 351888"/>
              <a:gd name="connsiteY4" fmla="*/ 335751 h 483103"/>
              <a:gd name="connsiteX5" fmla="*/ 178764 w 351888"/>
              <a:gd name="connsiteY5" fmla="*/ 364719 h 483103"/>
              <a:gd name="connsiteX6" fmla="*/ 143058 w 351888"/>
              <a:gd name="connsiteY6" fmla="*/ 335751 h 483103"/>
              <a:gd name="connsiteX7" fmla="*/ 178646 w 351888"/>
              <a:gd name="connsiteY7" fmla="*/ 222571 h 483103"/>
              <a:gd name="connsiteX8" fmla="*/ 178646 w 351888"/>
              <a:gd name="connsiteY8" fmla="*/ 248255 h 483103"/>
              <a:gd name="connsiteX9" fmla="*/ 178646 w 351888"/>
              <a:gd name="connsiteY9" fmla="*/ 364719 h 483103"/>
              <a:gd name="connsiteX10" fmla="*/ 178646 w 351888"/>
              <a:gd name="connsiteY10" fmla="*/ 395221 h 483103"/>
              <a:gd name="connsiteX11" fmla="*/ 115067 w 351888"/>
              <a:gd name="connsiteY11" fmla="*/ 103765 h 483103"/>
              <a:gd name="connsiteX12" fmla="*/ 115959 w 351888"/>
              <a:gd name="connsiteY12" fmla="*/ 103765 h 483103"/>
              <a:gd name="connsiteX13" fmla="*/ 61508 w 351888"/>
              <a:gd name="connsiteY13" fmla="*/ 24320 h 483103"/>
              <a:gd name="connsiteX14" fmla="*/ 64607 w 351888"/>
              <a:gd name="connsiteY14" fmla="*/ 17246 h 483103"/>
              <a:gd name="connsiteX15" fmla="*/ 71681 w 351888"/>
              <a:gd name="connsiteY15" fmla="*/ 16354 h 483103"/>
              <a:gd name="connsiteX16" fmla="*/ 102890 w 351888"/>
              <a:gd name="connsiteY16" fmla="*/ 21895 h 483103"/>
              <a:gd name="connsiteX17" fmla="*/ 157340 w 351888"/>
              <a:gd name="connsiteY17" fmla="*/ 11722 h 483103"/>
              <a:gd name="connsiteX18" fmla="*/ 222857 w 351888"/>
              <a:gd name="connsiteY18" fmla="*/ 0 h 483103"/>
              <a:gd name="connsiteX19" fmla="*/ 287481 w 351888"/>
              <a:gd name="connsiteY19" fmla="*/ 16371 h 483103"/>
              <a:gd name="connsiteX20" fmla="*/ 291473 w 351888"/>
              <a:gd name="connsiteY20" fmla="*/ 23444 h 483103"/>
              <a:gd name="connsiteX21" fmla="*/ 237021 w 351888"/>
              <a:gd name="connsiteY21" fmla="*/ 102890 h 483103"/>
              <a:gd name="connsiteX22" fmla="*/ 237914 w 351888"/>
              <a:gd name="connsiteY22" fmla="*/ 102890 h 483103"/>
              <a:gd name="connsiteX23" fmla="*/ 109778 w 351888"/>
              <a:gd name="connsiteY23" fmla="*/ 154898 h 483103"/>
              <a:gd name="connsiteX24" fmla="*/ 0 w 351888"/>
              <a:gd name="connsiteY24" fmla="*/ 380198 h 483103"/>
              <a:gd name="connsiteX25" fmla="*/ 176170 w 351888"/>
              <a:gd name="connsiteY25" fmla="*/ 483104 h 483103"/>
              <a:gd name="connsiteX26" fmla="*/ 351886 w 351888"/>
              <a:gd name="connsiteY26" fmla="*/ 380198 h 483103"/>
              <a:gd name="connsiteX27" fmla="*/ 242108 w 351888"/>
              <a:gd name="connsiteY27" fmla="*/ 154898 h 483103"/>
              <a:gd name="connsiteX28" fmla="*/ 265198 w 351888"/>
              <a:gd name="connsiteY28" fmla="*/ 135446 h 483103"/>
              <a:gd name="connsiteX29" fmla="*/ 265198 w 351888"/>
              <a:gd name="connsiteY29" fmla="*/ 123235 h 483103"/>
              <a:gd name="connsiteX30" fmla="*/ 245746 w 351888"/>
              <a:gd name="connsiteY30" fmla="*/ 103782 h 483103"/>
              <a:gd name="connsiteX31" fmla="*/ 111530 w 351888"/>
              <a:gd name="connsiteY31" fmla="*/ 103782 h 483103"/>
              <a:gd name="connsiteX32" fmla="*/ 92077 w 351888"/>
              <a:gd name="connsiteY32" fmla="*/ 123235 h 483103"/>
              <a:gd name="connsiteX33" fmla="*/ 92077 w 351888"/>
              <a:gd name="connsiteY33" fmla="*/ 135446 h 483103"/>
              <a:gd name="connsiteX34" fmla="*/ 111530 w 351888"/>
              <a:gd name="connsiteY34" fmla="*/ 154898 h 483103"/>
              <a:gd name="connsiteX35" fmla="*/ 245746 w 351888"/>
              <a:gd name="connsiteY35" fmla="*/ 154898 h 483103"/>
              <a:gd name="connsiteX36" fmla="*/ 265198 w 351888"/>
              <a:gd name="connsiteY36" fmla="*/ 135446 h 483103"/>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245746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35" fmla="*/ 245746 w 351888"/>
              <a:gd name="connsiteY3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111530 w 351888"/>
              <a:gd name="connsiteY30" fmla="*/ 103782 h 483104"/>
              <a:gd name="connsiteX31" fmla="*/ 92077 w 351888"/>
              <a:gd name="connsiteY31" fmla="*/ 123235 h 483104"/>
              <a:gd name="connsiteX32" fmla="*/ 92077 w 351888"/>
              <a:gd name="connsiteY32" fmla="*/ 135446 h 483104"/>
              <a:gd name="connsiteX33" fmla="*/ 111530 w 351888"/>
              <a:gd name="connsiteY3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111530 w 351888"/>
              <a:gd name="connsiteY29" fmla="*/ 103782 h 483104"/>
              <a:gd name="connsiteX30" fmla="*/ 92077 w 351888"/>
              <a:gd name="connsiteY30" fmla="*/ 123235 h 483104"/>
              <a:gd name="connsiteX31" fmla="*/ 92077 w 351888"/>
              <a:gd name="connsiteY31" fmla="*/ 135446 h 483104"/>
              <a:gd name="connsiteX32" fmla="*/ 111530 w 351888"/>
              <a:gd name="connsiteY3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92077 w 351888"/>
              <a:gd name="connsiteY28" fmla="*/ 135446 h 483104"/>
              <a:gd name="connsiteX29" fmla="*/ 111530 w 351888"/>
              <a:gd name="connsiteY29" fmla="*/ 103782 h 483104"/>
              <a:gd name="connsiteX30" fmla="*/ 92077 w 351888"/>
              <a:gd name="connsiteY30" fmla="*/ 123235 h 483104"/>
              <a:gd name="connsiteX31" fmla="*/ 92077 w 351888"/>
              <a:gd name="connsiteY31"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109778 w 351888"/>
              <a:gd name="connsiteY22" fmla="*/ 154898 h 483104"/>
              <a:gd name="connsiteX23" fmla="*/ 0 w 351888"/>
              <a:gd name="connsiteY23" fmla="*/ 380198 h 483104"/>
              <a:gd name="connsiteX24" fmla="*/ 176170 w 351888"/>
              <a:gd name="connsiteY24" fmla="*/ 483104 h 483104"/>
              <a:gd name="connsiteX25" fmla="*/ 351886 w 351888"/>
              <a:gd name="connsiteY25" fmla="*/ 380198 h 483104"/>
              <a:gd name="connsiteX26" fmla="*/ 242108 w 351888"/>
              <a:gd name="connsiteY26" fmla="*/ 154898 h 483104"/>
              <a:gd name="connsiteX27" fmla="*/ 92077 w 351888"/>
              <a:gd name="connsiteY27" fmla="*/ 135446 h 483104"/>
              <a:gd name="connsiteX28" fmla="*/ 111530 w 351888"/>
              <a:gd name="connsiteY28" fmla="*/ 103782 h 483104"/>
              <a:gd name="connsiteX29" fmla="*/ 92077 w 351888"/>
              <a:gd name="connsiteY29" fmla="*/ 123235 h 483104"/>
              <a:gd name="connsiteX30" fmla="*/ 92077 w 351888"/>
              <a:gd name="connsiteY30"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35446 h 483104"/>
              <a:gd name="connsiteX27" fmla="*/ 111530 w 351888"/>
              <a:gd name="connsiteY27" fmla="*/ 103782 h 483104"/>
              <a:gd name="connsiteX28" fmla="*/ 92077 w 351888"/>
              <a:gd name="connsiteY28" fmla="*/ 123235 h 483104"/>
              <a:gd name="connsiteX29" fmla="*/ 92077 w 351888"/>
              <a:gd name="connsiteY29"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23235 h 483104"/>
              <a:gd name="connsiteX27" fmla="*/ 111530 w 351888"/>
              <a:gd name="connsiteY27" fmla="*/ 103782 h 483104"/>
              <a:gd name="connsiteX28" fmla="*/ 92077 w 351888"/>
              <a:gd name="connsiteY28" fmla="*/ 123235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61508 w 351888"/>
              <a:gd name="connsiteY12" fmla="*/ 24320 h 483104"/>
              <a:gd name="connsiteX13" fmla="*/ 64607 w 351888"/>
              <a:gd name="connsiteY13" fmla="*/ 17246 h 483104"/>
              <a:gd name="connsiteX14" fmla="*/ 71681 w 351888"/>
              <a:gd name="connsiteY14" fmla="*/ 16354 h 483104"/>
              <a:gd name="connsiteX15" fmla="*/ 102890 w 351888"/>
              <a:gd name="connsiteY15" fmla="*/ 21895 h 483104"/>
              <a:gd name="connsiteX16" fmla="*/ 157340 w 351888"/>
              <a:gd name="connsiteY16" fmla="*/ 11722 h 483104"/>
              <a:gd name="connsiteX17" fmla="*/ 222857 w 351888"/>
              <a:gd name="connsiteY17" fmla="*/ 0 h 483104"/>
              <a:gd name="connsiteX18" fmla="*/ 287481 w 351888"/>
              <a:gd name="connsiteY18" fmla="*/ 16371 h 483104"/>
              <a:gd name="connsiteX19" fmla="*/ 237021 w 351888"/>
              <a:gd name="connsiteY19" fmla="*/ 102890 h 483104"/>
              <a:gd name="connsiteX20" fmla="*/ 237914 w 351888"/>
              <a:gd name="connsiteY20" fmla="*/ 102890 h 483104"/>
              <a:gd name="connsiteX21" fmla="*/ 0 w 351888"/>
              <a:gd name="connsiteY21" fmla="*/ 380198 h 483104"/>
              <a:gd name="connsiteX22" fmla="*/ 176170 w 351888"/>
              <a:gd name="connsiteY22" fmla="*/ 483104 h 483104"/>
              <a:gd name="connsiteX23" fmla="*/ 351886 w 351888"/>
              <a:gd name="connsiteY23" fmla="*/ 380198 h 483104"/>
              <a:gd name="connsiteX24" fmla="*/ 242108 w 351888"/>
              <a:gd name="connsiteY2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71681 w 351888"/>
              <a:gd name="connsiteY13" fmla="*/ 16354 h 483104"/>
              <a:gd name="connsiteX14" fmla="*/ 102890 w 351888"/>
              <a:gd name="connsiteY14" fmla="*/ 21895 h 483104"/>
              <a:gd name="connsiteX15" fmla="*/ 157340 w 351888"/>
              <a:gd name="connsiteY15" fmla="*/ 11722 h 483104"/>
              <a:gd name="connsiteX16" fmla="*/ 222857 w 351888"/>
              <a:gd name="connsiteY16" fmla="*/ 0 h 483104"/>
              <a:gd name="connsiteX17" fmla="*/ 287481 w 351888"/>
              <a:gd name="connsiteY17" fmla="*/ 16371 h 483104"/>
              <a:gd name="connsiteX18" fmla="*/ 237021 w 351888"/>
              <a:gd name="connsiteY18" fmla="*/ 102890 h 483104"/>
              <a:gd name="connsiteX19" fmla="*/ 237914 w 351888"/>
              <a:gd name="connsiteY19" fmla="*/ 102890 h 483104"/>
              <a:gd name="connsiteX20" fmla="*/ 0 w 351888"/>
              <a:gd name="connsiteY20" fmla="*/ 380198 h 483104"/>
              <a:gd name="connsiteX21" fmla="*/ 176170 w 351888"/>
              <a:gd name="connsiteY21" fmla="*/ 483104 h 483104"/>
              <a:gd name="connsiteX22" fmla="*/ 351886 w 351888"/>
              <a:gd name="connsiteY22" fmla="*/ 380198 h 483104"/>
              <a:gd name="connsiteX23" fmla="*/ 242108 w 351888"/>
              <a:gd name="connsiteY2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102890 w 351888"/>
              <a:gd name="connsiteY13" fmla="*/ 21895 h 483104"/>
              <a:gd name="connsiteX14" fmla="*/ 157340 w 351888"/>
              <a:gd name="connsiteY14" fmla="*/ 11722 h 483104"/>
              <a:gd name="connsiteX15" fmla="*/ 222857 w 351888"/>
              <a:gd name="connsiteY15" fmla="*/ 0 h 483104"/>
              <a:gd name="connsiteX16" fmla="*/ 287481 w 351888"/>
              <a:gd name="connsiteY16" fmla="*/ 16371 h 483104"/>
              <a:gd name="connsiteX17" fmla="*/ 237021 w 351888"/>
              <a:gd name="connsiteY17" fmla="*/ 102890 h 483104"/>
              <a:gd name="connsiteX18" fmla="*/ 237914 w 351888"/>
              <a:gd name="connsiteY18" fmla="*/ 102890 h 483104"/>
              <a:gd name="connsiteX19" fmla="*/ 0 w 351888"/>
              <a:gd name="connsiteY19" fmla="*/ 380198 h 483104"/>
              <a:gd name="connsiteX20" fmla="*/ 176170 w 351888"/>
              <a:gd name="connsiteY20" fmla="*/ 483104 h 483104"/>
              <a:gd name="connsiteX21" fmla="*/ 351886 w 351888"/>
              <a:gd name="connsiteY21" fmla="*/ 380198 h 483104"/>
              <a:gd name="connsiteX22" fmla="*/ 242108 w 351888"/>
              <a:gd name="connsiteY2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102890 w 351888"/>
              <a:gd name="connsiteY12" fmla="*/ 21895 h 483104"/>
              <a:gd name="connsiteX13" fmla="*/ 157340 w 351888"/>
              <a:gd name="connsiteY13" fmla="*/ 11722 h 483104"/>
              <a:gd name="connsiteX14" fmla="*/ 222857 w 351888"/>
              <a:gd name="connsiteY14" fmla="*/ 0 h 483104"/>
              <a:gd name="connsiteX15" fmla="*/ 287481 w 351888"/>
              <a:gd name="connsiteY15" fmla="*/ 16371 h 483104"/>
              <a:gd name="connsiteX16" fmla="*/ 237021 w 351888"/>
              <a:gd name="connsiteY16" fmla="*/ 102890 h 483104"/>
              <a:gd name="connsiteX17" fmla="*/ 237914 w 351888"/>
              <a:gd name="connsiteY17" fmla="*/ 102890 h 483104"/>
              <a:gd name="connsiteX18" fmla="*/ 0 w 351888"/>
              <a:gd name="connsiteY18" fmla="*/ 380198 h 483104"/>
              <a:gd name="connsiteX19" fmla="*/ 176170 w 351888"/>
              <a:gd name="connsiteY19" fmla="*/ 483104 h 483104"/>
              <a:gd name="connsiteX20" fmla="*/ 351886 w 351888"/>
              <a:gd name="connsiteY20" fmla="*/ 380198 h 483104"/>
              <a:gd name="connsiteX21" fmla="*/ 242108 w 351888"/>
              <a:gd name="connsiteY21"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02890 w 351888"/>
              <a:gd name="connsiteY11" fmla="*/ 21895 h 483104"/>
              <a:gd name="connsiteX12" fmla="*/ 157340 w 351888"/>
              <a:gd name="connsiteY12" fmla="*/ 11722 h 483104"/>
              <a:gd name="connsiteX13" fmla="*/ 222857 w 351888"/>
              <a:gd name="connsiteY13" fmla="*/ 0 h 483104"/>
              <a:gd name="connsiteX14" fmla="*/ 287481 w 351888"/>
              <a:gd name="connsiteY14" fmla="*/ 16371 h 483104"/>
              <a:gd name="connsiteX15" fmla="*/ 237021 w 351888"/>
              <a:gd name="connsiteY15" fmla="*/ 102890 h 483104"/>
              <a:gd name="connsiteX16" fmla="*/ 237914 w 351888"/>
              <a:gd name="connsiteY16" fmla="*/ 102890 h 483104"/>
              <a:gd name="connsiteX17" fmla="*/ 0 w 351888"/>
              <a:gd name="connsiteY17" fmla="*/ 380198 h 483104"/>
              <a:gd name="connsiteX18" fmla="*/ 176170 w 351888"/>
              <a:gd name="connsiteY18" fmla="*/ 483104 h 483104"/>
              <a:gd name="connsiteX19" fmla="*/ 351886 w 351888"/>
              <a:gd name="connsiteY19" fmla="*/ 380198 h 483104"/>
              <a:gd name="connsiteX20" fmla="*/ 242108 w 351888"/>
              <a:gd name="connsiteY20"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57340 w 351888"/>
              <a:gd name="connsiteY11" fmla="*/ 11722 h 483104"/>
              <a:gd name="connsiteX12" fmla="*/ 222857 w 351888"/>
              <a:gd name="connsiteY12" fmla="*/ 0 h 483104"/>
              <a:gd name="connsiteX13" fmla="*/ 287481 w 351888"/>
              <a:gd name="connsiteY13" fmla="*/ 16371 h 483104"/>
              <a:gd name="connsiteX14" fmla="*/ 237021 w 351888"/>
              <a:gd name="connsiteY14" fmla="*/ 102890 h 483104"/>
              <a:gd name="connsiteX15" fmla="*/ 237914 w 351888"/>
              <a:gd name="connsiteY15" fmla="*/ 102890 h 483104"/>
              <a:gd name="connsiteX16" fmla="*/ 0 w 351888"/>
              <a:gd name="connsiteY16" fmla="*/ 380198 h 483104"/>
              <a:gd name="connsiteX17" fmla="*/ 176170 w 351888"/>
              <a:gd name="connsiteY17" fmla="*/ 483104 h 483104"/>
              <a:gd name="connsiteX18" fmla="*/ 351886 w 351888"/>
              <a:gd name="connsiteY18" fmla="*/ 380198 h 483104"/>
              <a:gd name="connsiteX19" fmla="*/ 242108 w 351888"/>
              <a:gd name="connsiteY19"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222857 w 351888"/>
              <a:gd name="connsiteY11" fmla="*/ 0 h 483104"/>
              <a:gd name="connsiteX12" fmla="*/ 287481 w 351888"/>
              <a:gd name="connsiteY12" fmla="*/ 16371 h 483104"/>
              <a:gd name="connsiteX13" fmla="*/ 237021 w 351888"/>
              <a:gd name="connsiteY13" fmla="*/ 102890 h 483104"/>
              <a:gd name="connsiteX14" fmla="*/ 237914 w 351888"/>
              <a:gd name="connsiteY14" fmla="*/ 102890 h 483104"/>
              <a:gd name="connsiteX15" fmla="*/ 0 w 351888"/>
              <a:gd name="connsiteY15" fmla="*/ 380198 h 483104"/>
              <a:gd name="connsiteX16" fmla="*/ 176170 w 351888"/>
              <a:gd name="connsiteY16" fmla="*/ 483104 h 483104"/>
              <a:gd name="connsiteX17" fmla="*/ 351886 w 351888"/>
              <a:gd name="connsiteY17" fmla="*/ 380198 h 483104"/>
              <a:gd name="connsiteX18" fmla="*/ 242108 w 351888"/>
              <a:gd name="connsiteY18" fmla="*/ 154898 h 483104"/>
              <a:gd name="connsiteX0" fmla="*/ 214267 w 351888"/>
              <a:gd name="connsiteY0" fmla="*/ 260836 h 466733"/>
              <a:gd name="connsiteX1" fmla="*/ 178562 w 351888"/>
              <a:gd name="connsiteY1" fmla="*/ 231867 h 466733"/>
              <a:gd name="connsiteX2" fmla="*/ 142182 w 351888"/>
              <a:gd name="connsiteY2" fmla="*/ 260836 h 466733"/>
              <a:gd name="connsiteX3" fmla="*/ 204920 w 351888"/>
              <a:gd name="connsiteY3" fmla="*/ 297114 h 466733"/>
              <a:gd name="connsiteX4" fmla="*/ 215143 w 351888"/>
              <a:gd name="connsiteY4" fmla="*/ 319380 h 466733"/>
              <a:gd name="connsiteX5" fmla="*/ 178764 w 351888"/>
              <a:gd name="connsiteY5" fmla="*/ 348348 h 466733"/>
              <a:gd name="connsiteX6" fmla="*/ 143058 w 351888"/>
              <a:gd name="connsiteY6" fmla="*/ 319380 h 466733"/>
              <a:gd name="connsiteX7" fmla="*/ 178646 w 351888"/>
              <a:gd name="connsiteY7" fmla="*/ 206200 h 466733"/>
              <a:gd name="connsiteX8" fmla="*/ 178646 w 351888"/>
              <a:gd name="connsiteY8" fmla="*/ 231884 h 466733"/>
              <a:gd name="connsiteX9" fmla="*/ 178646 w 351888"/>
              <a:gd name="connsiteY9" fmla="*/ 348348 h 466733"/>
              <a:gd name="connsiteX10" fmla="*/ 178646 w 351888"/>
              <a:gd name="connsiteY10" fmla="*/ 378850 h 466733"/>
              <a:gd name="connsiteX11" fmla="*/ 287481 w 351888"/>
              <a:gd name="connsiteY11" fmla="*/ 0 h 466733"/>
              <a:gd name="connsiteX12" fmla="*/ 237021 w 351888"/>
              <a:gd name="connsiteY12" fmla="*/ 86519 h 466733"/>
              <a:gd name="connsiteX13" fmla="*/ 237914 w 351888"/>
              <a:gd name="connsiteY13" fmla="*/ 86519 h 466733"/>
              <a:gd name="connsiteX14" fmla="*/ 0 w 351888"/>
              <a:gd name="connsiteY14" fmla="*/ 363827 h 466733"/>
              <a:gd name="connsiteX15" fmla="*/ 176170 w 351888"/>
              <a:gd name="connsiteY15" fmla="*/ 466733 h 466733"/>
              <a:gd name="connsiteX16" fmla="*/ 351886 w 351888"/>
              <a:gd name="connsiteY16" fmla="*/ 363827 h 466733"/>
              <a:gd name="connsiteX17" fmla="*/ 242108 w 351888"/>
              <a:gd name="connsiteY17" fmla="*/ 138527 h 466733"/>
              <a:gd name="connsiteX0" fmla="*/ 214267 w 351888"/>
              <a:gd name="connsiteY0" fmla="*/ 174317 h 380214"/>
              <a:gd name="connsiteX1" fmla="*/ 178562 w 351888"/>
              <a:gd name="connsiteY1" fmla="*/ 145348 h 380214"/>
              <a:gd name="connsiteX2" fmla="*/ 142182 w 351888"/>
              <a:gd name="connsiteY2" fmla="*/ 174317 h 380214"/>
              <a:gd name="connsiteX3" fmla="*/ 204920 w 351888"/>
              <a:gd name="connsiteY3" fmla="*/ 210595 h 380214"/>
              <a:gd name="connsiteX4" fmla="*/ 215143 w 351888"/>
              <a:gd name="connsiteY4" fmla="*/ 232861 h 380214"/>
              <a:gd name="connsiteX5" fmla="*/ 178764 w 351888"/>
              <a:gd name="connsiteY5" fmla="*/ 261829 h 380214"/>
              <a:gd name="connsiteX6" fmla="*/ 143058 w 351888"/>
              <a:gd name="connsiteY6" fmla="*/ 232861 h 380214"/>
              <a:gd name="connsiteX7" fmla="*/ 178646 w 351888"/>
              <a:gd name="connsiteY7" fmla="*/ 119681 h 380214"/>
              <a:gd name="connsiteX8" fmla="*/ 178646 w 351888"/>
              <a:gd name="connsiteY8" fmla="*/ 145365 h 380214"/>
              <a:gd name="connsiteX9" fmla="*/ 178646 w 351888"/>
              <a:gd name="connsiteY9" fmla="*/ 261829 h 380214"/>
              <a:gd name="connsiteX10" fmla="*/ 178646 w 351888"/>
              <a:gd name="connsiteY10" fmla="*/ 292331 h 380214"/>
              <a:gd name="connsiteX11" fmla="*/ 237021 w 351888"/>
              <a:gd name="connsiteY11" fmla="*/ 0 h 380214"/>
              <a:gd name="connsiteX12" fmla="*/ 237914 w 351888"/>
              <a:gd name="connsiteY12" fmla="*/ 0 h 380214"/>
              <a:gd name="connsiteX13" fmla="*/ 0 w 351888"/>
              <a:gd name="connsiteY13" fmla="*/ 277308 h 380214"/>
              <a:gd name="connsiteX14" fmla="*/ 176170 w 351888"/>
              <a:gd name="connsiteY14" fmla="*/ 380214 h 380214"/>
              <a:gd name="connsiteX15" fmla="*/ 351886 w 351888"/>
              <a:gd name="connsiteY15" fmla="*/ 277308 h 380214"/>
              <a:gd name="connsiteX16" fmla="*/ 242108 w 351888"/>
              <a:gd name="connsiteY16" fmla="*/ 52008 h 380214"/>
              <a:gd name="connsiteX0" fmla="*/ 214267 w 351888"/>
              <a:gd name="connsiteY0" fmla="*/ 122309 h 328206"/>
              <a:gd name="connsiteX1" fmla="*/ 178562 w 351888"/>
              <a:gd name="connsiteY1" fmla="*/ 93340 h 328206"/>
              <a:gd name="connsiteX2" fmla="*/ 142182 w 351888"/>
              <a:gd name="connsiteY2" fmla="*/ 122309 h 328206"/>
              <a:gd name="connsiteX3" fmla="*/ 204920 w 351888"/>
              <a:gd name="connsiteY3" fmla="*/ 158587 h 328206"/>
              <a:gd name="connsiteX4" fmla="*/ 215143 w 351888"/>
              <a:gd name="connsiteY4" fmla="*/ 180853 h 328206"/>
              <a:gd name="connsiteX5" fmla="*/ 178764 w 351888"/>
              <a:gd name="connsiteY5" fmla="*/ 209821 h 328206"/>
              <a:gd name="connsiteX6" fmla="*/ 143058 w 351888"/>
              <a:gd name="connsiteY6" fmla="*/ 180853 h 328206"/>
              <a:gd name="connsiteX7" fmla="*/ 178646 w 351888"/>
              <a:gd name="connsiteY7" fmla="*/ 67673 h 328206"/>
              <a:gd name="connsiteX8" fmla="*/ 178646 w 351888"/>
              <a:gd name="connsiteY8" fmla="*/ 93357 h 328206"/>
              <a:gd name="connsiteX9" fmla="*/ 178646 w 351888"/>
              <a:gd name="connsiteY9" fmla="*/ 209821 h 328206"/>
              <a:gd name="connsiteX10" fmla="*/ 178646 w 351888"/>
              <a:gd name="connsiteY10" fmla="*/ 240323 h 328206"/>
              <a:gd name="connsiteX11" fmla="*/ 0 w 351888"/>
              <a:gd name="connsiteY11" fmla="*/ 225300 h 328206"/>
              <a:gd name="connsiteX12" fmla="*/ 176170 w 351888"/>
              <a:gd name="connsiteY12" fmla="*/ 328206 h 328206"/>
              <a:gd name="connsiteX13" fmla="*/ 351886 w 351888"/>
              <a:gd name="connsiteY13" fmla="*/ 225300 h 328206"/>
              <a:gd name="connsiteX14" fmla="*/ 242108 w 351888"/>
              <a:gd name="connsiteY14" fmla="*/ 0 h 328206"/>
              <a:gd name="connsiteX0" fmla="*/ 214267 w 351888"/>
              <a:gd name="connsiteY0" fmla="*/ 54636 h 260533"/>
              <a:gd name="connsiteX1" fmla="*/ 178562 w 351888"/>
              <a:gd name="connsiteY1" fmla="*/ 25667 h 260533"/>
              <a:gd name="connsiteX2" fmla="*/ 142182 w 351888"/>
              <a:gd name="connsiteY2" fmla="*/ 54636 h 260533"/>
              <a:gd name="connsiteX3" fmla="*/ 204920 w 351888"/>
              <a:gd name="connsiteY3" fmla="*/ 90914 h 260533"/>
              <a:gd name="connsiteX4" fmla="*/ 215143 w 351888"/>
              <a:gd name="connsiteY4" fmla="*/ 113180 h 260533"/>
              <a:gd name="connsiteX5" fmla="*/ 178764 w 351888"/>
              <a:gd name="connsiteY5" fmla="*/ 142148 h 260533"/>
              <a:gd name="connsiteX6" fmla="*/ 143058 w 351888"/>
              <a:gd name="connsiteY6" fmla="*/ 113180 h 260533"/>
              <a:gd name="connsiteX7" fmla="*/ 178646 w 351888"/>
              <a:gd name="connsiteY7" fmla="*/ 0 h 260533"/>
              <a:gd name="connsiteX8" fmla="*/ 178646 w 351888"/>
              <a:gd name="connsiteY8" fmla="*/ 25684 h 260533"/>
              <a:gd name="connsiteX9" fmla="*/ 178646 w 351888"/>
              <a:gd name="connsiteY9" fmla="*/ 142148 h 260533"/>
              <a:gd name="connsiteX10" fmla="*/ 178646 w 351888"/>
              <a:gd name="connsiteY10" fmla="*/ 172650 h 260533"/>
              <a:gd name="connsiteX11" fmla="*/ 0 w 351888"/>
              <a:gd name="connsiteY11" fmla="*/ 157627 h 260533"/>
              <a:gd name="connsiteX12" fmla="*/ 176170 w 351888"/>
              <a:gd name="connsiteY12" fmla="*/ 260533 h 260533"/>
              <a:gd name="connsiteX13" fmla="*/ 351886 w 351888"/>
              <a:gd name="connsiteY13" fmla="*/ 157627 h 260533"/>
              <a:gd name="connsiteX0" fmla="*/ 214267 w 215143"/>
              <a:gd name="connsiteY0" fmla="*/ 54636 h 260533"/>
              <a:gd name="connsiteX1" fmla="*/ 178562 w 215143"/>
              <a:gd name="connsiteY1" fmla="*/ 25667 h 260533"/>
              <a:gd name="connsiteX2" fmla="*/ 142182 w 215143"/>
              <a:gd name="connsiteY2" fmla="*/ 54636 h 260533"/>
              <a:gd name="connsiteX3" fmla="*/ 204920 w 215143"/>
              <a:gd name="connsiteY3" fmla="*/ 90914 h 260533"/>
              <a:gd name="connsiteX4" fmla="*/ 215143 w 215143"/>
              <a:gd name="connsiteY4" fmla="*/ 113180 h 260533"/>
              <a:gd name="connsiteX5" fmla="*/ 178764 w 215143"/>
              <a:gd name="connsiteY5" fmla="*/ 142148 h 260533"/>
              <a:gd name="connsiteX6" fmla="*/ 143058 w 215143"/>
              <a:gd name="connsiteY6" fmla="*/ 113180 h 260533"/>
              <a:gd name="connsiteX7" fmla="*/ 178646 w 215143"/>
              <a:gd name="connsiteY7" fmla="*/ 0 h 260533"/>
              <a:gd name="connsiteX8" fmla="*/ 178646 w 215143"/>
              <a:gd name="connsiteY8" fmla="*/ 25684 h 260533"/>
              <a:gd name="connsiteX9" fmla="*/ 178646 w 215143"/>
              <a:gd name="connsiteY9" fmla="*/ 142148 h 260533"/>
              <a:gd name="connsiteX10" fmla="*/ 178646 w 215143"/>
              <a:gd name="connsiteY10" fmla="*/ 172650 h 260533"/>
              <a:gd name="connsiteX11" fmla="*/ 0 w 215143"/>
              <a:gd name="connsiteY11" fmla="*/ 157627 h 260533"/>
              <a:gd name="connsiteX12" fmla="*/ 176170 w 215143"/>
              <a:gd name="connsiteY12" fmla="*/ 260533 h 260533"/>
              <a:gd name="connsiteX0" fmla="*/ 72086 w 72962"/>
              <a:gd name="connsiteY0" fmla="*/ 54636 h 172650"/>
              <a:gd name="connsiteX1" fmla="*/ 36381 w 72962"/>
              <a:gd name="connsiteY1" fmla="*/ 25667 h 172650"/>
              <a:gd name="connsiteX2" fmla="*/ 1 w 72962"/>
              <a:gd name="connsiteY2" fmla="*/ 54636 h 172650"/>
              <a:gd name="connsiteX3" fmla="*/ 62739 w 72962"/>
              <a:gd name="connsiteY3" fmla="*/ 90914 h 172650"/>
              <a:gd name="connsiteX4" fmla="*/ 72962 w 72962"/>
              <a:gd name="connsiteY4" fmla="*/ 113180 h 172650"/>
              <a:gd name="connsiteX5" fmla="*/ 36583 w 72962"/>
              <a:gd name="connsiteY5" fmla="*/ 142148 h 172650"/>
              <a:gd name="connsiteX6" fmla="*/ 877 w 72962"/>
              <a:gd name="connsiteY6" fmla="*/ 113180 h 172650"/>
              <a:gd name="connsiteX7" fmla="*/ 36465 w 72962"/>
              <a:gd name="connsiteY7" fmla="*/ 0 h 172650"/>
              <a:gd name="connsiteX8" fmla="*/ 36465 w 72962"/>
              <a:gd name="connsiteY8" fmla="*/ 25684 h 172650"/>
              <a:gd name="connsiteX9" fmla="*/ 36465 w 72962"/>
              <a:gd name="connsiteY9" fmla="*/ 142148 h 172650"/>
              <a:gd name="connsiteX10" fmla="*/ 36465 w 72962"/>
              <a:gd name="connsiteY10" fmla="*/ 172650 h 1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2" h="172650">
                <a:moveTo>
                  <a:pt x="72086" y="54636"/>
                </a:moveTo>
                <a:cubicBezTo>
                  <a:pt x="72086" y="36446"/>
                  <a:pt x="52886" y="25667"/>
                  <a:pt x="36381" y="25667"/>
                </a:cubicBezTo>
                <a:cubicBezTo>
                  <a:pt x="19875" y="25667"/>
                  <a:pt x="1" y="35773"/>
                  <a:pt x="1" y="54636"/>
                </a:cubicBezTo>
                <a:cubicBezTo>
                  <a:pt x="-201" y="83369"/>
                  <a:pt x="36852" y="77693"/>
                  <a:pt x="62739" y="90914"/>
                </a:cubicBezTo>
                <a:cubicBezTo>
                  <a:pt x="69526" y="94384"/>
                  <a:pt x="73030" y="103546"/>
                  <a:pt x="72962" y="113180"/>
                </a:cubicBezTo>
                <a:cubicBezTo>
                  <a:pt x="72962" y="132043"/>
                  <a:pt x="53088" y="142148"/>
                  <a:pt x="36583" y="142148"/>
                </a:cubicBezTo>
                <a:cubicBezTo>
                  <a:pt x="20078" y="142148"/>
                  <a:pt x="877" y="131369"/>
                  <a:pt x="877" y="113180"/>
                </a:cubicBezTo>
                <a:moveTo>
                  <a:pt x="36465" y="0"/>
                </a:moveTo>
                <a:lnTo>
                  <a:pt x="36465" y="25684"/>
                </a:lnTo>
                <a:moveTo>
                  <a:pt x="36465" y="142148"/>
                </a:moveTo>
                <a:lnTo>
                  <a:pt x="36465" y="172650"/>
                </a:lnTo>
              </a:path>
            </a:pathLst>
          </a:custGeom>
          <a:noFill/>
          <a:ln w="12700" cap="flat">
            <a:solidFill>
              <a:srgbClr val="231F20"/>
            </a:solidFill>
            <a:prstDash val="solid"/>
            <a:round/>
          </a:ln>
        </p:spPr>
        <p:txBody>
          <a:bodyPr rtlCol="0" anchor="ctr"/>
          <a:lstStyle/>
          <a:p>
            <a:endParaRPr lang="en-AU"/>
          </a:p>
        </p:txBody>
      </p:sp>
      <p:sp>
        <p:nvSpPr>
          <p:cNvPr id="194" name="Freeform: Shape 664">
            <a:extLst>
              <a:ext uri="{FF2B5EF4-FFF2-40B4-BE49-F238E27FC236}">
                <a16:creationId xmlns:a16="http://schemas.microsoft.com/office/drawing/2014/main" id="{E85650A8-DA47-891F-EFA4-C03B513E8DA1}"/>
              </a:ext>
            </a:extLst>
          </p:cNvPr>
          <p:cNvSpPr/>
          <p:nvPr/>
        </p:nvSpPr>
        <p:spPr>
          <a:xfrm>
            <a:off x="4813979" y="1140930"/>
            <a:ext cx="384460" cy="768890"/>
          </a:xfrm>
          <a:custGeom>
            <a:avLst/>
            <a:gdLst>
              <a:gd name="connsiteX0" fmla="*/ 52691 w 484611"/>
              <a:gd name="connsiteY0" fmla="*/ 91827 h 495136"/>
              <a:gd name="connsiteX1" fmla="*/ 52691 w 484611"/>
              <a:gd name="connsiteY1" fmla="*/ 76772 h 495136"/>
              <a:gd name="connsiteX2" fmla="*/ 94824 w 484611"/>
              <a:gd name="connsiteY2" fmla="*/ 31625 h 495136"/>
              <a:gd name="connsiteX3" fmla="*/ 136957 w 484611"/>
              <a:gd name="connsiteY3" fmla="*/ 76772 h 495136"/>
              <a:gd name="connsiteX4" fmla="*/ 136957 w 484611"/>
              <a:gd name="connsiteY4" fmla="*/ 91827 h 495136"/>
              <a:gd name="connsiteX5" fmla="*/ 94824 w 484611"/>
              <a:gd name="connsiteY5" fmla="*/ 136974 h 495136"/>
              <a:gd name="connsiteX6" fmla="*/ 52691 w 484611"/>
              <a:gd name="connsiteY6" fmla="*/ 91827 h 495136"/>
              <a:gd name="connsiteX7" fmla="*/ 147499 w 484611"/>
              <a:gd name="connsiteY7" fmla="*/ 495137 h 495136"/>
              <a:gd name="connsiteX8" fmla="*/ 147499 w 484611"/>
              <a:gd name="connsiteY8" fmla="*/ 210698 h 495136"/>
              <a:gd name="connsiteX9" fmla="*/ 189632 w 484611"/>
              <a:gd name="connsiteY9" fmla="*/ 210698 h 495136"/>
              <a:gd name="connsiteX10" fmla="*/ 231765 w 484611"/>
              <a:gd name="connsiteY10" fmla="*/ 168565 h 495136"/>
              <a:gd name="connsiteX11" fmla="*/ 52675 w 484611"/>
              <a:gd name="connsiteY11" fmla="*/ 168565 h 495136"/>
              <a:gd name="connsiteX12" fmla="*/ 0 w 484611"/>
              <a:gd name="connsiteY12" fmla="*/ 231765 h 495136"/>
              <a:gd name="connsiteX13" fmla="*/ 0 w 484611"/>
              <a:gd name="connsiteY13" fmla="*/ 305505 h 495136"/>
              <a:gd name="connsiteX14" fmla="*/ 31608 w 484611"/>
              <a:gd name="connsiteY14" fmla="*/ 347638 h 495136"/>
              <a:gd name="connsiteX15" fmla="*/ 42150 w 484611"/>
              <a:gd name="connsiteY15" fmla="*/ 347638 h 495136"/>
              <a:gd name="connsiteX16" fmla="*/ 94824 w 484611"/>
              <a:gd name="connsiteY16" fmla="*/ 316030 h 495136"/>
              <a:gd name="connsiteX17" fmla="*/ 94824 w 484611"/>
              <a:gd name="connsiteY17" fmla="*/ 495120 h 495136"/>
              <a:gd name="connsiteX18" fmla="*/ 42150 w 484611"/>
              <a:gd name="connsiteY18" fmla="*/ 231765 h 495136"/>
              <a:gd name="connsiteX19" fmla="*/ 42150 w 484611"/>
              <a:gd name="connsiteY19" fmla="*/ 495120 h 495136"/>
              <a:gd name="connsiteX20" fmla="*/ 190103 w 484611"/>
              <a:gd name="connsiteY20" fmla="*/ 316030 h 495136"/>
              <a:gd name="connsiteX21" fmla="*/ 305522 w 484611"/>
              <a:gd name="connsiteY21" fmla="*/ 358180 h 495136"/>
              <a:gd name="connsiteX22" fmla="*/ 484612 w 484611"/>
              <a:gd name="connsiteY22" fmla="*/ 179090 h 495136"/>
              <a:gd name="connsiteX23" fmla="*/ 305522 w 484611"/>
              <a:gd name="connsiteY23" fmla="*/ 0 h 495136"/>
              <a:gd name="connsiteX24" fmla="*/ 179898 w 484611"/>
              <a:gd name="connsiteY24" fmla="*/ 51462 h 495136"/>
              <a:gd name="connsiteX25" fmla="*/ 305522 w 484611"/>
              <a:gd name="connsiteY25" fmla="*/ 31608 h 495136"/>
              <a:gd name="connsiteX26" fmla="*/ 305522 w 484611"/>
              <a:gd name="connsiteY26" fmla="*/ 52675 h 495136"/>
              <a:gd name="connsiteX27" fmla="*/ 453004 w 484611"/>
              <a:gd name="connsiteY27" fmla="*/ 179090 h 495136"/>
              <a:gd name="connsiteX28" fmla="*/ 431937 w 484611"/>
              <a:gd name="connsiteY28" fmla="*/ 179090 h 495136"/>
              <a:gd name="connsiteX29" fmla="*/ 305522 w 484611"/>
              <a:gd name="connsiteY29" fmla="*/ 326572 h 495136"/>
              <a:gd name="connsiteX30" fmla="*/ 305522 w 484611"/>
              <a:gd name="connsiteY30" fmla="*/ 305505 h 495136"/>
              <a:gd name="connsiteX31" fmla="*/ 263389 w 484611"/>
              <a:gd name="connsiteY31" fmla="*/ 126415 h 495136"/>
              <a:gd name="connsiteX32" fmla="*/ 305522 w 484611"/>
              <a:gd name="connsiteY32" fmla="*/ 189615 h 495136"/>
              <a:gd name="connsiteX33" fmla="*/ 389805 w 484611"/>
              <a:gd name="connsiteY33" fmla="*/ 105332 h 495136"/>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24" fmla="*/ 179898 w 484612"/>
              <a:gd name="connsiteY24" fmla="*/ 51462 h 495137"/>
              <a:gd name="connsiteX25" fmla="*/ 305522 w 484612"/>
              <a:gd name="connsiteY25" fmla="*/ 31608 h 495137"/>
              <a:gd name="connsiteX26" fmla="*/ 305522 w 484612"/>
              <a:gd name="connsiteY26" fmla="*/ 52675 h 495137"/>
              <a:gd name="connsiteX27" fmla="*/ 453004 w 484612"/>
              <a:gd name="connsiteY27" fmla="*/ 179090 h 495137"/>
              <a:gd name="connsiteX28" fmla="*/ 431937 w 484612"/>
              <a:gd name="connsiteY28" fmla="*/ 179090 h 495137"/>
              <a:gd name="connsiteX29" fmla="*/ 305522 w 484612"/>
              <a:gd name="connsiteY29" fmla="*/ 326572 h 495137"/>
              <a:gd name="connsiteX30" fmla="*/ 305522 w 484612"/>
              <a:gd name="connsiteY30" fmla="*/ 305505 h 495137"/>
              <a:gd name="connsiteX31" fmla="*/ 263389 w 484612"/>
              <a:gd name="connsiteY31" fmla="*/ 126415 h 495137"/>
              <a:gd name="connsiteX32" fmla="*/ 305522 w 484612"/>
              <a:gd name="connsiteY32" fmla="*/ 189615 h 495137"/>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24" fmla="*/ 179898 w 484612"/>
              <a:gd name="connsiteY24" fmla="*/ 51462 h 495137"/>
              <a:gd name="connsiteX25" fmla="*/ 305522 w 484612"/>
              <a:gd name="connsiteY25" fmla="*/ 31608 h 495137"/>
              <a:gd name="connsiteX26" fmla="*/ 305522 w 484612"/>
              <a:gd name="connsiteY26" fmla="*/ 52675 h 495137"/>
              <a:gd name="connsiteX27" fmla="*/ 453004 w 484612"/>
              <a:gd name="connsiteY27" fmla="*/ 179090 h 495137"/>
              <a:gd name="connsiteX28" fmla="*/ 431937 w 484612"/>
              <a:gd name="connsiteY28" fmla="*/ 179090 h 495137"/>
              <a:gd name="connsiteX29" fmla="*/ 305522 w 484612"/>
              <a:gd name="connsiteY29" fmla="*/ 326572 h 495137"/>
              <a:gd name="connsiteX30" fmla="*/ 305522 w 484612"/>
              <a:gd name="connsiteY30" fmla="*/ 305505 h 495137"/>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24" fmla="*/ 179898 w 484612"/>
              <a:gd name="connsiteY24" fmla="*/ 51462 h 495137"/>
              <a:gd name="connsiteX25" fmla="*/ 305522 w 484612"/>
              <a:gd name="connsiteY25" fmla="*/ 31608 h 495137"/>
              <a:gd name="connsiteX26" fmla="*/ 305522 w 484612"/>
              <a:gd name="connsiteY26" fmla="*/ 52675 h 495137"/>
              <a:gd name="connsiteX27" fmla="*/ 453004 w 484612"/>
              <a:gd name="connsiteY27" fmla="*/ 179090 h 495137"/>
              <a:gd name="connsiteX28" fmla="*/ 431937 w 484612"/>
              <a:gd name="connsiteY28" fmla="*/ 179090 h 495137"/>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24" fmla="*/ 179898 w 484612"/>
              <a:gd name="connsiteY24" fmla="*/ 51462 h 495137"/>
              <a:gd name="connsiteX25" fmla="*/ 305522 w 484612"/>
              <a:gd name="connsiteY25" fmla="*/ 31608 h 495137"/>
              <a:gd name="connsiteX26" fmla="*/ 305522 w 484612"/>
              <a:gd name="connsiteY26" fmla="*/ 52675 h 495137"/>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24" fmla="*/ 179898 w 484612"/>
              <a:gd name="connsiteY24" fmla="*/ 51462 h 495137"/>
              <a:gd name="connsiteX0" fmla="*/ 52691 w 484612"/>
              <a:gd name="connsiteY0" fmla="*/ 91827 h 495137"/>
              <a:gd name="connsiteX1" fmla="*/ 52691 w 484612"/>
              <a:gd name="connsiteY1" fmla="*/ 76772 h 495137"/>
              <a:gd name="connsiteX2" fmla="*/ 94824 w 484612"/>
              <a:gd name="connsiteY2" fmla="*/ 31625 h 495137"/>
              <a:gd name="connsiteX3" fmla="*/ 136957 w 484612"/>
              <a:gd name="connsiteY3" fmla="*/ 76772 h 495137"/>
              <a:gd name="connsiteX4" fmla="*/ 136957 w 484612"/>
              <a:gd name="connsiteY4" fmla="*/ 91827 h 495137"/>
              <a:gd name="connsiteX5" fmla="*/ 94824 w 484612"/>
              <a:gd name="connsiteY5" fmla="*/ 136974 h 495137"/>
              <a:gd name="connsiteX6" fmla="*/ 52691 w 484612"/>
              <a:gd name="connsiteY6" fmla="*/ 91827 h 495137"/>
              <a:gd name="connsiteX7" fmla="*/ 147499 w 484612"/>
              <a:gd name="connsiteY7" fmla="*/ 495137 h 495137"/>
              <a:gd name="connsiteX8" fmla="*/ 147499 w 484612"/>
              <a:gd name="connsiteY8" fmla="*/ 210698 h 495137"/>
              <a:gd name="connsiteX9" fmla="*/ 189632 w 484612"/>
              <a:gd name="connsiteY9" fmla="*/ 210698 h 495137"/>
              <a:gd name="connsiteX10" fmla="*/ 231765 w 484612"/>
              <a:gd name="connsiteY10" fmla="*/ 168565 h 495137"/>
              <a:gd name="connsiteX11" fmla="*/ 52675 w 484612"/>
              <a:gd name="connsiteY11" fmla="*/ 168565 h 495137"/>
              <a:gd name="connsiteX12" fmla="*/ 0 w 484612"/>
              <a:gd name="connsiteY12" fmla="*/ 231765 h 495137"/>
              <a:gd name="connsiteX13" fmla="*/ 0 w 484612"/>
              <a:gd name="connsiteY13" fmla="*/ 305505 h 495137"/>
              <a:gd name="connsiteX14" fmla="*/ 31608 w 484612"/>
              <a:gd name="connsiteY14" fmla="*/ 347638 h 495137"/>
              <a:gd name="connsiteX15" fmla="*/ 42150 w 484612"/>
              <a:gd name="connsiteY15" fmla="*/ 347638 h 495137"/>
              <a:gd name="connsiteX16" fmla="*/ 94824 w 484612"/>
              <a:gd name="connsiteY16" fmla="*/ 316030 h 495137"/>
              <a:gd name="connsiteX17" fmla="*/ 94824 w 484612"/>
              <a:gd name="connsiteY17" fmla="*/ 495120 h 495137"/>
              <a:gd name="connsiteX18" fmla="*/ 42150 w 484612"/>
              <a:gd name="connsiteY18" fmla="*/ 231765 h 495137"/>
              <a:gd name="connsiteX19" fmla="*/ 42150 w 484612"/>
              <a:gd name="connsiteY19" fmla="*/ 495120 h 495137"/>
              <a:gd name="connsiteX20" fmla="*/ 190103 w 484612"/>
              <a:gd name="connsiteY20" fmla="*/ 316030 h 495137"/>
              <a:gd name="connsiteX21" fmla="*/ 305522 w 484612"/>
              <a:gd name="connsiteY21" fmla="*/ 358180 h 495137"/>
              <a:gd name="connsiteX22" fmla="*/ 484612 w 484612"/>
              <a:gd name="connsiteY22" fmla="*/ 179090 h 495137"/>
              <a:gd name="connsiteX23" fmla="*/ 305522 w 484612"/>
              <a:gd name="connsiteY23" fmla="*/ 0 h 495137"/>
              <a:gd name="connsiteX0" fmla="*/ 52691 w 484612"/>
              <a:gd name="connsiteY0" fmla="*/ 60202 h 463512"/>
              <a:gd name="connsiteX1" fmla="*/ 52691 w 484612"/>
              <a:gd name="connsiteY1" fmla="*/ 45147 h 463512"/>
              <a:gd name="connsiteX2" fmla="*/ 94824 w 484612"/>
              <a:gd name="connsiteY2" fmla="*/ 0 h 463512"/>
              <a:gd name="connsiteX3" fmla="*/ 136957 w 484612"/>
              <a:gd name="connsiteY3" fmla="*/ 45147 h 463512"/>
              <a:gd name="connsiteX4" fmla="*/ 136957 w 484612"/>
              <a:gd name="connsiteY4" fmla="*/ 60202 h 463512"/>
              <a:gd name="connsiteX5" fmla="*/ 94824 w 484612"/>
              <a:gd name="connsiteY5" fmla="*/ 105349 h 463512"/>
              <a:gd name="connsiteX6" fmla="*/ 52691 w 484612"/>
              <a:gd name="connsiteY6" fmla="*/ 60202 h 463512"/>
              <a:gd name="connsiteX7" fmla="*/ 147499 w 484612"/>
              <a:gd name="connsiteY7" fmla="*/ 463512 h 463512"/>
              <a:gd name="connsiteX8" fmla="*/ 147499 w 484612"/>
              <a:gd name="connsiteY8" fmla="*/ 179073 h 463512"/>
              <a:gd name="connsiteX9" fmla="*/ 189632 w 484612"/>
              <a:gd name="connsiteY9" fmla="*/ 179073 h 463512"/>
              <a:gd name="connsiteX10" fmla="*/ 231765 w 484612"/>
              <a:gd name="connsiteY10" fmla="*/ 136940 h 463512"/>
              <a:gd name="connsiteX11" fmla="*/ 52675 w 484612"/>
              <a:gd name="connsiteY11" fmla="*/ 136940 h 463512"/>
              <a:gd name="connsiteX12" fmla="*/ 0 w 484612"/>
              <a:gd name="connsiteY12" fmla="*/ 200140 h 463512"/>
              <a:gd name="connsiteX13" fmla="*/ 0 w 484612"/>
              <a:gd name="connsiteY13" fmla="*/ 273880 h 463512"/>
              <a:gd name="connsiteX14" fmla="*/ 31608 w 484612"/>
              <a:gd name="connsiteY14" fmla="*/ 316013 h 463512"/>
              <a:gd name="connsiteX15" fmla="*/ 42150 w 484612"/>
              <a:gd name="connsiteY15" fmla="*/ 316013 h 463512"/>
              <a:gd name="connsiteX16" fmla="*/ 94824 w 484612"/>
              <a:gd name="connsiteY16" fmla="*/ 284405 h 463512"/>
              <a:gd name="connsiteX17" fmla="*/ 94824 w 484612"/>
              <a:gd name="connsiteY17" fmla="*/ 463495 h 463512"/>
              <a:gd name="connsiteX18" fmla="*/ 42150 w 484612"/>
              <a:gd name="connsiteY18" fmla="*/ 200140 h 463512"/>
              <a:gd name="connsiteX19" fmla="*/ 42150 w 484612"/>
              <a:gd name="connsiteY19" fmla="*/ 463495 h 463512"/>
              <a:gd name="connsiteX20" fmla="*/ 190103 w 484612"/>
              <a:gd name="connsiteY20" fmla="*/ 284405 h 463512"/>
              <a:gd name="connsiteX21" fmla="*/ 305522 w 484612"/>
              <a:gd name="connsiteY21" fmla="*/ 326555 h 463512"/>
              <a:gd name="connsiteX22" fmla="*/ 484612 w 484612"/>
              <a:gd name="connsiteY22" fmla="*/ 147465 h 463512"/>
              <a:gd name="connsiteX0" fmla="*/ 52691 w 305522"/>
              <a:gd name="connsiteY0" fmla="*/ 60202 h 463512"/>
              <a:gd name="connsiteX1" fmla="*/ 52691 w 305522"/>
              <a:gd name="connsiteY1" fmla="*/ 45147 h 463512"/>
              <a:gd name="connsiteX2" fmla="*/ 94824 w 305522"/>
              <a:gd name="connsiteY2" fmla="*/ 0 h 463512"/>
              <a:gd name="connsiteX3" fmla="*/ 136957 w 305522"/>
              <a:gd name="connsiteY3" fmla="*/ 45147 h 463512"/>
              <a:gd name="connsiteX4" fmla="*/ 136957 w 305522"/>
              <a:gd name="connsiteY4" fmla="*/ 60202 h 463512"/>
              <a:gd name="connsiteX5" fmla="*/ 94824 w 305522"/>
              <a:gd name="connsiteY5" fmla="*/ 105349 h 463512"/>
              <a:gd name="connsiteX6" fmla="*/ 52691 w 305522"/>
              <a:gd name="connsiteY6" fmla="*/ 60202 h 463512"/>
              <a:gd name="connsiteX7" fmla="*/ 147499 w 305522"/>
              <a:gd name="connsiteY7" fmla="*/ 463512 h 463512"/>
              <a:gd name="connsiteX8" fmla="*/ 147499 w 305522"/>
              <a:gd name="connsiteY8" fmla="*/ 179073 h 463512"/>
              <a:gd name="connsiteX9" fmla="*/ 189632 w 305522"/>
              <a:gd name="connsiteY9" fmla="*/ 179073 h 463512"/>
              <a:gd name="connsiteX10" fmla="*/ 231765 w 305522"/>
              <a:gd name="connsiteY10" fmla="*/ 136940 h 463512"/>
              <a:gd name="connsiteX11" fmla="*/ 52675 w 305522"/>
              <a:gd name="connsiteY11" fmla="*/ 136940 h 463512"/>
              <a:gd name="connsiteX12" fmla="*/ 0 w 305522"/>
              <a:gd name="connsiteY12" fmla="*/ 200140 h 463512"/>
              <a:gd name="connsiteX13" fmla="*/ 0 w 305522"/>
              <a:gd name="connsiteY13" fmla="*/ 273880 h 463512"/>
              <a:gd name="connsiteX14" fmla="*/ 31608 w 305522"/>
              <a:gd name="connsiteY14" fmla="*/ 316013 h 463512"/>
              <a:gd name="connsiteX15" fmla="*/ 42150 w 305522"/>
              <a:gd name="connsiteY15" fmla="*/ 316013 h 463512"/>
              <a:gd name="connsiteX16" fmla="*/ 94824 w 305522"/>
              <a:gd name="connsiteY16" fmla="*/ 284405 h 463512"/>
              <a:gd name="connsiteX17" fmla="*/ 94824 w 305522"/>
              <a:gd name="connsiteY17" fmla="*/ 463495 h 463512"/>
              <a:gd name="connsiteX18" fmla="*/ 42150 w 305522"/>
              <a:gd name="connsiteY18" fmla="*/ 200140 h 463512"/>
              <a:gd name="connsiteX19" fmla="*/ 42150 w 305522"/>
              <a:gd name="connsiteY19" fmla="*/ 463495 h 463512"/>
              <a:gd name="connsiteX20" fmla="*/ 190103 w 305522"/>
              <a:gd name="connsiteY20" fmla="*/ 284405 h 463512"/>
              <a:gd name="connsiteX21" fmla="*/ 305522 w 305522"/>
              <a:gd name="connsiteY21" fmla="*/ 326555 h 463512"/>
              <a:gd name="connsiteX0" fmla="*/ 52691 w 231765"/>
              <a:gd name="connsiteY0" fmla="*/ 60202 h 463512"/>
              <a:gd name="connsiteX1" fmla="*/ 52691 w 231765"/>
              <a:gd name="connsiteY1" fmla="*/ 45147 h 463512"/>
              <a:gd name="connsiteX2" fmla="*/ 94824 w 231765"/>
              <a:gd name="connsiteY2" fmla="*/ 0 h 463512"/>
              <a:gd name="connsiteX3" fmla="*/ 136957 w 231765"/>
              <a:gd name="connsiteY3" fmla="*/ 45147 h 463512"/>
              <a:gd name="connsiteX4" fmla="*/ 136957 w 231765"/>
              <a:gd name="connsiteY4" fmla="*/ 60202 h 463512"/>
              <a:gd name="connsiteX5" fmla="*/ 94824 w 231765"/>
              <a:gd name="connsiteY5" fmla="*/ 105349 h 463512"/>
              <a:gd name="connsiteX6" fmla="*/ 52691 w 231765"/>
              <a:gd name="connsiteY6" fmla="*/ 60202 h 463512"/>
              <a:gd name="connsiteX7" fmla="*/ 147499 w 231765"/>
              <a:gd name="connsiteY7" fmla="*/ 463512 h 463512"/>
              <a:gd name="connsiteX8" fmla="*/ 147499 w 231765"/>
              <a:gd name="connsiteY8" fmla="*/ 179073 h 463512"/>
              <a:gd name="connsiteX9" fmla="*/ 189632 w 231765"/>
              <a:gd name="connsiteY9" fmla="*/ 179073 h 463512"/>
              <a:gd name="connsiteX10" fmla="*/ 231765 w 231765"/>
              <a:gd name="connsiteY10" fmla="*/ 136940 h 463512"/>
              <a:gd name="connsiteX11" fmla="*/ 52675 w 231765"/>
              <a:gd name="connsiteY11" fmla="*/ 136940 h 463512"/>
              <a:gd name="connsiteX12" fmla="*/ 0 w 231765"/>
              <a:gd name="connsiteY12" fmla="*/ 200140 h 463512"/>
              <a:gd name="connsiteX13" fmla="*/ 0 w 231765"/>
              <a:gd name="connsiteY13" fmla="*/ 273880 h 463512"/>
              <a:gd name="connsiteX14" fmla="*/ 31608 w 231765"/>
              <a:gd name="connsiteY14" fmla="*/ 316013 h 463512"/>
              <a:gd name="connsiteX15" fmla="*/ 42150 w 231765"/>
              <a:gd name="connsiteY15" fmla="*/ 316013 h 463512"/>
              <a:gd name="connsiteX16" fmla="*/ 94824 w 231765"/>
              <a:gd name="connsiteY16" fmla="*/ 284405 h 463512"/>
              <a:gd name="connsiteX17" fmla="*/ 94824 w 231765"/>
              <a:gd name="connsiteY17" fmla="*/ 463495 h 463512"/>
              <a:gd name="connsiteX18" fmla="*/ 42150 w 231765"/>
              <a:gd name="connsiteY18" fmla="*/ 200140 h 463512"/>
              <a:gd name="connsiteX19" fmla="*/ 42150 w 231765"/>
              <a:gd name="connsiteY19" fmla="*/ 463495 h 46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1765" h="463512">
                <a:moveTo>
                  <a:pt x="52691" y="60202"/>
                </a:moveTo>
                <a:lnTo>
                  <a:pt x="52691" y="45147"/>
                </a:lnTo>
                <a:cubicBezTo>
                  <a:pt x="52691" y="20208"/>
                  <a:pt x="70710" y="0"/>
                  <a:pt x="94824" y="0"/>
                </a:cubicBezTo>
                <a:cubicBezTo>
                  <a:pt x="118939" y="0"/>
                  <a:pt x="136957" y="20208"/>
                  <a:pt x="136957" y="45147"/>
                </a:cubicBezTo>
                <a:lnTo>
                  <a:pt x="136957" y="60202"/>
                </a:lnTo>
                <a:cubicBezTo>
                  <a:pt x="136957" y="85141"/>
                  <a:pt x="118939" y="105349"/>
                  <a:pt x="94824" y="105349"/>
                </a:cubicBezTo>
                <a:cubicBezTo>
                  <a:pt x="70710" y="105349"/>
                  <a:pt x="52691" y="85141"/>
                  <a:pt x="52691" y="60202"/>
                </a:cubicBezTo>
                <a:close/>
                <a:moveTo>
                  <a:pt x="147499" y="463512"/>
                </a:moveTo>
                <a:lnTo>
                  <a:pt x="147499" y="179073"/>
                </a:lnTo>
                <a:lnTo>
                  <a:pt x="189632" y="179073"/>
                </a:lnTo>
                <a:cubicBezTo>
                  <a:pt x="221425" y="179073"/>
                  <a:pt x="231765" y="160313"/>
                  <a:pt x="231765" y="136940"/>
                </a:cubicBezTo>
                <a:lnTo>
                  <a:pt x="52675" y="136940"/>
                </a:lnTo>
                <a:cubicBezTo>
                  <a:pt x="14920" y="136940"/>
                  <a:pt x="0" y="152870"/>
                  <a:pt x="0" y="200140"/>
                </a:cubicBezTo>
                <a:lnTo>
                  <a:pt x="0" y="273880"/>
                </a:lnTo>
                <a:cubicBezTo>
                  <a:pt x="0" y="296479"/>
                  <a:pt x="9009" y="316013"/>
                  <a:pt x="31608" y="316013"/>
                </a:cubicBezTo>
                <a:lnTo>
                  <a:pt x="42150" y="316013"/>
                </a:lnTo>
                <a:moveTo>
                  <a:pt x="94824" y="284405"/>
                </a:moveTo>
                <a:lnTo>
                  <a:pt x="94824" y="463495"/>
                </a:lnTo>
                <a:moveTo>
                  <a:pt x="42150" y="200140"/>
                </a:moveTo>
                <a:lnTo>
                  <a:pt x="42150" y="463495"/>
                </a:lnTo>
              </a:path>
            </a:pathLst>
          </a:custGeom>
          <a:noFill/>
          <a:ln w="19050" cap="flat">
            <a:solidFill>
              <a:schemeClr val="bg1"/>
            </a:solidFill>
            <a:prstDash val="solid"/>
            <a:round/>
          </a:ln>
        </p:spPr>
        <p:txBody>
          <a:bodyPr rtlCol="0" anchor="ctr"/>
          <a:lstStyle/>
          <a:p>
            <a:endParaRPr lang="en-AU"/>
          </a:p>
        </p:txBody>
      </p:sp>
      <p:sp>
        <p:nvSpPr>
          <p:cNvPr id="197" name="Graphic 195">
            <a:extLst>
              <a:ext uri="{FF2B5EF4-FFF2-40B4-BE49-F238E27FC236}">
                <a16:creationId xmlns:a16="http://schemas.microsoft.com/office/drawing/2014/main" id="{B9FC1716-C344-D574-C767-58F78C608361}"/>
              </a:ext>
            </a:extLst>
          </p:cNvPr>
          <p:cNvSpPr/>
          <p:nvPr/>
        </p:nvSpPr>
        <p:spPr>
          <a:xfrm>
            <a:off x="5125335" y="1362651"/>
            <a:ext cx="488390" cy="543462"/>
          </a:xfrm>
          <a:custGeom>
            <a:avLst/>
            <a:gdLst>
              <a:gd name="connsiteX0" fmla="*/ 2293620 w 2373630"/>
              <a:gd name="connsiteY0" fmla="*/ 2641283 h 2641282"/>
              <a:gd name="connsiteX1" fmla="*/ 0 w 2373630"/>
              <a:gd name="connsiteY1" fmla="*/ 2641283 h 2641282"/>
              <a:gd name="connsiteX2" fmla="*/ 0 w 2373630"/>
              <a:gd name="connsiteY2" fmla="*/ 1147763 h 2641282"/>
              <a:gd name="connsiteX3" fmla="*/ 2294573 w 2373630"/>
              <a:gd name="connsiteY3" fmla="*/ 1147763 h 2641282"/>
              <a:gd name="connsiteX4" fmla="*/ 2294573 w 2373630"/>
              <a:gd name="connsiteY4" fmla="*/ 2641283 h 2641282"/>
              <a:gd name="connsiteX5" fmla="*/ 2293620 w 2373630"/>
              <a:gd name="connsiteY5" fmla="*/ 1147763 h 2641282"/>
              <a:gd name="connsiteX6" fmla="*/ 1146810 w 2373630"/>
              <a:gd name="connsiteY6" fmla="*/ 185738 h 2641282"/>
              <a:gd name="connsiteX7" fmla="*/ 0 w 2373630"/>
              <a:gd name="connsiteY7" fmla="*/ 1147763 h 2641282"/>
              <a:gd name="connsiteX8" fmla="*/ 1146810 w 2373630"/>
              <a:gd name="connsiteY8" fmla="*/ 1147763 h 2641282"/>
              <a:gd name="connsiteX9" fmla="*/ 1146810 w 2373630"/>
              <a:gd name="connsiteY9" fmla="*/ 185738 h 2641282"/>
              <a:gd name="connsiteX10" fmla="*/ 438150 w 2373630"/>
              <a:gd name="connsiteY10" fmla="*/ 2408873 h 2641282"/>
              <a:gd name="connsiteX11" fmla="*/ 420053 w 2373630"/>
              <a:gd name="connsiteY11" fmla="*/ 2379345 h 2641282"/>
              <a:gd name="connsiteX12" fmla="*/ 293370 w 2373630"/>
              <a:gd name="connsiteY12" fmla="*/ 2299335 h 2641282"/>
              <a:gd name="connsiteX13" fmla="*/ 145733 w 2373630"/>
              <a:gd name="connsiteY13" fmla="*/ 2297430 h 2641282"/>
              <a:gd name="connsiteX14" fmla="*/ 172403 w 2373630"/>
              <a:gd name="connsiteY14" fmla="*/ 2439353 h 2641282"/>
              <a:gd name="connsiteX15" fmla="*/ 295275 w 2373630"/>
              <a:gd name="connsiteY15" fmla="*/ 2542223 h 2641282"/>
              <a:gd name="connsiteX16" fmla="*/ 437197 w 2373630"/>
              <a:gd name="connsiteY16" fmla="*/ 2526983 h 2641282"/>
              <a:gd name="connsiteX17" fmla="*/ 721043 w 2373630"/>
              <a:gd name="connsiteY17" fmla="*/ 2049780 h 2641282"/>
              <a:gd name="connsiteX18" fmla="*/ 574358 w 2373630"/>
              <a:gd name="connsiteY18" fmla="*/ 2063115 h 2641282"/>
              <a:gd name="connsiteX19" fmla="*/ 454342 w 2373630"/>
              <a:gd name="connsiteY19" fmla="*/ 2152650 h 2641282"/>
              <a:gd name="connsiteX20" fmla="*/ 439103 w 2373630"/>
              <a:gd name="connsiteY20" fmla="*/ 2183130 h 2641282"/>
              <a:gd name="connsiteX21" fmla="*/ 439103 w 2373630"/>
              <a:gd name="connsiteY21" fmla="*/ 2298383 h 2641282"/>
              <a:gd name="connsiteX22" fmla="*/ 590550 w 2373630"/>
              <a:gd name="connsiteY22" fmla="*/ 2306955 h 2641282"/>
              <a:gd name="connsiteX23" fmla="*/ 705803 w 2373630"/>
              <a:gd name="connsiteY23" fmla="*/ 2194560 h 2641282"/>
              <a:gd name="connsiteX24" fmla="*/ 721043 w 2373630"/>
              <a:gd name="connsiteY24" fmla="*/ 2049780 h 2641282"/>
              <a:gd name="connsiteX25" fmla="*/ 721043 w 2373630"/>
              <a:gd name="connsiteY25" fmla="*/ 2049780 h 2641282"/>
              <a:gd name="connsiteX26" fmla="*/ 442913 w 2373630"/>
              <a:gd name="connsiteY26" fmla="*/ 2010727 h 2641282"/>
              <a:gd name="connsiteX27" fmla="*/ 544830 w 2373630"/>
              <a:gd name="connsiteY27" fmla="*/ 1883093 h 2641282"/>
              <a:gd name="connsiteX28" fmla="*/ 515303 w 2373630"/>
              <a:gd name="connsiteY28" fmla="*/ 1724977 h 2641282"/>
              <a:gd name="connsiteX29" fmla="*/ 404813 w 2373630"/>
              <a:gd name="connsiteY29" fmla="*/ 1631633 h 2641282"/>
              <a:gd name="connsiteX30" fmla="*/ 334328 w 2373630"/>
              <a:gd name="connsiteY30" fmla="*/ 1761173 h 2641282"/>
              <a:gd name="connsiteX31" fmla="*/ 340995 w 2373630"/>
              <a:gd name="connsiteY31" fmla="*/ 1910715 h 2641282"/>
              <a:gd name="connsiteX32" fmla="*/ 442913 w 2373630"/>
              <a:gd name="connsiteY32" fmla="*/ 2010727 h 2641282"/>
              <a:gd name="connsiteX33" fmla="*/ 442913 w 2373630"/>
              <a:gd name="connsiteY33" fmla="*/ 2010727 h 2641282"/>
              <a:gd name="connsiteX34" fmla="*/ 438150 w 2373630"/>
              <a:gd name="connsiteY34" fmla="*/ 2641283 h 2641282"/>
              <a:gd name="connsiteX35" fmla="*/ 438150 w 2373630"/>
              <a:gd name="connsiteY35" fmla="*/ 2010727 h 2641282"/>
              <a:gd name="connsiteX36" fmla="*/ 1150620 w 2373630"/>
              <a:gd name="connsiteY36" fmla="*/ 2408873 h 2641282"/>
              <a:gd name="connsiteX37" fmla="*/ 1132523 w 2373630"/>
              <a:gd name="connsiteY37" fmla="*/ 2379345 h 2641282"/>
              <a:gd name="connsiteX38" fmla="*/ 1005840 w 2373630"/>
              <a:gd name="connsiteY38" fmla="*/ 2299335 h 2641282"/>
              <a:gd name="connsiteX39" fmla="*/ 858203 w 2373630"/>
              <a:gd name="connsiteY39" fmla="*/ 2297430 h 2641282"/>
              <a:gd name="connsiteX40" fmla="*/ 884872 w 2373630"/>
              <a:gd name="connsiteY40" fmla="*/ 2439353 h 2641282"/>
              <a:gd name="connsiteX41" fmla="*/ 1007745 w 2373630"/>
              <a:gd name="connsiteY41" fmla="*/ 2542223 h 2641282"/>
              <a:gd name="connsiteX42" fmla="*/ 1149668 w 2373630"/>
              <a:gd name="connsiteY42" fmla="*/ 2526983 h 2641282"/>
              <a:gd name="connsiteX43" fmla="*/ 1432560 w 2373630"/>
              <a:gd name="connsiteY43" fmla="*/ 2049780 h 2641282"/>
              <a:gd name="connsiteX44" fmla="*/ 1285875 w 2373630"/>
              <a:gd name="connsiteY44" fmla="*/ 2063115 h 2641282"/>
              <a:gd name="connsiteX45" fmla="*/ 1165860 w 2373630"/>
              <a:gd name="connsiteY45" fmla="*/ 2152650 h 2641282"/>
              <a:gd name="connsiteX46" fmla="*/ 1150620 w 2373630"/>
              <a:gd name="connsiteY46" fmla="*/ 2183130 h 2641282"/>
              <a:gd name="connsiteX47" fmla="*/ 1150620 w 2373630"/>
              <a:gd name="connsiteY47" fmla="*/ 2298383 h 2641282"/>
              <a:gd name="connsiteX48" fmla="*/ 1302068 w 2373630"/>
              <a:gd name="connsiteY48" fmla="*/ 2306955 h 2641282"/>
              <a:gd name="connsiteX49" fmla="*/ 1417320 w 2373630"/>
              <a:gd name="connsiteY49" fmla="*/ 2194560 h 2641282"/>
              <a:gd name="connsiteX50" fmla="*/ 1432560 w 2373630"/>
              <a:gd name="connsiteY50" fmla="*/ 2049780 h 2641282"/>
              <a:gd name="connsiteX51" fmla="*/ 1432560 w 2373630"/>
              <a:gd name="connsiteY51" fmla="*/ 2049780 h 2641282"/>
              <a:gd name="connsiteX52" fmla="*/ 1155383 w 2373630"/>
              <a:gd name="connsiteY52" fmla="*/ 2010727 h 2641282"/>
              <a:gd name="connsiteX53" fmla="*/ 1257300 w 2373630"/>
              <a:gd name="connsiteY53" fmla="*/ 1883093 h 2641282"/>
              <a:gd name="connsiteX54" fmla="*/ 1227773 w 2373630"/>
              <a:gd name="connsiteY54" fmla="*/ 1724977 h 2641282"/>
              <a:gd name="connsiteX55" fmla="*/ 1117283 w 2373630"/>
              <a:gd name="connsiteY55" fmla="*/ 1631633 h 2641282"/>
              <a:gd name="connsiteX56" fmla="*/ 1046797 w 2373630"/>
              <a:gd name="connsiteY56" fmla="*/ 1761173 h 2641282"/>
              <a:gd name="connsiteX57" fmla="*/ 1053465 w 2373630"/>
              <a:gd name="connsiteY57" fmla="*/ 1910715 h 2641282"/>
              <a:gd name="connsiteX58" fmla="*/ 1155383 w 2373630"/>
              <a:gd name="connsiteY58" fmla="*/ 2010727 h 2641282"/>
              <a:gd name="connsiteX59" fmla="*/ 1155383 w 2373630"/>
              <a:gd name="connsiteY59" fmla="*/ 2010727 h 2641282"/>
              <a:gd name="connsiteX60" fmla="*/ 1150620 w 2373630"/>
              <a:gd name="connsiteY60" fmla="*/ 2641283 h 2641282"/>
              <a:gd name="connsiteX61" fmla="*/ 1150620 w 2373630"/>
              <a:gd name="connsiteY61" fmla="*/ 2010727 h 2641282"/>
              <a:gd name="connsiteX62" fmla="*/ 1862138 w 2373630"/>
              <a:gd name="connsiteY62" fmla="*/ 2408873 h 2641282"/>
              <a:gd name="connsiteX63" fmla="*/ 1844040 w 2373630"/>
              <a:gd name="connsiteY63" fmla="*/ 2379345 h 2641282"/>
              <a:gd name="connsiteX64" fmla="*/ 1717357 w 2373630"/>
              <a:gd name="connsiteY64" fmla="*/ 2299335 h 2641282"/>
              <a:gd name="connsiteX65" fmla="*/ 1569720 w 2373630"/>
              <a:gd name="connsiteY65" fmla="*/ 2297430 h 2641282"/>
              <a:gd name="connsiteX66" fmla="*/ 1596390 w 2373630"/>
              <a:gd name="connsiteY66" fmla="*/ 2439353 h 2641282"/>
              <a:gd name="connsiteX67" fmla="*/ 1720215 w 2373630"/>
              <a:gd name="connsiteY67" fmla="*/ 2542223 h 2641282"/>
              <a:gd name="connsiteX68" fmla="*/ 1862138 w 2373630"/>
              <a:gd name="connsiteY68" fmla="*/ 2526983 h 2641282"/>
              <a:gd name="connsiteX69" fmla="*/ 2144078 w 2373630"/>
              <a:gd name="connsiteY69" fmla="*/ 2049780 h 2641282"/>
              <a:gd name="connsiteX70" fmla="*/ 1997393 w 2373630"/>
              <a:gd name="connsiteY70" fmla="*/ 2063115 h 2641282"/>
              <a:gd name="connsiteX71" fmla="*/ 1877378 w 2373630"/>
              <a:gd name="connsiteY71" fmla="*/ 2152650 h 2641282"/>
              <a:gd name="connsiteX72" fmla="*/ 1862138 w 2373630"/>
              <a:gd name="connsiteY72" fmla="*/ 2183130 h 2641282"/>
              <a:gd name="connsiteX73" fmla="*/ 1862138 w 2373630"/>
              <a:gd name="connsiteY73" fmla="*/ 2298383 h 2641282"/>
              <a:gd name="connsiteX74" fmla="*/ 2013585 w 2373630"/>
              <a:gd name="connsiteY74" fmla="*/ 2306955 h 2641282"/>
              <a:gd name="connsiteX75" fmla="*/ 2128838 w 2373630"/>
              <a:gd name="connsiteY75" fmla="*/ 2194560 h 2641282"/>
              <a:gd name="connsiteX76" fmla="*/ 2144078 w 2373630"/>
              <a:gd name="connsiteY76" fmla="*/ 2049780 h 2641282"/>
              <a:gd name="connsiteX77" fmla="*/ 2144078 w 2373630"/>
              <a:gd name="connsiteY77" fmla="*/ 2049780 h 2641282"/>
              <a:gd name="connsiteX78" fmla="*/ 1866900 w 2373630"/>
              <a:gd name="connsiteY78" fmla="*/ 2010727 h 2641282"/>
              <a:gd name="connsiteX79" fmla="*/ 1968818 w 2373630"/>
              <a:gd name="connsiteY79" fmla="*/ 1883093 h 2641282"/>
              <a:gd name="connsiteX80" fmla="*/ 1939290 w 2373630"/>
              <a:gd name="connsiteY80" fmla="*/ 1724977 h 2641282"/>
              <a:gd name="connsiteX81" fmla="*/ 1828800 w 2373630"/>
              <a:gd name="connsiteY81" fmla="*/ 1631633 h 2641282"/>
              <a:gd name="connsiteX82" fmla="*/ 1758315 w 2373630"/>
              <a:gd name="connsiteY82" fmla="*/ 1761173 h 2641282"/>
              <a:gd name="connsiteX83" fmla="*/ 1764982 w 2373630"/>
              <a:gd name="connsiteY83" fmla="*/ 1910715 h 2641282"/>
              <a:gd name="connsiteX84" fmla="*/ 1866900 w 2373630"/>
              <a:gd name="connsiteY84" fmla="*/ 2010727 h 2641282"/>
              <a:gd name="connsiteX85" fmla="*/ 1866900 w 2373630"/>
              <a:gd name="connsiteY85" fmla="*/ 2010727 h 2641282"/>
              <a:gd name="connsiteX86" fmla="*/ 1862138 w 2373630"/>
              <a:gd name="connsiteY86" fmla="*/ 2641283 h 2641282"/>
              <a:gd name="connsiteX87" fmla="*/ 1862138 w 2373630"/>
              <a:gd name="connsiteY87" fmla="*/ 2010727 h 2641282"/>
              <a:gd name="connsiteX88" fmla="*/ 1952625 w 2373630"/>
              <a:gd name="connsiteY88" fmla="*/ 850583 h 2641282"/>
              <a:gd name="connsiteX89" fmla="*/ 2075498 w 2373630"/>
              <a:gd name="connsiteY89" fmla="*/ 604838 h 2641282"/>
              <a:gd name="connsiteX90" fmla="*/ 1767840 w 2373630"/>
              <a:gd name="connsiteY90" fmla="*/ 297180 h 2641282"/>
              <a:gd name="connsiteX91" fmla="*/ 1493520 w 2373630"/>
              <a:gd name="connsiteY91" fmla="*/ 465773 h 2641282"/>
              <a:gd name="connsiteX92" fmla="*/ 1759268 w 2373630"/>
              <a:gd name="connsiteY92" fmla="*/ 0 h 2641282"/>
              <a:gd name="connsiteX93" fmla="*/ 1759268 w 2373630"/>
              <a:gd name="connsiteY93" fmla="*/ 148590 h 2641282"/>
              <a:gd name="connsiteX94" fmla="*/ 2063115 w 2373630"/>
              <a:gd name="connsiteY94" fmla="*/ 76200 h 2641282"/>
              <a:gd name="connsiteX95" fmla="*/ 1988820 w 2373630"/>
              <a:gd name="connsiteY95" fmla="*/ 204788 h 2641282"/>
              <a:gd name="connsiteX96" fmla="*/ 2287905 w 2373630"/>
              <a:gd name="connsiteY96" fmla="*/ 294323 h 2641282"/>
              <a:gd name="connsiteX97" fmla="*/ 2159318 w 2373630"/>
              <a:gd name="connsiteY97" fmla="*/ 368617 h 2641282"/>
              <a:gd name="connsiteX98" fmla="*/ 2373630 w 2373630"/>
              <a:gd name="connsiteY98" fmla="*/ 595313 h 2641282"/>
              <a:gd name="connsiteX99" fmla="*/ 2225040 w 2373630"/>
              <a:gd name="connsiteY99" fmla="*/ 595313 h 2641282"/>
              <a:gd name="connsiteX100" fmla="*/ 2297430 w 2373630"/>
              <a:gd name="connsiteY100" fmla="*/ 899160 h 2641282"/>
              <a:gd name="connsiteX101" fmla="*/ 2168843 w 2373630"/>
              <a:gd name="connsiteY101" fmla="*/ 824865 h 2641282"/>
              <a:gd name="connsiteX102" fmla="*/ 1457325 w 2373630"/>
              <a:gd name="connsiteY102" fmla="*/ 85725 h 2641282"/>
              <a:gd name="connsiteX103" fmla="*/ 1531620 w 2373630"/>
              <a:gd name="connsiteY103" fmla="*/ 215265 h 264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73630" h="2641282">
                <a:moveTo>
                  <a:pt x="2293620" y="2641283"/>
                </a:moveTo>
                <a:lnTo>
                  <a:pt x="0" y="2641283"/>
                </a:lnTo>
                <a:lnTo>
                  <a:pt x="0" y="1147763"/>
                </a:lnTo>
                <a:lnTo>
                  <a:pt x="2294573" y="1147763"/>
                </a:lnTo>
                <a:lnTo>
                  <a:pt x="2294573" y="2641283"/>
                </a:lnTo>
                <a:close/>
                <a:moveTo>
                  <a:pt x="2293620" y="1147763"/>
                </a:moveTo>
                <a:lnTo>
                  <a:pt x="1146810" y="185738"/>
                </a:lnTo>
                <a:lnTo>
                  <a:pt x="0" y="1147763"/>
                </a:lnTo>
                <a:moveTo>
                  <a:pt x="1146810" y="1147763"/>
                </a:moveTo>
                <a:lnTo>
                  <a:pt x="1146810" y="185738"/>
                </a:lnTo>
                <a:moveTo>
                  <a:pt x="438150" y="2408873"/>
                </a:moveTo>
                <a:cubicBezTo>
                  <a:pt x="433388" y="2399348"/>
                  <a:pt x="427672" y="2388870"/>
                  <a:pt x="420053" y="2379345"/>
                </a:cubicBezTo>
                <a:cubicBezTo>
                  <a:pt x="379095" y="2324100"/>
                  <a:pt x="320992" y="2307908"/>
                  <a:pt x="293370" y="2299335"/>
                </a:cubicBezTo>
                <a:cubicBezTo>
                  <a:pt x="228600" y="2281238"/>
                  <a:pt x="172403" y="2290763"/>
                  <a:pt x="145733" y="2297430"/>
                </a:cubicBezTo>
                <a:cubicBezTo>
                  <a:pt x="142875" y="2320290"/>
                  <a:pt x="138113" y="2378393"/>
                  <a:pt x="172403" y="2439353"/>
                </a:cubicBezTo>
                <a:cubicBezTo>
                  <a:pt x="184785" y="2461260"/>
                  <a:pt x="219075" y="2522220"/>
                  <a:pt x="295275" y="2542223"/>
                </a:cubicBezTo>
                <a:cubicBezTo>
                  <a:pt x="356235" y="2558415"/>
                  <a:pt x="408622" y="2540318"/>
                  <a:pt x="437197" y="2526983"/>
                </a:cubicBezTo>
                <a:moveTo>
                  <a:pt x="721043" y="2049780"/>
                </a:moveTo>
                <a:cubicBezTo>
                  <a:pt x="694372" y="2045018"/>
                  <a:pt x="638175" y="2040255"/>
                  <a:pt x="574358" y="2063115"/>
                </a:cubicBezTo>
                <a:cubicBezTo>
                  <a:pt x="547688" y="2072640"/>
                  <a:pt x="490538" y="2093595"/>
                  <a:pt x="454342" y="2152650"/>
                </a:cubicBezTo>
                <a:cubicBezTo>
                  <a:pt x="447675" y="2163128"/>
                  <a:pt x="442913" y="2173605"/>
                  <a:pt x="439103" y="2183130"/>
                </a:cubicBezTo>
                <a:lnTo>
                  <a:pt x="439103" y="2298383"/>
                </a:lnTo>
                <a:cubicBezTo>
                  <a:pt x="464820" y="2309813"/>
                  <a:pt x="524828" y="2329815"/>
                  <a:pt x="590550" y="2306955"/>
                </a:cubicBezTo>
                <a:cubicBezTo>
                  <a:pt x="665797" y="2280285"/>
                  <a:pt x="695325" y="2216468"/>
                  <a:pt x="705803" y="2194560"/>
                </a:cubicBezTo>
                <a:cubicBezTo>
                  <a:pt x="734378" y="2130743"/>
                  <a:pt x="725805" y="2072640"/>
                  <a:pt x="721043" y="2049780"/>
                </a:cubicBezTo>
                <a:lnTo>
                  <a:pt x="721043" y="2049780"/>
                </a:lnTo>
                <a:close/>
                <a:moveTo>
                  <a:pt x="442913" y="2010727"/>
                </a:moveTo>
                <a:cubicBezTo>
                  <a:pt x="454342" y="2004060"/>
                  <a:pt x="523875" y="1965008"/>
                  <a:pt x="544830" y="1883093"/>
                </a:cubicBezTo>
                <a:cubicBezTo>
                  <a:pt x="564833" y="1805940"/>
                  <a:pt x="528638" y="1745933"/>
                  <a:pt x="515303" y="1724977"/>
                </a:cubicBezTo>
                <a:cubicBezTo>
                  <a:pt x="479108" y="1664970"/>
                  <a:pt x="425767" y="1640205"/>
                  <a:pt x="404813" y="1631633"/>
                </a:cubicBezTo>
                <a:cubicBezTo>
                  <a:pt x="386715" y="1651635"/>
                  <a:pt x="349567" y="1695450"/>
                  <a:pt x="334328" y="1761173"/>
                </a:cubicBezTo>
                <a:cubicBezTo>
                  <a:pt x="327660" y="1788795"/>
                  <a:pt x="313372" y="1847850"/>
                  <a:pt x="340995" y="1910715"/>
                </a:cubicBezTo>
                <a:cubicBezTo>
                  <a:pt x="370522" y="1974533"/>
                  <a:pt x="425767" y="2002155"/>
                  <a:pt x="442913" y="2010727"/>
                </a:cubicBezTo>
                <a:lnTo>
                  <a:pt x="442913" y="2010727"/>
                </a:lnTo>
                <a:close/>
                <a:moveTo>
                  <a:pt x="438150" y="2641283"/>
                </a:moveTo>
                <a:lnTo>
                  <a:pt x="438150" y="2010727"/>
                </a:lnTo>
                <a:moveTo>
                  <a:pt x="1150620" y="2408873"/>
                </a:moveTo>
                <a:cubicBezTo>
                  <a:pt x="1145858" y="2399348"/>
                  <a:pt x="1140143" y="2388870"/>
                  <a:pt x="1132523" y="2379345"/>
                </a:cubicBezTo>
                <a:cubicBezTo>
                  <a:pt x="1091565" y="2324100"/>
                  <a:pt x="1033463" y="2307908"/>
                  <a:pt x="1005840" y="2299335"/>
                </a:cubicBezTo>
                <a:cubicBezTo>
                  <a:pt x="941070" y="2281238"/>
                  <a:pt x="884872" y="2290763"/>
                  <a:pt x="858203" y="2297430"/>
                </a:cubicBezTo>
                <a:cubicBezTo>
                  <a:pt x="855345" y="2320290"/>
                  <a:pt x="850583" y="2378393"/>
                  <a:pt x="884872" y="2439353"/>
                </a:cubicBezTo>
                <a:cubicBezTo>
                  <a:pt x="897255" y="2461260"/>
                  <a:pt x="931545" y="2522220"/>
                  <a:pt x="1007745" y="2542223"/>
                </a:cubicBezTo>
                <a:cubicBezTo>
                  <a:pt x="1068705" y="2558415"/>
                  <a:pt x="1121093" y="2540318"/>
                  <a:pt x="1149668" y="2526983"/>
                </a:cubicBezTo>
                <a:moveTo>
                  <a:pt x="1432560" y="2049780"/>
                </a:moveTo>
                <a:cubicBezTo>
                  <a:pt x="1405890" y="2045018"/>
                  <a:pt x="1349693" y="2040255"/>
                  <a:pt x="1285875" y="2063115"/>
                </a:cubicBezTo>
                <a:cubicBezTo>
                  <a:pt x="1259205" y="2072640"/>
                  <a:pt x="1202055" y="2093595"/>
                  <a:pt x="1165860" y="2152650"/>
                </a:cubicBezTo>
                <a:cubicBezTo>
                  <a:pt x="1159193" y="2163128"/>
                  <a:pt x="1154430" y="2173605"/>
                  <a:pt x="1150620" y="2183130"/>
                </a:cubicBezTo>
                <a:lnTo>
                  <a:pt x="1150620" y="2298383"/>
                </a:lnTo>
                <a:cubicBezTo>
                  <a:pt x="1176338" y="2309813"/>
                  <a:pt x="1236345" y="2329815"/>
                  <a:pt x="1302068" y="2306955"/>
                </a:cubicBezTo>
                <a:cubicBezTo>
                  <a:pt x="1377315" y="2280285"/>
                  <a:pt x="1406843" y="2216468"/>
                  <a:pt x="1417320" y="2194560"/>
                </a:cubicBezTo>
                <a:cubicBezTo>
                  <a:pt x="1445895" y="2130743"/>
                  <a:pt x="1437323" y="2072640"/>
                  <a:pt x="1432560" y="2049780"/>
                </a:cubicBezTo>
                <a:lnTo>
                  <a:pt x="1432560" y="2049780"/>
                </a:lnTo>
                <a:close/>
                <a:moveTo>
                  <a:pt x="1155383" y="2010727"/>
                </a:moveTo>
                <a:cubicBezTo>
                  <a:pt x="1166813" y="2004060"/>
                  <a:pt x="1236345" y="1965008"/>
                  <a:pt x="1257300" y="1883093"/>
                </a:cubicBezTo>
                <a:cubicBezTo>
                  <a:pt x="1277303" y="1805940"/>
                  <a:pt x="1241107" y="1745933"/>
                  <a:pt x="1227773" y="1724977"/>
                </a:cubicBezTo>
                <a:cubicBezTo>
                  <a:pt x="1191578" y="1664970"/>
                  <a:pt x="1138238" y="1640205"/>
                  <a:pt x="1117283" y="1631633"/>
                </a:cubicBezTo>
                <a:cubicBezTo>
                  <a:pt x="1099185" y="1651635"/>
                  <a:pt x="1062038" y="1695450"/>
                  <a:pt x="1046797" y="1761173"/>
                </a:cubicBezTo>
                <a:cubicBezTo>
                  <a:pt x="1040130" y="1788795"/>
                  <a:pt x="1025843" y="1847850"/>
                  <a:pt x="1053465" y="1910715"/>
                </a:cubicBezTo>
                <a:cubicBezTo>
                  <a:pt x="1082040" y="1974533"/>
                  <a:pt x="1137285" y="2002155"/>
                  <a:pt x="1155383" y="2010727"/>
                </a:cubicBezTo>
                <a:lnTo>
                  <a:pt x="1155383" y="2010727"/>
                </a:lnTo>
                <a:close/>
                <a:moveTo>
                  <a:pt x="1150620" y="2641283"/>
                </a:moveTo>
                <a:lnTo>
                  <a:pt x="1150620" y="2010727"/>
                </a:lnTo>
                <a:moveTo>
                  <a:pt x="1862138" y="2408873"/>
                </a:moveTo>
                <a:cubicBezTo>
                  <a:pt x="1857375" y="2399348"/>
                  <a:pt x="1851660" y="2388870"/>
                  <a:pt x="1844040" y="2379345"/>
                </a:cubicBezTo>
                <a:cubicBezTo>
                  <a:pt x="1803082" y="2324100"/>
                  <a:pt x="1744980" y="2307908"/>
                  <a:pt x="1717357" y="2299335"/>
                </a:cubicBezTo>
                <a:cubicBezTo>
                  <a:pt x="1652588" y="2281238"/>
                  <a:pt x="1596390" y="2290763"/>
                  <a:pt x="1569720" y="2297430"/>
                </a:cubicBezTo>
                <a:cubicBezTo>
                  <a:pt x="1566863" y="2320290"/>
                  <a:pt x="1562100" y="2378393"/>
                  <a:pt x="1596390" y="2439353"/>
                </a:cubicBezTo>
                <a:cubicBezTo>
                  <a:pt x="1608773" y="2461260"/>
                  <a:pt x="1643063" y="2522220"/>
                  <a:pt x="1720215" y="2542223"/>
                </a:cubicBezTo>
                <a:cubicBezTo>
                  <a:pt x="1781175" y="2558415"/>
                  <a:pt x="1833563" y="2540318"/>
                  <a:pt x="1862138" y="2526983"/>
                </a:cubicBezTo>
                <a:moveTo>
                  <a:pt x="2144078" y="2049780"/>
                </a:moveTo>
                <a:cubicBezTo>
                  <a:pt x="2117408" y="2045018"/>
                  <a:pt x="2061210" y="2040255"/>
                  <a:pt x="1997393" y="2063115"/>
                </a:cubicBezTo>
                <a:cubicBezTo>
                  <a:pt x="1970723" y="2072640"/>
                  <a:pt x="1913573" y="2093595"/>
                  <a:pt x="1877378" y="2152650"/>
                </a:cubicBezTo>
                <a:cubicBezTo>
                  <a:pt x="1870710" y="2163128"/>
                  <a:pt x="1865948" y="2173605"/>
                  <a:pt x="1862138" y="2183130"/>
                </a:cubicBezTo>
                <a:lnTo>
                  <a:pt x="1862138" y="2298383"/>
                </a:lnTo>
                <a:cubicBezTo>
                  <a:pt x="1887855" y="2309813"/>
                  <a:pt x="1947863" y="2329815"/>
                  <a:pt x="2013585" y="2306955"/>
                </a:cubicBezTo>
                <a:cubicBezTo>
                  <a:pt x="2088832" y="2280285"/>
                  <a:pt x="2118360" y="2216468"/>
                  <a:pt x="2128838" y="2194560"/>
                </a:cubicBezTo>
                <a:cubicBezTo>
                  <a:pt x="2158365" y="2130743"/>
                  <a:pt x="2148840" y="2072640"/>
                  <a:pt x="2144078" y="2049780"/>
                </a:cubicBezTo>
                <a:lnTo>
                  <a:pt x="2144078" y="2049780"/>
                </a:lnTo>
                <a:close/>
                <a:moveTo>
                  <a:pt x="1866900" y="2010727"/>
                </a:moveTo>
                <a:cubicBezTo>
                  <a:pt x="1878330" y="2004060"/>
                  <a:pt x="1947863" y="1965008"/>
                  <a:pt x="1968818" y="1883093"/>
                </a:cubicBezTo>
                <a:cubicBezTo>
                  <a:pt x="1988820" y="1805940"/>
                  <a:pt x="1952625" y="1745933"/>
                  <a:pt x="1939290" y="1724977"/>
                </a:cubicBezTo>
                <a:cubicBezTo>
                  <a:pt x="1903095" y="1664970"/>
                  <a:pt x="1849755" y="1640205"/>
                  <a:pt x="1828800" y="1631633"/>
                </a:cubicBezTo>
                <a:cubicBezTo>
                  <a:pt x="1809750" y="1651635"/>
                  <a:pt x="1773555" y="1695450"/>
                  <a:pt x="1758315" y="1761173"/>
                </a:cubicBezTo>
                <a:cubicBezTo>
                  <a:pt x="1751648" y="1788795"/>
                  <a:pt x="1737360" y="1847850"/>
                  <a:pt x="1764982" y="1910715"/>
                </a:cubicBezTo>
                <a:cubicBezTo>
                  <a:pt x="1794510" y="1974533"/>
                  <a:pt x="1848803" y="2002155"/>
                  <a:pt x="1866900" y="2010727"/>
                </a:cubicBezTo>
                <a:lnTo>
                  <a:pt x="1866900" y="2010727"/>
                </a:lnTo>
                <a:close/>
                <a:moveTo>
                  <a:pt x="1862138" y="2641283"/>
                </a:moveTo>
                <a:lnTo>
                  <a:pt x="1862138" y="2010727"/>
                </a:lnTo>
                <a:moveTo>
                  <a:pt x="1952625" y="850583"/>
                </a:moveTo>
                <a:cubicBezTo>
                  <a:pt x="2026920" y="794385"/>
                  <a:pt x="2075498" y="705803"/>
                  <a:pt x="2075498" y="604838"/>
                </a:cubicBezTo>
                <a:cubicBezTo>
                  <a:pt x="2075498" y="435292"/>
                  <a:pt x="1938338" y="297180"/>
                  <a:pt x="1767840" y="297180"/>
                </a:cubicBezTo>
                <a:cubicBezTo>
                  <a:pt x="1647825" y="297180"/>
                  <a:pt x="1544003" y="365760"/>
                  <a:pt x="1493520" y="465773"/>
                </a:cubicBezTo>
                <a:moveTo>
                  <a:pt x="1759268" y="0"/>
                </a:moveTo>
                <a:lnTo>
                  <a:pt x="1759268" y="148590"/>
                </a:lnTo>
                <a:moveTo>
                  <a:pt x="2063115" y="76200"/>
                </a:moveTo>
                <a:lnTo>
                  <a:pt x="1988820" y="204788"/>
                </a:lnTo>
                <a:moveTo>
                  <a:pt x="2287905" y="294323"/>
                </a:moveTo>
                <a:lnTo>
                  <a:pt x="2159318" y="368617"/>
                </a:lnTo>
                <a:moveTo>
                  <a:pt x="2373630" y="595313"/>
                </a:moveTo>
                <a:lnTo>
                  <a:pt x="2225040" y="595313"/>
                </a:lnTo>
                <a:moveTo>
                  <a:pt x="2297430" y="899160"/>
                </a:moveTo>
                <a:lnTo>
                  <a:pt x="2168843" y="824865"/>
                </a:lnTo>
                <a:moveTo>
                  <a:pt x="1457325" y="85725"/>
                </a:moveTo>
                <a:lnTo>
                  <a:pt x="1531620" y="215265"/>
                </a:lnTo>
              </a:path>
            </a:pathLst>
          </a:custGeom>
          <a:noFill/>
          <a:ln w="15240" cap="flat">
            <a:solidFill>
              <a:schemeClr val="bg1"/>
            </a:solidFill>
            <a:prstDash val="solid"/>
            <a:round/>
          </a:ln>
        </p:spPr>
        <p:txBody>
          <a:bodyPr rtlCol="0" anchor="ctr"/>
          <a:lstStyle/>
          <a:p>
            <a:endParaRPr lang="en-AU"/>
          </a:p>
        </p:txBody>
      </p:sp>
      <p:cxnSp>
        <p:nvCxnSpPr>
          <p:cNvPr id="3" name="Straight Arrow Connector 2">
            <a:extLst>
              <a:ext uri="{FF2B5EF4-FFF2-40B4-BE49-F238E27FC236}">
                <a16:creationId xmlns:a16="http://schemas.microsoft.com/office/drawing/2014/main" id="{15D73FD4-05F9-8EE3-A0E5-342B3106395A}"/>
              </a:ext>
            </a:extLst>
          </p:cNvPr>
          <p:cNvCxnSpPr>
            <a:cxnSpLocks/>
            <a:stCxn id="152" idx="3"/>
          </p:cNvCxnSpPr>
          <p:nvPr/>
        </p:nvCxnSpPr>
        <p:spPr>
          <a:xfrm flipH="1">
            <a:off x="8893844" y="1961439"/>
            <a:ext cx="1146133" cy="622601"/>
          </a:xfrm>
          <a:prstGeom prst="straightConnector1">
            <a:avLst/>
          </a:prstGeom>
          <a:ln w="127000">
            <a:solidFill>
              <a:srgbClr val="C1CBD4"/>
            </a:solidFill>
            <a:tailEnd type="triangle" w="med" len="sm"/>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B4F4BCC2-9192-1F4F-92FC-5AB21BF2FCA0}"/>
              </a:ext>
            </a:extLst>
          </p:cNvPr>
          <p:cNvSpPr/>
          <p:nvPr/>
        </p:nvSpPr>
        <p:spPr>
          <a:xfrm>
            <a:off x="9233405" y="1894352"/>
            <a:ext cx="701020" cy="701020"/>
          </a:xfrm>
          <a:prstGeom prst="ellipse">
            <a:avLst/>
          </a:prstGeom>
          <a:solidFill>
            <a:schemeClr val="bg1"/>
          </a:solidFill>
          <a:ln w="31750">
            <a:solidFill>
              <a:srgbClr val="C1CBD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a:p>
        </p:txBody>
      </p:sp>
      <p:pic>
        <p:nvPicPr>
          <p:cNvPr id="171" name="Graphic 170" descr="Electric Tower outline">
            <a:extLst>
              <a:ext uri="{FF2B5EF4-FFF2-40B4-BE49-F238E27FC236}">
                <a16:creationId xmlns:a16="http://schemas.microsoft.com/office/drawing/2014/main" id="{D38F21B0-0957-154F-C832-91A84C8FB1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3287" y="2016036"/>
            <a:ext cx="292046" cy="292046"/>
          </a:xfrm>
          <a:prstGeom prst="rect">
            <a:avLst/>
          </a:prstGeom>
        </p:spPr>
      </p:pic>
      <p:sp>
        <p:nvSpPr>
          <p:cNvPr id="182" name="TextBox 181">
            <a:extLst>
              <a:ext uri="{FF2B5EF4-FFF2-40B4-BE49-F238E27FC236}">
                <a16:creationId xmlns:a16="http://schemas.microsoft.com/office/drawing/2014/main" id="{6645208D-1B18-0EDA-2D84-751A373701D1}"/>
              </a:ext>
            </a:extLst>
          </p:cNvPr>
          <p:cNvSpPr txBox="1"/>
          <p:nvPr/>
        </p:nvSpPr>
        <p:spPr>
          <a:xfrm>
            <a:off x="9405900" y="2646842"/>
            <a:ext cx="782665" cy="518899"/>
          </a:xfrm>
          <a:prstGeom prst="rect">
            <a:avLst/>
          </a:prstGeom>
          <a:noFill/>
          <a:ln>
            <a:noFill/>
          </a:ln>
        </p:spPr>
        <p:txBody>
          <a:bodyPr vert="horz" wrap="none" lIns="0" tIns="0" rIns="0" bIns="0" rtlCol="0" anchor="t" anchorCtr="0">
            <a:noAutofit/>
          </a:bodyPr>
          <a:lstStyle>
            <a:defPPr>
              <a:defRPr lang="en-US"/>
            </a:defPPr>
            <a:lvl1pPr indent="0">
              <a:spcBef>
                <a:spcPts val="600"/>
              </a:spcBef>
              <a:buFont typeface="Arial" panose="020B0604020202020204" pitchFamily="34" charset="0"/>
              <a:buNone/>
              <a:defRPr sz="1200" b="1"/>
            </a:lvl1pPr>
          </a:lstStyle>
          <a:p>
            <a:r>
              <a:rPr lang="en-AU"/>
              <a:t>Inputs</a:t>
            </a:r>
          </a:p>
        </p:txBody>
      </p:sp>
      <p:sp>
        <p:nvSpPr>
          <p:cNvPr id="4" name="Freeform: Shape 49">
            <a:extLst>
              <a:ext uri="{FF2B5EF4-FFF2-40B4-BE49-F238E27FC236}">
                <a16:creationId xmlns:a16="http://schemas.microsoft.com/office/drawing/2014/main" id="{B0CA4173-E031-8CBC-A26C-A7B132E60B43}"/>
              </a:ext>
            </a:extLst>
          </p:cNvPr>
          <p:cNvSpPr/>
          <p:nvPr/>
        </p:nvSpPr>
        <p:spPr>
          <a:xfrm>
            <a:off x="9621595" y="1998683"/>
            <a:ext cx="214419" cy="257600"/>
          </a:xfrm>
          <a:custGeom>
            <a:avLst/>
            <a:gdLst>
              <a:gd name="connsiteX0" fmla="*/ 309443 w 414319"/>
              <a:gd name="connsiteY0" fmla="*/ 287060 h 497756"/>
              <a:gd name="connsiteX1" fmla="*/ 268247 w 414319"/>
              <a:gd name="connsiteY1" fmla="*/ 388871 h 497756"/>
              <a:gd name="connsiteX2" fmla="*/ 145635 w 414319"/>
              <a:gd name="connsiteY2" fmla="*/ 388871 h 497756"/>
              <a:gd name="connsiteX3" fmla="*/ 105887 w 414319"/>
              <a:gd name="connsiteY3" fmla="*/ 288845 h 497756"/>
              <a:gd name="connsiteX4" fmla="*/ 75672 w 414319"/>
              <a:gd name="connsiteY4" fmla="*/ 199598 h 497756"/>
              <a:gd name="connsiteX5" fmla="*/ 200709 w 414319"/>
              <a:gd name="connsiteY5" fmla="*/ 73719 h 497756"/>
              <a:gd name="connsiteX6" fmla="*/ 338311 w 414319"/>
              <a:gd name="connsiteY6" fmla="*/ 204954 h 497756"/>
              <a:gd name="connsiteX7" fmla="*/ 309443 w 414319"/>
              <a:gd name="connsiteY7" fmla="*/ 287060 h 497756"/>
              <a:gd name="connsiteX8" fmla="*/ 145635 w 414319"/>
              <a:gd name="connsiteY8" fmla="*/ 416813 h 497756"/>
              <a:gd name="connsiteX9" fmla="*/ 268247 w 414319"/>
              <a:gd name="connsiteY9" fmla="*/ 416813 h 497756"/>
              <a:gd name="connsiteX10" fmla="*/ 145635 w 414319"/>
              <a:gd name="connsiteY10" fmla="*/ 388871 h 497756"/>
              <a:gd name="connsiteX11" fmla="*/ 145635 w 414319"/>
              <a:gd name="connsiteY11" fmla="*/ 476906 h 497756"/>
              <a:gd name="connsiteX12" fmla="*/ 268247 w 414319"/>
              <a:gd name="connsiteY12" fmla="*/ 476906 h 497756"/>
              <a:gd name="connsiteX13" fmla="*/ 268247 w 414319"/>
              <a:gd name="connsiteY13" fmla="*/ 388871 h 497756"/>
              <a:gd name="connsiteX14" fmla="*/ 145635 w 414319"/>
              <a:gd name="connsiteY14" fmla="*/ 448695 h 497756"/>
              <a:gd name="connsiteX15" fmla="*/ 268247 w 414319"/>
              <a:gd name="connsiteY15" fmla="*/ 448695 h 497756"/>
              <a:gd name="connsiteX16" fmla="*/ 186090 w 414319"/>
              <a:gd name="connsiteY16" fmla="*/ 476906 h 497756"/>
              <a:gd name="connsiteX17" fmla="*/ 206941 w 414319"/>
              <a:gd name="connsiteY17" fmla="*/ 497757 h 497756"/>
              <a:gd name="connsiteX18" fmla="*/ 227792 w 414319"/>
              <a:gd name="connsiteY18" fmla="*/ 476906 h 497756"/>
              <a:gd name="connsiteX19" fmla="*/ 45643 w 414319"/>
              <a:gd name="connsiteY19" fmla="*/ 185063 h 497756"/>
              <a:gd name="connsiteX20" fmla="*/ 0 w 414319"/>
              <a:gd name="connsiteY20" fmla="*/ 185063 h 497756"/>
              <a:gd name="connsiteX21" fmla="*/ 52464 w 414319"/>
              <a:gd name="connsiteY21" fmla="*/ 57483 h 497756"/>
              <a:gd name="connsiteX22" fmla="*/ 88001 w 414319"/>
              <a:gd name="connsiteY22" fmla="*/ 86131 h 497756"/>
              <a:gd name="connsiteX23" fmla="*/ 338311 w 414319"/>
              <a:gd name="connsiteY23" fmla="*/ 86131 h 497756"/>
              <a:gd name="connsiteX24" fmla="*/ 373848 w 414319"/>
              <a:gd name="connsiteY24" fmla="*/ 57483 h 497756"/>
              <a:gd name="connsiteX25" fmla="*/ 414320 w 414319"/>
              <a:gd name="connsiteY25" fmla="*/ 185063 h 497756"/>
              <a:gd name="connsiteX26" fmla="*/ 368677 w 414319"/>
              <a:gd name="connsiteY26" fmla="*/ 185063 h 497756"/>
              <a:gd name="connsiteX27" fmla="*/ 218276 w 414319"/>
              <a:gd name="connsiteY27" fmla="*/ 0 h 497756"/>
              <a:gd name="connsiteX28" fmla="*/ 218276 w 414319"/>
              <a:gd name="connsiteY28" fmla="*/ 45643 h 497756"/>
              <a:gd name="connsiteX29" fmla="*/ 206941 w 414319"/>
              <a:gd name="connsiteY29" fmla="*/ 384863 h 497756"/>
              <a:gd name="connsiteX30" fmla="*/ 206941 w 414319"/>
              <a:gd name="connsiteY30" fmla="*/ 269628 h 497756"/>
              <a:gd name="connsiteX31" fmla="*/ 177231 w 414319"/>
              <a:gd name="connsiteY31" fmla="*/ 255228 h 497756"/>
              <a:gd name="connsiteX32" fmla="*/ 236668 w 414319"/>
              <a:gd name="connsiteY32" fmla="*/ 255228 h 49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4319" h="497756">
                <a:moveTo>
                  <a:pt x="309443" y="287060"/>
                </a:moveTo>
                <a:cubicBezTo>
                  <a:pt x="283590" y="319245"/>
                  <a:pt x="268247" y="347591"/>
                  <a:pt x="268247" y="388871"/>
                </a:cubicBezTo>
                <a:lnTo>
                  <a:pt x="145635" y="388871"/>
                </a:lnTo>
                <a:cubicBezTo>
                  <a:pt x="145635" y="348399"/>
                  <a:pt x="131791" y="319953"/>
                  <a:pt x="105887" y="288845"/>
                </a:cubicBezTo>
                <a:cubicBezTo>
                  <a:pt x="85896" y="264828"/>
                  <a:pt x="74325" y="233586"/>
                  <a:pt x="75672" y="199598"/>
                </a:cubicBezTo>
                <a:cubicBezTo>
                  <a:pt x="78350" y="132380"/>
                  <a:pt x="133509" y="76834"/>
                  <a:pt x="200709" y="73719"/>
                </a:cubicBezTo>
                <a:cubicBezTo>
                  <a:pt x="276096" y="70232"/>
                  <a:pt x="338311" y="130326"/>
                  <a:pt x="338311" y="204954"/>
                </a:cubicBezTo>
                <a:cubicBezTo>
                  <a:pt x="338311" y="236045"/>
                  <a:pt x="327498" y="264575"/>
                  <a:pt x="309443" y="287060"/>
                </a:cubicBezTo>
                <a:close/>
                <a:moveTo>
                  <a:pt x="145635" y="416813"/>
                </a:moveTo>
                <a:lnTo>
                  <a:pt x="268247" y="416813"/>
                </a:lnTo>
                <a:moveTo>
                  <a:pt x="145635" y="388871"/>
                </a:moveTo>
                <a:lnTo>
                  <a:pt x="145635" y="476906"/>
                </a:lnTo>
                <a:lnTo>
                  <a:pt x="268247" y="476906"/>
                </a:lnTo>
                <a:lnTo>
                  <a:pt x="268247" y="388871"/>
                </a:lnTo>
                <a:moveTo>
                  <a:pt x="145635" y="448695"/>
                </a:moveTo>
                <a:lnTo>
                  <a:pt x="268247" y="448695"/>
                </a:lnTo>
                <a:moveTo>
                  <a:pt x="186090" y="476906"/>
                </a:moveTo>
                <a:cubicBezTo>
                  <a:pt x="186090" y="488426"/>
                  <a:pt x="195421" y="497757"/>
                  <a:pt x="206941" y="497757"/>
                </a:cubicBezTo>
                <a:cubicBezTo>
                  <a:pt x="218461" y="497757"/>
                  <a:pt x="227792" y="488426"/>
                  <a:pt x="227792" y="476906"/>
                </a:cubicBezTo>
                <a:moveTo>
                  <a:pt x="45643" y="185063"/>
                </a:moveTo>
                <a:lnTo>
                  <a:pt x="0" y="185063"/>
                </a:lnTo>
                <a:moveTo>
                  <a:pt x="52464" y="57483"/>
                </a:moveTo>
                <a:lnTo>
                  <a:pt x="88001" y="86131"/>
                </a:lnTo>
                <a:moveTo>
                  <a:pt x="338311" y="86131"/>
                </a:moveTo>
                <a:lnTo>
                  <a:pt x="373848" y="57483"/>
                </a:lnTo>
                <a:moveTo>
                  <a:pt x="414320" y="185063"/>
                </a:moveTo>
                <a:lnTo>
                  <a:pt x="368677" y="185063"/>
                </a:lnTo>
                <a:moveTo>
                  <a:pt x="218276" y="0"/>
                </a:moveTo>
                <a:lnTo>
                  <a:pt x="218276" y="45643"/>
                </a:lnTo>
                <a:moveTo>
                  <a:pt x="206941" y="384863"/>
                </a:moveTo>
                <a:lnTo>
                  <a:pt x="206941" y="269628"/>
                </a:lnTo>
                <a:moveTo>
                  <a:pt x="177231" y="255228"/>
                </a:moveTo>
                <a:lnTo>
                  <a:pt x="236668" y="255228"/>
                </a:lnTo>
              </a:path>
            </a:pathLst>
          </a:custGeom>
          <a:noFill/>
          <a:ln w="9525" cap="flat">
            <a:solidFill>
              <a:srgbClr val="231F20"/>
            </a:solidFill>
            <a:prstDash val="solid"/>
            <a:round/>
          </a:ln>
        </p:spPr>
        <p:txBody>
          <a:bodyPr rtlCol="0" anchor="ctr"/>
          <a:lstStyle/>
          <a:p>
            <a:endParaRPr lang="en-AU"/>
          </a:p>
        </p:txBody>
      </p:sp>
      <p:sp>
        <p:nvSpPr>
          <p:cNvPr id="152" name="Oval 151">
            <a:extLst>
              <a:ext uri="{FF2B5EF4-FFF2-40B4-BE49-F238E27FC236}">
                <a16:creationId xmlns:a16="http://schemas.microsoft.com/office/drawing/2014/main" id="{A7BDF56D-94C6-00E7-3A75-56CCE0435412}"/>
              </a:ext>
            </a:extLst>
          </p:cNvPr>
          <p:cNvSpPr/>
          <p:nvPr/>
        </p:nvSpPr>
        <p:spPr>
          <a:xfrm>
            <a:off x="9852058" y="866167"/>
            <a:ext cx="1283192" cy="12831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nSpc>
                <a:spcPct val="90000"/>
              </a:lnSpc>
              <a:spcBef>
                <a:spcPts val="1000"/>
              </a:spcBef>
              <a:buSzPct val="90000"/>
            </a:pPr>
            <a:endParaRPr lang="en-AU" sz="1600" b="1">
              <a:solidFill>
                <a:schemeClr val="bg1"/>
              </a:solidFill>
            </a:endParaRPr>
          </a:p>
        </p:txBody>
      </p:sp>
      <p:sp>
        <p:nvSpPr>
          <p:cNvPr id="193" name="Freeform: Shape 34">
            <a:extLst>
              <a:ext uri="{FF2B5EF4-FFF2-40B4-BE49-F238E27FC236}">
                <a16:creationId xmlns:a16="http://schemas.microsoft.com/office/drawing/2014/main" id="{DEB66E67-9118-3717-C79B-7E488BBFA804}"/>
              </a:ext>
            </a:extLst>
          </p:cNvPr>
          <p:cNvSpPr/>
          <p:nvPr/>
        </p:nvSpPr>
        <p:spPr>
          <a:xfrm>
            <a:off x="10133289" y="1132453"/>
            <a:ext cx="746472" cy="746472"/>
          </a:xfrm>
          <a:custGeom>
            <a:avLst/>
            <a:gdLst>
              <a:gd name="connsiteX0" fmla="*/ 257788 w 505268"/>
              <a:gd name="connsiteY0" fmla="*/ 216507 h 505268"/>
              <a:gd name="connsiteX1" fmla="*/ 296643 w 505268"/>
              <a:gd name="connsiteY1" fmla="*/ 177652 h 505268"/>
              <a:gd name="connsiteX2" fmla="*/ 257788 w 505268"/>
              <a:gd name="connsiteY2" fmla="*/ 138797 h 505268"/>
              <a:gd name="connsiteX3" fmla="*/ 218933 w 505268"/>
              <a:gd name="connsiteY3" fmla="*/ 177652 h 505268"/>
              <a:gd name="connsiteX4" fmla="*/ 257788 w 505268"/>
              <a:gd name="connsiteY4" fmla="*/ 216507 h 505268"/>
              <a:gd name="connsiteX5" fmla="*/ 327195 w 505268"/>
              <a:gd name="connsiteY5" fmla="*/ 272272 h 505268"/>
              <a:gd name="connsiteX6" fmla="*/ 292769 w 505268"/>
              <a:gd name="connsiteY6" fmla="*/ 234562 h 505268"/>
              <a:gd name="connsiteX7" fmla="*/ 289552 w 505268"/>
              <a:gd name="connsiteY7" fmla="*/ 234276 h 505268"/>
              <a:gd name="connsiteX8" fmla="*/ 287447 w 505268"/>
              <a:gd name="connsiteY8" fmla="*/ 235876 h 505268"/>
              <a:gd name="connsiteX9" fmla="*/ 257889 w 505268"/>
              <a:gd name="connsiteY9" fmla="*/ 244971 h 505268"/>
              <a:gd name="connsiteX10" fmla="*/ 228330 w 505268"/>
              <a:gd name="connsiteY10" fmla="*/ 235876 h 505268"/>
              <a:gd name="connsiteX11" fmla="*/ 226225 w 505268"/>
              <a:gd name="connsiteY11" fmla="*/ 234276 h 505268"/>
              <a:gd name="connsiteX12" fmla="*/ 223009 w 505268"/>
              <a:gd name="connsiteY12" fmla="*/ 234276 h 505268"/>
              <a:gd name="connsiteX13" fmla="*/ 188583 w 505268"/>
              <a:gd name="connsiteY13" fmla="*/ 272255 h 505268"/>
              <a:gd name="connsiteX14" fmla="*/ 188583 w 505268"/>
              <a:gd name="connsiteY14" fmla="*/ 317645 h 505268"/>
              <a:gd name="connsiteX15" fmla="*/ 327296 w 505268"/>
              <a:gd name="connsiteY15" fmla="*/ 317645 h 505268"/>
              <a:gd name="connsiteX16" fmla="*/ 327296 w 505268"/>
              <a:gd name="connsiteY16" fmla="*/ 272255 h 505268"/>
              <a:gd name="connsiteX17" fmla="*/ 327178 w 505268"/>
              <a:gd name="connsiteY17" fmla="*/ 272255 h 505268"/>
              <a:gd name="connsiteX18" fmla="*/ 252634 w 505268"/>
              <a:gd name="connsiteY18" fmla="*/ 505268 h 505268"/>
              <a:gd name="connsiteX19" fmla="*/ 74022 w 505268"/>
              <a:gd name="connsiteY19" fmla="*/ 431247 h 505268"/>
              <a:gd name="connsiteX20" fmla="*/ 0 w 505268"/>
              <a:gd name="connsiteY20" fmla="*/ 252634 h 505268"/>
              <a:gd name="connsiteX21" fmla="*/ 74022 w 505268"/>
              <a:gd name="connsiteY21" fmla="*/ 74022 h 505268"/>
              <a:gd name="connsiteX22" fmla="*/ 252634 w 505268"/>
              <a:gd name="connsiteY22" fmla="*/ 0 h 505268"/>
              <a:gd name="connsiteX23" fmla="*/ 431246 w 505268"/>
              <a:gd name="connsiteY23" fmla="*/ 74022 h 505268"/>
              <a:gd name="connsiteX24" fmla="*/ 505268 w 505268"/>
              <a:gd name="connsiteY24" fmla="*/ 252634 h 505268"/>
              <a:gd name="connsiteX25" fmla="*/ 431246 w 505268"/>
              <a:gd name="connsiteY25" fmla="*/ 431247 h 505268"/>
              <a:gd name="connsiteX26" fmla="*/ 252634 w 505268"/>
              <a:gd name="connsiteY26" fmla="*/ 505268 h 505268"/>
              <a:gd name="connsiteX27" fmla="*/ 68599 w 505268"/>
              <a:gd name="connsiteY27" fmla="*/ 169838 h 505268"/>
              <a:gd name="connsiteX28" fmla="*/ 110031 w 505268"/>
              <a:gd name="connsiteY28" fmla="*/ 110047 h 505268"/>
              <a:gd name="connsiteX29" fmla="*/ 177938 w 505268"/>
              <a:gd name="connsiteY29" fmla="*/ 65163 h 505268"/>
              <a:gd name="connsiteX30" fmla="*/ 436670 w 505268"/>
              <a:gd name="connsiteY30" fmla="*/ 335448 h 505268"/>
              <a:gd name="connsiteX31" fmla="*/ 395238 w 505268"/>
              <a:gd name="connsiteY31" fmla="*/ 395238 h 505268"/>
              <a:gd name="connsiteX32" fmla="*/ 327330 w 505268"/>
              <a:gd name="connsiteY32" fmla="*/ 440122 h 505268"/>
              <a:gd name="connsiteX33" fmla="*/ 335447 w 505268"/>
              <a:gd name="connsiteY33" fmla="*/ 68615 h 505268"/>
              <a:gd name="connsiteX34" fmla="*/ 395238 w 505268"/>
              <a:gd name="connsiteY34" fmla="*/ 110047 h 505268"/>
              <a:gd name="connsiteX35" fmla="*/ 440122 w 505268"/>
              <a:gd name="connsiteY35" fmla="*/ 177955 h 505268"/>
              <a:gd name="connsiteX36" fmla="*/ 345789 w 505268"/>
              <a:gd name="connsiteY36" fmla="*/ 177955 h 505268"/>
              <a:gd name="connsiteX37" fmla="*/ 169837 w 505268"/>
              <a:gd name="connsiteY37" fmla="*/ 436687 h 505268"/>
              <a:gd name="connsiteX38" fmla="*/ 110047 w 505268"/>
              <a:gd name="connsiteY38" fmla="*/ 395255 h 505268"/>
              <a:gd name="connsiteX39" fmla="*/ 65163 w 505268"/>
              <a:gd name="connsiteY39" fmla="*/ 327347 h 505268"/>
              <a:gd name="connsiteX40" fmla="*/ 144675 w 505268"/>
              <a:gd name="connsiteY40" fmla="*/ 327347 h 505268"/>
              <a:gd name="connsiteX41" fmla="*/ 377738 w 505268"/>
              <a:gd name="connsiteY41" fmla="*/ 217131 h 505268"/>
              <a:gd name="connsiteX42" fmla="*/ 337368 w 505268"/>
              <a:gd name="connsiteY42" fmla="*/ 176760 h 505268"/>
              <a:gd name="connsiteX43" fmla="*/ 375313 w 505268"/>
              <a:gd name="connsiteY43" fmla="*/ 138814 h 505268"/>
              <a:gd name="connsiteX44" fmla="*/ 111799 w 505268"/>
              <a:gd name="connsiteY44" fmla="*/ 288188 h 505268"/>
              <a:gd name="connsiteX45" fmla="*/ 152170 w 505268"/>
              <a:gd name="connsiteY45" fmla="*/ 328559 h 505268"/>
              <a:gd name="connsiteX46" fmla="*/ 114224 w 505268"/>
              <a:gd name="connsiteY46" fmla="*/ 366505 h 50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5268" h="505268">
                <a:moveTo>
                  <a:pt x="257788" y="216507"/>
                </a:moveTo>
                <a:cubicBezTo>
                  <a:pt x="279144" y="216507"/>
                  <a:pt x="296643" y="199008"/>
                  <a:pt x="296643" y="177652"/>
                </a:cubicBezTo>
                <a:cubicBezTo>
                  <a:pt x="296643" y="156296"/>
                  <a:pt x="279144" y="138797"/>
                  <a:pt x="257788" y="138797"/>
                </a:cubicBezTo>
                <a:cubicBezTo>
                  <a:pt x="236432" y="138797"/>
                  <a:pt x="218933" y="156296"/>
                  <a:pt x="218933" y="177652"/>
                </a:cubicBezTo>
                <a:cubicBezTo>
                  <a:pt x="218933" y="199008"/>
                  <a:pt x="236432" y="216507"/>
                  <a:pt x="257788" y="216507"/>
                </a:cubicBezTo>
                <a:moveTo>
                  <a:pt x="327195" y="272272"/>
                </a:moveTo>
                <a:cubicBezTo>
                  <a:pt x="327195" y="252483"/>
                  <a:pt x="318504" y="235876"/>
                  <a:pt x="292769" y="234562"/>
                </a:cubicBezTo>
                <a:lnTo>
                  <a:pt x="289552" y="234276"/>
                </a:lnTo>
                <a:lnTo>
                  <a:pt x="287447" y="235876"/>
                </a:lnTo>
                <a:cubicBezTo>
                  <a:pt x="279278" y="241788"/>
                  <a:pt x="268769" y="244971"/>
                  <a:pt x="257889" y="244971"/>
                </a:cubicBezTo>
                <a:cubicBezTo>
                  <a:pt x="247009" y="244971"/>
                  <a:pt x="236364" y="241788"/>
                  <a:pt x="228330" y="235876"/>
                </a:cubicBezTo>
                <a:lnTo>
                  <a:pt x="226225" y="234276"/>
                </a:lnTo>
                <a:lnTo>
                  <a:pt x="223009" y="234276"/>
                </a:lnTo>
                <a:cubicBezTo>
                  <a:pt x="197291" y="235876"/>
                  <a:pt x="188583" y="252466"/>
                  <a:pt x="188583" y="272255"/>
                </a:cubicBezTo>
                <a:lnTo>
                  <a:pt x="188583" y="317645"/>
                </a:lnTo>
                <a:lnTo>
                  <a:pt x="327296" y="317645"/>
                </a:lnTo>
                <a:lnTo>
                  <a:pt x="327296" y="272255"/>
                </a:lnTo>
                <a:lnTo>
                  <a:pt x="327178" y="272255"/>
                </a:lnTo>
                <a:close/>
                <a:moveTo>
                  <a:pt x="252634" y="505268"/>
                </a:moveTo>
                <a:cubicBezTo>
                  <a:pt x="185231" y="505268"/>
                  <a:pt x="121787" y="479028"/>
                  <a:pt x="74022" y="431247"/>
                </a:cubicBezTo>
                <a:cubicBezTo>
                  <a:pt x="26257" y="383482"/>
                  <a:pt x="0" y="320222"/>
                  <a:pt x="0" y="252634"/>
                </a:cubicBezTo>
                <a:cubicBezTo>
                  <a:pt x="0" y="185046"/>
                  <a:pt x="26240" y="121787"/>
                  <a:pt x="74022" y="74022"/>
                </a:cubicBezTo>
                <a:cubicBezTo>
                  <a:pt x="121787" y="26257"/>
                  <a:pt x="185046" y="0"/>
                  <a:pt x="252634" y="0"/>
                </a:cubicBezTo>
                <a:cubicBezTo>
                  <a:pt x="320222" y="0"/>
                  <a:pt x="383482" y="26240"/>
                  <a:pt x="431246" y="74022"/>
                </a:cubicBezTo>
                <a:cubicBezTo>
                  <a:pt x="479011" y="121787"/>
                  <a:pt x="505268" y="185046"/>
                  <a:pt x="505268" y="252634"/>
                </a:cubicBezTo>
                <a:cubicBezTo>
                  <a:pt x="505268" y="320222"/>
                  <a:pt x="479028" y="383482"/>
                  <a:pt x="431246" y="431247"/>
                </a:cubicBezTo>
                <a:cubicBezTo>
                  <a:pt x="383482" y="479011"/>
                  <a:pt x="320037" y="505268"/>
                  <a:pt x="252634" y="505268"/>
                </a:cubicBezTo>
                <a:close/>
                <a:moveTo>
                  <a:pt x="68599" y="169838"/>
                </a:moveTo>
                <a:cubicBezTo>
                  <a:pt x="78502" y="147858"/>
                  <a:pt x="92447" y="127631"/>
                  <a:pt x="110031" y="110047"/>
                </a:cubicBezTo>
                <a:cubicBezTo>
                  <a:pt x="129769" y="90308"/>
                  <a:pt x="152810" y="75184"/>
                  <a:pt x="177938" y="65163"/>
                </a:cubicBezTo>
                <a:moveTo>
                  <a:pt x="436670" y="335448"/>
                </a:moveTo>
                <a:cubicBezTo>
                  <a:pt x="426767" y="357427"/>
                  <a:pt x="412821" y="377654"/>
                  <a:pt x="395238" y="395238"/>
                </a:cubicBezTo>
                <a:cubicBezTo>
                  <a:pt x="375499" y="414977"/>
                  <a:pt x="352458" y="430101"/>
                  <a:pt x="327330" y="440122"/>
                </a:cubicBezTo>
                <a:moveTo>
                  <a:pt x="335447" y="68615"/>
                </a:moveTo>
                <a:cubicBezTo>
                  <a:pt x="357427" y="78519"/>
                  <a:pt x="377654" y="92464"/>
                  <a:pt x="395238" y="110047"/>
                </a:cubicBezTo>
                <a:cubicBezTo>
                  <a:pt x="414977" y="129787"/>
                  <a:pt x="430101" y="152827"/>
                  <a:pt x="440122" y="177955"/>
                </a:cubicBezTo>
                <a:lnTo>
                  <a:pt x="345789" y="177955"/>
                </a:lnTo>
                <a:moveTo>
                  <a:pt x="169837" y="436687"/>
                </a:moveTo>
                <a:cubicBezTo>
                  <a:pt x="147858" y="426783"/>
                  <a:pt x="127630" y="412838"/>
                  <a:pt x="110047" y="395255"/>
                </a:cubicBezTo>
                <a:cubicBezTo>
                  <a:pt x="90308" y="375515"/>
                  <a:pt x="75184" y="352475"/>
                  <a:pt x="65163" y="327347"/>
                </a:cubicBezTo>
                <a:lnTo>
                  <a:pt x="144675" y="327347"/>
                </a:lnTo>
                <a:moveTo>
                  <a:pt x="377738" y="217131"/>
                </a:moveTo>
                <a:lnTo>
                  <a:pt x="337368" y="176760"/>
                </a:lnTo>
                <a:lnTo>
                  <a:pt x="375313" y="138814"/>
                </a:lnTo>
                <a:moveTo>
                  <a:pt x="111799" y="288188"/>
                </a:moveTo>
                <a:lnTo>
                  <a:pt x="152170" y="328559"/>
                </a:lnTo>
                <a:lnTo>
                  <a:pt x="114224" y="366505"/>
                </a:lnTo>
              </a:path>
            </a:pathLst>
          </a:custGeom>
          <a:noFill/>
          <a:ln w="15875" cap="flat">
            <a:solidFill>
              <a:schemeClr val="bg1"/>
            </a:solidFill>
            <a:prstDash val="solid"/>
            <a:round/>
          </a:ln>
        </p:spPr>
        <p:txBody>
          <a:bodyPr rtlCol="0" anchor="ctr"/>
          <a:lstStyle/>
          <a:p>
            <a:endParaRPr lang="en-AU"/>
          </a:p>
        </p:txBody>
      </p:sp>
      <p:sp>
        <p:nvSpPr>
          <p:cNvPr id="207" name="Freeform: Shape 27">
            <a:extLst>
              <a:ext uri="{FF2B5EF4-FFF2-40B4-BE49-F238E27FC236}">
                <a16:creationId xmlns:a16="http://schemas.microsoft.com/office/drawing/2014/main" id="{18802122-FF54-75E6-BE0D-517FDAB6DE90}"/>
              </a:ext>
            </a:extLst>
          </p:cNvPr>
          <p:cNvSpPr/>
          <p:nvPr/>
        </p:nvSpPr>
        <p:spPr>
          <a:xfrm>
            <a:off x="9559128" y="2264093"/>
            <a:ext cx="110019" cy="260338"/>
          </a:xfrm>
          <a:custGeom>
            <a:avLst/>
            <a:gdLst>
              <a:gd name="connsiteX0" fmla="*/ 214267 w 351888"/>
              <a:gd name="connsiteY0" fmla="*/ 277207 h 483103"/>
              <a:gd name="connsiteX1" fmla="*/ 178562 w 351888"/>
              <a:gd name="connsiteY1" fmla="*/ 248238 h 483103"/>
              <a:gd name="connsiteX2" fmla="*/ 142182 w 351888"/>
              <a:gd name="connsiteY2" fmla="*/ 277207 h 483103"/>
              <a:gd name="connsiteX3" fmla="*/ 204920 w 351888"/>
              <a:gd name="connsiteY3" fmla="*/ 313485 h 483103"/>
              <a:gd name="connsiteX4" fmla="*/ 215143 w 351888"/>
              <a:gd name="connsiteY4" fmla="*/ 335751 h 483103"/>
              <a:gd name="connsiteX5" fmla="*/ 178764 w 351888"/>
              <a:gd name="connsiteY5" fmla="*/ 364719 h 483103"/>
              <a:gd name="connsiteX6" fmla="*/ 143058 w 351888"/>
              <a:gd name="connsiteY6" fmla="*/ 335751 h 483103"/>
              <a:gd name="connsiteX7" fmla="*/ 178646 w 351888"/>
              <a:gd name="connsiteY7" fmla="*/ 222571 h 483103"/>
              <a:gd name="connsiteX8" fmla="*/ 178646 w 351888"/>
              <a:gd name="connsiteY8" fmla="*/ 248255 h 483103"/>
              <a:gd name="connsiteX9" fmla="*/ 178646 w 351888"/>
              <a:gd name="connsiteY9" fmla="*/ 364719 h 483103"/>
              <a:gd name="connsiteX10" fmla="*/ 178646 w 351888"/>
              <a:gd name="connsiteY10" fmla="*/ 395221 h 483103"/>
              <a:gd name="connsiteX11" fmla="*/ 115067 w 351888"/>
              <a:gd name="connsiteY11" fmla="*/ 103765 h 483103"/>
              <a:gd name="connsiteX12" fmla="*/ 115959 w 351888"/>
              <a:gd name="connsiteY12" fmla="*/ 103765 h 483103"/>
              <a:gd name="connsiteX13" fmla="*/ 61508 w 351888"/>
              <a:gd name="connsiteY13" fmla="*/ 24320 h 483103"/>
              <a:gd name="connsiteX14" fmla="*/ 64607 w 351888"/>
              <a:gd name="connsiteY14" fmla="*/ 17246 h 483103"/>
              <a:gd name="connsiteX15" fmla="*/ 71681 w 351888"/>
              <a:gd name="connsiteY15" fmla="*/ 16354 h 483103"/>
              <a:gd name="connsiteX16" fmla="*/ 102890 w 351888"/>
              <a:gd name="connsiteY16" fmla="*/ 21895 h 483103"/>
              <a:gd name="connsiteX17" fmla="*/ 157340 w 351888"/>
              <a:gd name="connsiteY17" fmla="*/ 11722 h 483103"/>
              <a:gd name="connsiteX18" fmla="*/ 222857 w 351888"/>
              <a:gd name="connsiteY18" fmla="*/ 0 h 483103"/>
              <a:gd name="connsiteX19" fmla="*/ 287481 w 351888"/>
              <a:gd name="connsiteY19" fmla="*/ 16371 h 483103"/>
              <a:gd name="connsiteX20" fmla="*/ 291473 w 351888"/>
              <a:gd name="connsiteY20" fmla="*/ 23444 h 483103"/>
              <a:gd name="connsiteX21" fmla="*/ 237021 w 351888"/>
              <a:gd name="connsiteY21" fmla="*/ 102890 h 483103"/>
              <a:gd name="connsiteX22" fmla="*/ 237914 w 351888"/>
              <a:gd name="connsiteY22" fmla="*/ 102890 h 483103"/>
              <a:gd name="connsiteX23" fmla="*/ 109778 w 351888"/>
              <a:gd name="connsiteY23" fmla="*/ 154898 h 483103"/>
              <a:gd name="connsiteX24" fmla="*/ 0 w 351888"/>
              <a:gd name="connsiteY24" fmla="*/ 380198 h 483103"/>
              <a:gd name="connsiteX25" fmla="*/ 176170 w 351888"/>
              <a:gd name="connsiteY25" fmla="*/ 483104 h 483103"/>
              <a:gd name="connsiteX26" fmla="*/ 351886 w 351888"/>
              <a:gd name="connsiteY26" fmla="*/ 380198 h 483103"/>
              <a:gd name="connsiteX27" fmla="*/ 242108 w 351888"/>
              <a:gd name="connsiteY27" fmla="*/ 154898 h 483103"/>
              <a:gd name="connsiteX28" fmla="*/ 265198 w 351888"/>
              <a:gd name="connsiteY28" fmla="*/ 135446 h 483103"/>
              <a:gd name="connsiteX29" fmla="*/ 265198 w 351888"/>
              <a:gd name="connsiteY29" fmla="*/ 123235 h 483103"/>
              <a:gd name="connsiteX30" fmla="*/ 245746 w 351888"/>
              <a:gd name="connsiteY30" fmla="*/ 103782 h 483103"/>
              <a:gd name="connsiteX31" fmla="*/ 111530 w 351888"/>
              <a:gd name="connsiteY31" fmla="*/ 103782 h 483103"/>
              <a:gd name="connsiteX32" fmla="*/ 92077 w 351888"/>
              <a:gd name="connsiteY32" fmla="*/ 123235 h 483103"/>
              <a:gd name="connsiteX33" fmla="*/ 92077 w 351888"/>
              <a:gd name="connsiteY33" fmla="*/ 135446 h 483103"/>
              <a:gd name="connsiteX34" fmla="*/ 111530 w 351888"/>
              <a:gd name="connsiteY34" fmla="*/ 154898 h 483103"/>
              <a:gd name="connsiteX35" fmla="*/ 245746 w 351888"/>
              <a:gd name="connsiteY35" fmla="*/ 154898 h 483103"/>
              <a:gd name="connsiteX36" fmla="*/ 265198 w 351888"/>
              <a:gd name="connsiteY36" fmla="*/ 135446 h 483103"/>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245746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35" fmla="*/ 245746 w 351888"/>
              <a:gd name="connsiteY3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245746 w 351888"/>
              <a:gd name="connsiteY30" fmla="*/ 103782 h 483104"/>
              <a:gd name="connsiteX31" fmla="*/ 111530 w 351888"/>
              <a:gd name="connsiteY31" fmla="*/ 103782 h 483104"/>
              <a:gd name="connsiteX32" fmla="*/ 92077 w 351888"/>
              <a:gd name="connsiteY32" fmla="*/ 123235 h 483104"/>
              <a:gd name="connsiteX33" fmla="*/ 92077 w 351888"/>
              <a:gd name="connsiteY33" fmla="*/ 135446 h 483104"/>
              <a:gd name="connsiteX34" fmla="*/ 111530 w 351888"/>
              <a:gd name="connsiteY3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265198 w 351888"/>
              <a:gd name="connsiteY29" fmla="*/ 123235 h 483104"/>
              <a:gd name="connsiteX30" fmla="*/ 111530 w 351888"/>
              <a:gd name="connsiteY30" fmla="*/ 103782 h 483104"/>
              <a:gd name="connsiteX31" fmla="*/ 92077 w 351888"/>
              <a:gd name="connsiteY31" fmla="*/ 123235 h 483104"/>
              <a:gd name="connsiteX32" fmla="*/ 92077 w 351888"/>
              <a:gd name="connsiteY32" fmla="*/ 135446 h 483104"/>
              <a:gd name="connsiteX33" fmla="*/ 111530 w 351888"/>
              <a:gd name="connsiteY3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111530 w 351888"/>
              <a:gd name="connsiteY28" fmla="*/ 154898 h 483104"/>
              <a:gd name="connsiteX29" fmla="*/ 111530 w 351888"/>
              <a:gd name="connsiteY29" fmla="*/ 103782 h 483104"/>
              <a:gd name="connsiteX30" fmla="*/ 92077 w 351888"/>
              <a:gd name="connsiteY30" fmla="*/ 123235 h 483104"/>
              <a:gd name="connsiteX31" fmla="*/ 92077 w 351888"/>
              <a:gd name="connsiteY31" fmla="*/ 135446 h 483104"/>
              <a:gd name="connsiteX32" fmla="*/ 111530 w 351888"/>
              <a:gd name="connsiteY3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91473 w 351888"/>
              <a:gd name="connsiteY20" fmla="*/ 23444 h 483104"/>
              <a:gd name="connsiteX21" fmla="*/ 237021 w 351888"/>
              <a:gd name="connsiteY21" fmla="*/ 102890 h 483104"/>
              <a:gd name="connsiteX22" fmla="*/ 237914 w 351888"/>
              <a:gd name="connsiteY22" fmla="*/ 102890 h 483104"/>
              <a:gd name="connsiteX23" fmla="*/ 109778 w 351888"/>
              <a:gd name="connsiteY23" fmla="*/ 154898 h 483104"/>
              <a:gd name="connsiteX24" fmla="*/ 0 w 351888"/>
              <a:gd name="connsiteY24" fmla="*/ 380198 h 483104"/>
              <a:gd name="connsiteX25" fmla="*/ 176170 w 351888"/>
              <a:gd name="connsiteY25" fmla="*/ 483104 h 483104"/>
              <a:gd name="connsiteX26" fmla="*/ 351886 w 351888"/>
              <a:gd name="connsiteY26" fmla="*/ 380198 h 483104"/>
              <a:gd name="connsiteX27" fmla="*/ 242108 w 351888"/>
              <a:gd name="connsiteY27" fmla="*/ 154898 h 483104"/>
              <a:gd name="connsiteX28" fmla="*/ 92077 w 351888"/>
              <a:gd name="connsiteY28" fmla="*/ 135446 h 483104"/>
              <a:gd name="connsiteX29" fmla="*/ 111530 w 351888"/>
              <a:gd name="connsiteY29" fmla="*/ 103782 h 483104"/>
              <a:gd name="connsiteX30" fmla="*/ 92077 w 351888"/>
              <a:gd name="connsiteY30" fmla="*/ 123235 h 483104"/>
              <a:gd name="connsiteX31" fmla="*/ 92077 w 351888"/>
              <a:gd name="connsiteY31"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109778 w 351888"/>
              <a:gd name="connsiteY22" fmla="*/ 154898 h 483104"/>
              <a:gd name="connsiteX23" fmla="*/ 0 w 351888"/>
              <a:gd name="connsiteY23" fmla="*/ 380198 h 483104"/>
              <a:gd name="connsiteX24" fmla="*/ 176170 w 351888"/>
              <a:gd name="connsiteY24" fmla="*/ 483104 h 483104"/>
              <a:gd name="connsiteX25" fmla="*/ 351886 w 351888"/>
              <a:gd name="connsiteY25" fmla="*/ 380198 h 483104"/>
              <a:gd name="connsiteX26" fmla="*/ 242108 w 351888"/>
              <a:gd name="connsiteY26" fmla="*/ 154898 h 483104"/>
              <a:gd name="connsiteX27" fmla="*/ 92077 w 351888"/>
              <a:gd name="connsiteY27" fmla="*/ 135446 h 483104"/>
              <a:gd name="connsiteX28" fmla="*/ 111530 w 351888"/>
              <a:gd name="connsiteY28" fmla="*/ 103782 h 483104"/>
              <a:gd name="connsiteX29" fmla="*/ 92077 w 351888"/>
              <a:gd name="connsiteY29" fmla="*/ 123235 h 483104"/>
              <a:gd name="connsiteX30" fmla="*/ 92077 w 351888"/>
              <a:gd name="connsiteY30"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35446 h 483104"/>
              <a:gd name="connsiteX27" fmla="*/ 111530 w 351888"/>
              <a:gd name="connsiteY27" fmla="*/ 103782 h 483104"/>
              <a:gd name="connsiteX28" fmla="*/ 92077 w 351888"/>
              <a:gd name="connsiteY28" fmla="*/ 123235 h 483104"/>
              <a:gd name="connsiteX29" fmla="*/ 92077 w 351888"/>
              <a:gd name="connsiteY29" fmla="*/ 135446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26" fmla="*/ 92077 w 351888"/>
              <a:gd name="connsiteY26" fmla="*/ 123235 h 483104"/>
              <a:gd name="connsiteX27" fmla="*/ 111530 w 351888"/>
              <a:gd name="connsiteY27" fmla="*/ 103782 h 483104"/>
              <a:gd name="connsiteX28" fmla="*/ 92077 w 351888"/>
              <a:gd name="connsiteY28" fmla="*/ 123235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115959 w 351888"/>
              <a:gd name="connsiteY12" fmla="*/ 103765 h 483104"/>
              <a:gd name="connsiteX13" fmla="*/ 61508 w 351888"/>
              <a:gd name="connsiteY13" fmla="*/ 24320 h 483104"/>
              <a:gd name="connsiteX14" fmla="*/ 64607 w 351888"/>
              <a:gd name="connsiteY14" fmla="*/ 17246 h 483104"/>
              <a:gd name="connsiteX15" fmla="*/ 71681 w 351888"/>
              <a:gd name="connsiteY15" fmla="*/ 16354 h 483104"/>
              <a:gd name="connsiteX16" fmla="*/ 102890 w 351888"/>
              <a:gd name="connsiteY16" fmla="*/ 21895 h 483104"/>
              <a:gd name="connsiteX17" fmla="*/ 157340 w 351888"/>
              <a:gd name="connsiteY17" fmla="*/ 11722 h 483104"/>
              <a:gd name="connsiteX18" fmla="*/ 222857 w 351888"/>
              <a:gd name="connsiteY18" fmla="*/ 0 h 483104"/>
              <a:gd name="connsiteX19" fmla="*/ 287481 w 351888"/>
              <a:gd name="connsiteY19" fmla="*/ 16371 h 483104"/>
              <a:gd name="connsiteX20" fmla="*/ 237021 w 351888"/>
              <a:gd name="connsiteY20" fmla="*/ 102890 h 483104"/>
              <a:gd name="connsiteX21" fmla="*/ 237914 w 351888"/>
              <a:gd name="connsiteY21" fmla="*/ 102890 h 483104"/>
              <a:gd name="connsiteX22" fmla="*/ 0 w 351888"/>
              <a:gd name="connsiteY22" fmla="*/ 380198 h 483104"/>
              <a:gd name="connsiteX23" fmla="*/ 176170 w 351888"/>
              <a:gd name="connsiteY23" fmla="*/ 483104 h 483104"/>
              <a:gd name="connsiteX24" fmla="*/ 351886 w 351888"/>
              <a:gd name="connsiteY24" fmla="*/ 380198 h 483104"/>
              <a:gd name="connsiteX25" fmla="*/ 242108 w 351888"/>
              <a:gd name="connsiteY25"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15067 w 351888"/>
              <a:gd name="connsiteY11" fmla="*/ 103765 h 483104"/>
              <a:gd name="connsiteX12" fmla="*/ 61508 w 351888"/>
              <a:gd name="connsiteY12" fmla="*/ 24320 h 483104"/>
              <a:gd name="connsiteX13" fmla="*/ 64607 w 351888"/>
              <a:gd name="connsiteY13" fmla="*/ 17246 h 483104"/>
              <a:gd name="connsiteX14" fmla="*/ 71681 w 351888"/>
              <a:gd name="connsiteY14" fmla="*/ 16354 h 483104"/>
              <a:gd name="connsiteX15" fmla="*/ 102890 w 351888"/>
              <a:gd name="connsiteY15" fmla="*/ 21895 h 483104"/>
              <a:gd name="connsiteX16" fmla="*/ 157340 w 351888"/>
              <a:gd name="connsiteY16" fmla="*/ 11722 h 483104"/>
              <a:gd name="connsiteX17" fmla="*/ 222857 w 351888"/>
              <a:gd name="connsiteY17" fmla="*/ 0 h 483104"/>
              <a:gd name="connsiteX18" fmla="*/ 287481 w 351888"/>
              <a:gd name="connsiteY18" fmla="*/ 16371 h 483104"/>
              <a:gd name="connsiteX19" fmla="*/ 237021 w 351888"/>
              <a:gd name="connsiteY19" fmla="*/ 102890 h 483104"/>
              <a:gd name="connsiteX20" fmla="*/ 237914 w 351888"/>
              <a:gd name="connsiteY20" fmla="*/ 102890 h 483104"/>
              <a:gd name="connsiteX21" fmla="*/ 0 w 351888"/>
              <a:gd name="connsiteY21" fmla="*/ 380198 h 483104"/>
              <a:gd name="connsiteX22" fmla="*/ 176170 w 351888"/>
              <a:gd name="connsiteY22" fmla="*/ 483104 h 483104"/>
              <a:gd name="connsiteX23" fmla="*/ 351886 w 351888"/>
              <a:gd name="connsiteY23" fmla="*/ 380198 h 483104"/>
              <a:gd name="connsiteX24" fmla="*/ 242108 w 351888"/>
              <a:gd name="connsiteY24"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71681 w 351888"/>
              <a:gd name="connsiteY13" fmla="*/ 16354 h 483104"/>
              <a:gd name="connsiteX14" fmla="*/ 102890 w 351888"/>
              <a:gd name="connsiteY14" fmla="*/ 21895 h 483104"/>
              <a:gd name="connsiteX15" fmla="*/ 157340 w 351888"/>
              <a:gd name="connsiteY15" fmla="*/ 11722 h 483104"/>
              <a:gd name="connsiteX16" fmla="*/ 222857 w 351888"/>
              <a:gd name="connsiteY16" fmla="*/ 0 h 483104"/>
              <a:gd name="connsiteX17" fmla="*/ 287481 w 351888"/>
              <a:gd name="connsiteY17" fmla="*/ 16371 h 483104"/>
              <a:gd name="connsiteX18" fmla="*/ 237021 w 351888"/>
              <a:gd name="connsiteY18" fmla="*/ 102890 h 483104"/>
              <a:gd name="connsiteX19" fmla="*/ 237914 w 351888"/>
              <a:gd name="connsiteY19" fmla="*/ 102890 h 483104"/>
              <a:gd name="connsiteX20" fmla="*/ 0 w 351888"/>
              <a:gd name="connsiteY20" fmla="*/ 380198 h 483104"/>
              <a:gd name="connsiteX21" fmla="*/ 176170 w 351888"/>
              <a:gd name="connsiteY21" fmla="*/ 483104 h 483104"/>
              <a:gd name="connsiteX22" fmla="*/ 351886 w 351888"/>
              <a:gd name="connsiteY22" fmla="*/ 380198 h 483104"/>
              <a:gd name="connsiteX23" fmla="*/ 242108 w 351888"/>
              <a:gd name="connsiteY23"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64607 w 351888"/>
              <a:gd name="connsiteY12" fmla="*/ 17246 h 483104"/>
              <a:gd name="connsiteX13" fmla="*/ 102890 w 351888"/>
              <a:gd name="connsiteY13" fmla="*/ 21895 h 483104"/>
              <a:gd name="connsiteX14" fmla="*/ 157340 w 351888"/>
              <a:gd name="connsiteY14" fmla="*/ 11722 h 483104"/>
              <a:gd name="connsiteX15" fmla="*/ 222857 w 351888"/>
              <a:gd name="connsiteY15" fmla="*/ 0 h 483104"/>
              <a:gd name="connsiteX16" fmla="*/ 287481 w 351888"/>
              <a:gd name="connsiteY16" fmla="*/ 16371 h 483104"/>
              <a:gd name="connsiteX17" fmla="*/ 237021 w 351888"/>
              <a:gd name="connsiteY17" fmla="*/ 102890 h 483104"/>
              <a:gd name="connsiteX18" fmla="*/ 237914 w 351888"/>
              <a:gd name="connsiteY18" fmla="*/ 102890 h 483104"/>
              <a:gd name="connsiteX19" fmla="*/ 0 w 351888"/>
              <a:gd name="connsiteY19" fmla="*/ 380198 h 483104"/>
              <a:gd name="connsiteX20" fmla="*/ 176170 w 351888"/>
              <a:gd name="connsiteY20" fmla="*/ 483104 h 483104"/>
              <a:gd name="connsiteX21" fmla="*/ 351886 w 351888"/>
              <a:gd name="connsiteY21" fmla="*/ 380198 h 483104"/>
              <a:gd name="connsiteX22" fmla="*/ 242108 w 351888"/>
              <a:gd name="connsiteY22"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61508 w 351888"/>
              <a:gd name="connsiteY11" fmla="*/ 24320 h 483104"/>
              <a:gd name="connsiteX12" fmla="*/ 102890 w 351888"/>
              <a:gd name="connsiteY12" fmla="*/ 21895 h 483104"/>
              <a:gd name="connsiteX13" fmla="*/ 157340 w 351888"/>
              <a:gd name="connsiteY13" fmla="*/ 11722 h 483104"/>
              <a:gd name="connsiteX14" fmla="*/ 222857 w 351888"/>
              <a:gd name="connsiteY14" fmla="*/ 0 h 483104"/>
              <a:gd name="connsiteX15" fmla="*/ 287481 w 351888"/>
              <a:gd name="connsiteY15" fmla="*/ 16371 h 483104"/>
              <a:gd name="connsiteX16" fmla="*/ 237021 w 351888"/>
              <a:gd name="connsiteY16" fmla="*/ 102890 h 483104"/>
              <a:gd name="connsiteX17" fmla="*/ 237914 w 351888"/>
              <a:gd name="connsiteY17" fmla="*/ 102890 h 483104"/>
              <a:gd name="connsiteX18" fmla="*/ 0 w 351888"/>
              <a:gd name="connsiteY18" fmla="*/ 380198 h 483104"/>
              <a:gd name="connsiteX19" fmla="*/ 176170 w 351888"/>
              <a:gd name="connsiteY19" fmla="*/ 483104 h 483104"/>
              <a:gd name="connsiteX20" fmla="*/ 351886 w 351888"/>
              <a:gd name="connsiteY20" fmla="*/ 380198 h 483104"/>
              <a:gd name="connsiteX21" fmla="*/ 242108 w 351888"/>
              <a:gd name="connsiteY21"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02890 w 351888"/>
              <a:gd name="connsiteY11" fmla="*/ 21895 h 483104"/>
              <a:gd name="connsiteX12" fmla="*/ 157340 w 351888"/>
              <a:gd name="connsiteY12" fmla="*/ 11722 h 483104"/>
              <a:gd name="connsiteX13" fmla="*/ 222857 w 351888"/>
              <a:gd name="connsiteY13" fmla="*/ 0 h 483104"/>
              <a:gd name="connsiteX14" fmla="*/ 287481 w 351888"/>
              <a:gd name="connsiteY14" fmla="*/ 16371 h 483104"/>
              <a:gd name="connsiteX15" fmla="*/ 237021 w 351888"/>
              <a:gd name="connsiteY15" fmla="*/ 102890 h 483104"/>
              <a:gd name="connsiteX16" fmla="*/ 237914 w 351888"/>
              <a:gd name="connsiteY16" fmla="*/ 102890 h 483104"/>
              <a:gd name="connsiteX17" fmla="*/ 0 w 351888"/>
              <a:gd name="connsiteY17" fmla="*/ 380198 h 483104"/>
              <a:gd name="connsiteX18" fmla="*/ 176170 w 351888"/>
              <a:gd name="connsiteY18" fmla="*/ 483104 h 483104"/>
              <a:gd name="connsiteX19" fmla="*/ 351886 w 351888"/>
              <a:gd name="connsiteY19" fmla="*/ 380198 h 483104"/>
              <a:gd name="connsiteX20" fmla="*/ 242108 w 351888"/>
              <a:gd name="connsiteY20"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157340 w 351888"/>
              <a:gd name="connsiteY11" fmla="*/ 11722 h 483104"/>
              <a:gd name="connsiteX12" fmla="*/ 222857 w 351888"/>
              <a:gd name="connsiteY12" fmla="*/ 0 h 483104"/>
              <a:gd name="connsiteX13" fmla="*/ 287481 w 351888"/>
              <a:gd name="connsiteY13" fmla="*/ 16371 h 483104"/>
              <a:gd name="connsiteX14" fmla="*/ 237021 w 351888"/>
              <a:gd name="connsiteY14" fmla="*/ 102890 h 483104"/>
              <a:gd name="connsiteX15" fmla="*/ 237914 w 351888"/>
              <a:gd name="connsiteY15" fmla="*/ 102890 h 483104"/>
              <a:gd name="connsiteX16" fmla="*/ 0 w 351888"/>
              <a:gd name="connsiteY16" fmla="*/ 380198 h 483104"/>
              <a:gd name="connsiteX17" fmla="*/ 176170 w 351888"/>
              <a:gd name="connsiteY17" fmla="*/ 483104 h 483104"/>
              <a:gd name="connsiteX18" fmla="*/ 351886 w 351888"/>
              <a:gd name="connsiteY18" fmla="*/ 380198 h 483104"/>
              <a:gd name="connsiteX19" fmla="*/ 242108 w 351888"/>
              <a:gd name="connsiteY19" fmla="*/ 154898 h 483104"/>
              <a:gd name="connsiteX0" fmla="*/ 214267 w 351888"/>
              <a:gd name="connsiteY0" fmla="*/ 277207 h 483104"/>
              <a:gd name="connsiteX1" fmla="*/ 178562 w 351888"/>
              <a:gd name="connsiteY1" fmla="*/ 248238 h 483104"/>
              <a:gd name="connsiteX2" fmla="*/ 142182 w 351888"/>
              <a:gd name="connsiteY2" fmla="*/ 277207 h 483104"/>
              <a:gd name="connsiteX3" fmla="*/ 204920 w 351888"/>
              <a:gd name="connsiteY3" fmla="*/ 313485 h 483104"/>
              <a:gd name="connsiteX4" fmla="*/ 215143 w 351888"/>
              <a:gd name="connsiteY4" fmla="*/ 335751 h 483104"/>
              <a:gd name="connsiteX5" fmla="*/ 178764 w 351888"/>
              <a:gd name="connsiteY5" fmla="*/ 364719 h 483104"/>
              <a:gd name="connsiteX6" fmla="*/ 143058 w 351888"/>
              <a:gd name="connsiteY6" fmla="*/ 335751 h 483104"/>
              <a:gd name="connsiteX7" fmla="*/ 178646 w 351888"/>
              <a:gd name="connsiteY7" fmla="*/ 222571 h 483104"/>
              <a:gd name="connsiteX8" fmla="*/ 178646 w 351888"/>
              <a:gd name="connsiteY8" fmla="*/ 248255 h 483104"/>
              <a:gd name="connsiteX9" fmla="*/ 178646 w 351888"/>
              <a:gd name="connsiteY9" fmla="*/ 364719 h 483104"/>
              <a:gd name="connsiteX10" fmla="*/ 178646 w 351888"/>
              <a:gd name="connsiteY10" fmla="*/ 395221 h 483104"/>
              <a:gd name="connsiteX11" fmla="*/ 222857 w 351888"/>
              <a:gd name="connsiteY11" fmla="*/ 0 h 483104"/>
              <a:gd name="connsiteX12" fmla="*/ 287481 w 351888"/>
              <a:gd name="connsiteY12" fmla="*/ 16371 h 483104"/>
              <a:gd name="connsiteX13" fmla="*/ 237021 w 351888"/>
              <a:gd name="connsiteY13" fmla="*/ 102890 h 483104"/>
              <a:gd name="connsiteX14" fmla="*/ 237914 w 351888"/>
              <a:gd name="connsiteY14" fmla="*/ 102890 h 483104"/>
              <a:gd name="connsiteX15" fmla="*/ 0 w 351888"/>
              <a:gd name="connsiteY15" fmla="*/ 380198 h 483104"/>
              <a:gd name="connsiteX16" fmla="*/ 176170 w 351888"/>
              <a:gd name="connsiteY16" fmla="*/ 483104 h 483104"/>
              <a:gd name="connsiteX17" fmla="*/ 351886 w 351888"/>
              <a:gd name="connsiteY17" fmla="*/ 380198 h 483104"/>
              <a:gd name="connsiteX18" fmla="*/ 242108 w 351888"/>
              <a:gd name="connsiteY18" fmla="*/ 154898 h 483104"/>
              <a:gd name="connsiteX0" fmla="*/ 214267 w 351888"/>
              <a:gd name="connsiteY0" fmla="*/ 260836 h 466733"/>
              <a:gd name="connsiteX1" fmla="*/ 178562 w 351888"/>
              <a:gd name="connsiteY1" fmla="*/ 231867 h 466733"/>
              <a:gd name="connsiteX2" fmla="*/ 142182 w 351888"/>
              <a:gd name="connsiteY2" fmla="*/ 260836 h 466733"/>
              <a:gd name="connsiteX3" fmla="*/ 204920 w 351888"/>
              <a:gd name="connsiteY3" fmla="*/ 297114 h 466733"/>
              <a:gd name="connsiteX4" fmla="*/ 215143 w 351888"/>
              <a:gd name="connsiteY4" fmla="*/ 319380 h 466733"/>
              <a:gd name="connsiteX5" fmla="*/ 178764 w 351888"/>
              <a:gd name="connsiteY5" fmla="*/ 348348 h 466733"/>
              <a:gd name="connsiteX6" fmla="*/ 143058 w 351888"/>
              <a:gd name="connsiteY6" fmla="*/ 319380 h 466733"/>
              <a:gd name="connsiteX7" fmla="*/ 178646 w 351888"/>
              <a:gd name="connsiteY7" fmla="*/ 206200 h 466733"/>
              <a:gd name="connsiteX8" fmla="*/ 178646 w 351888"/>
              <a:gd name="connsiteY8" fmla="*/ 231884 h 466733"/>
              <a:gd name="connsiteX9" fmla="*/ 178646 w 351888"/>
              <a:gd name="connsiteY9" fmla="*/ 348348 h 466733"/>
              <a:gd name="connsiteX10" fmla="*/ 178646 w 351888"/>
              <a:gd name="connsiteY10" fmla="*/ 378850 h 466733"/>
              <a:gd name="connsiteX11" fmla="*/ 287481 w 351888"/>
              <a:gd name="connsiteY11" fmla="*/ 0 h 466733"/>
              <a:gd name="connsiteX12" fmla="*/ 237021 w 351888"/>
              <a:gd name="connsiteY12" fmla="*/ 86519 h 466733"/>
              <a:gd name="connsiteX13" fmla="*/ 237914 w 351888"/>
              <a:gd name="connsiteY13" fmla="*/ 86519 h 466733"/>
              <a:gd name="connsiteX14" fmla="*/ 0 w 351888"/>
              <a:gd name="connsiteY14" fmla="*/ 363827 h 466733"/>
              <a:gd name="connsiteX15" fmla="*/ 176170 w 351888"/>
              <a:gd name="connsiteY15" fmla="*/ 466733 h 466733"/>
              <a:gd name="connsiteX16" fmla="*/ 351886 w 351888"/>
              <a:gd name="connsiteY16" fmla="*/ 363827 h 466733"/>
              <a:gd name="connsiteX17" fmla="*/ 242108 w 351888"/>
              <a:gd name="connsiteY17" fmla="*/ 138527 h 466733"/>
              <a:gd name="connsiteX0" fmla="*/ 214267 w 351888"/>
              <a:gd name="connsiteY0" fmla="*/ 174317 h 380214"/>
              <a:gd name="connsiteX1" fmla="*/ 178562 w 351888"/>
              <a:gd name="connsiteY1" fmla="*/ 145348 h 380214"/>
              <a:gd name="connsiteX2" fmla="*/ 142182 w 351888"/>
              <a:gd name="connsiteY2" fmla="*/ 174317 h 380214"/>
              <a:gd name="connsiteX3" fmla="*/ 204920 w 351888"/>
              <a:gd name="connsiteY3" fmla="*/ 210595 h 380214"/>
              <a:gd name="connsiteX4" fmla="*/ 215143 w 351888"/>
              <a:gd name="connsiteY4" fmla="*/ 232861 h 380214"/>
              <a:gd name="connsiteX5" fmla="*/ 178764 w 351888"/>
              <a:gd name="connsiteY5" fmla="*/ 261829 h 380214"/>
              <a:gd name="connsiteX6" fmla="*/ 143058 w 351888"/>
              <a:gd name="connsiteY6" fmla="*/ 232861 h 380214"/>
              <a:gd name="connsiteX7" fmla="*/ 178646 w 351888"/>
              <a:gd name="connsiteY7" fmla="*/ 119681 h 380214"/>
              <a:gd name="connsiteX8" fmla="*/ 178646 w 351888"/>
              <a:gd name="connsiteY8" fmla="*/ 145365 h 380214"/>
              <a:gd name="connsiteX9" fmla="*/ 178646 w 351888"/>
              <a:gd name="connsiteY9" fmla="*/ 261829 h 380214"/>
              <a:gd name="connsiteX10" fmla="*/ 178646 w 351888"/>
              <a:gd name="connsiteY10" fmla="*/ 292331 h 380214"/>
              <a:gd name="connsiteX11" fmla="*/ 237021 w 351888"/>
              <a:gd name="connsiteY11" fmla="*/ 0 h 380214"/>
              <a:gd name="connsiteX12" fmla="*/ 237914 w 351888"/>
              <a:gd name="connsiteY12" fmla="*/ 0 h 380214"/>
              <a:gd name="connsiteX13" fmla="*/ 0 w 351888"/>
              <a:gd name="connsiteY13" fmla="*/ 277308 h 380214"/>
              <a:gd name="connsiteX14" fmla="*/ 176170 w 351888"/>
              <a:gd name="connsiteY14" fmla="*/ 380214 h 380214"/>
              <a:gd name="connsiteX15" fmla="*/ 351886 w 351888"/>
              <a:gd name="connsiteY15" fmla="*/ 277308 h 380214"/>
              <a:gd name="connsiteX16" fmla="*/ 242108 w 351888"/>
              <a:gd name="connsiteY16" fmla="*/ 52008 h 380214"/>
              <a:gd name="connsiteX0" fmla="*/ 214267 w 351888"/>
              <a:gd name="connsiteY0" fmla="*/ 122309 h 328206"/>
              <a:gd name="connsiteX1" fmla="*/ 178562 w 351888"/>
              <a:gd name="connsiteY1" fmla="*/ 93340 h 328206"/>
              <a:gd name="connsiteX2" fmla="*/ 142182 w 351888"/>
              <a:gd name="connsiteY2" fmla="*/ 122309 h 328206"/>
              <a:gd name="connsiteX3" fmla="*/ 204920 w 351888"/>
              <a:gd name="connsiteY3" fmla="*/ 158587 h 328206"/>
              <a:gd name="connsiteX4" fmla="*/ 215143 w 351888"/>
              <a:gd name="connsiteY4" fmla="*/ 180853 h 328206"/>
              <a:gd name="connsiteX5" fmla="*/ 178764 w 351888"/>
              <a:gd name="connsiteY5" fmla="*/ 209821 h 328206"/>
              <a:gd name="connsiteX6" fmla="*/ 143058 w 351888"/>
              <a:gd name="connsiteY6" fmla="*/ 180853 h 328206"/>
              <a:gd name="connsiteX7" fmla="*/ 178646 w 351888"/>
              <a:gd name="connsiteY7" fmla="*/ 67673 h 328206"/>
              <a:gd name="connsiteX8" fmla="*/ 178646 w 351888"/>
              <a:gd name="connsiteY8" fmla="*/ 93357 h 328206"/>
              <a:gd name="connsiteX9" fmla="*/ 178646 w 351888"/>
              <a:gd name="connsiteY9" fmla="*/ 209821 h 328206"/>
              <a:gd name="connsiteX10" fmla="*/ 178646 w 351888"/>
              <a:gd name="connsiteY10" fmla="*/ 240323 h 328206"/>
              <a:gd name="connsiteX11" fmla="*/ 0 w 351888"/>
              <a:gd name="connsiteY11" fmla="*/ 225300 h 328206"/>
              <a:gd name="connsiteX12" fmla="*/ 176170 w 351888"/>
              <a:gd name="connsiteY12" fmla="*/ 328206 h 328206"/>
              <a:gd name="connsiteX13" fmla="*/ 351886 w 351888"/>
              <a:gd name="connsiteY13" fmla="*/ 225300 h 328206"/>
              <a:gd name="connsiteX14" fmla="*/ 242108 w 351888"/>
              <a:gd name="connsiteY14" fmla="*/ 0 h 328206"/>
              <a:gd name="connsiteX0" fmla="*/ 214267 w 351888"/>
              <a:gd name="connsiteY0" fmla="*/ 54636 h 260533"/>
              <a:gd name="connsiteX1" fmla="*/ 178562 w 351888"/>
              <a:gd name="connsiteY1" fmla="*/ 25667 h 260533"/>
              <a:gd name="connsiteX2" fmla="*/ 142182 w 351888"/>
              <a:gd name="connsiteY2" fmla="*/ 54636 h 260533"/>
              <a:gd name="connsiteX3" fmla="*/ 204920 w 351888"/>
              <a:gd name="connsiteY3" fmla="*/ 90914 h 260533"/>
              <a:gd name="connsiteX4" fmla="*/ 215143 w 351888"/>
              <a:gd name="connsiteY4" fmla="*/ 113180 h 260533"/>
              <a:gd name="connsiteX5" fmla="*/ 178764 w 351888"/>
              <a:gd name="connsiteY5" fmla="*/ 142148 h 260533"/>
              <a:gd name="connsiteX6" fmla="*/ 143058 w 351888"/>
              <a:gd name="connsiteY6" fmla="*/ 113180 h 260533"/>
              <a:gd name="connsiteX7" fmla="*/ 178646 w 351888"/>
              <a:gd name="connsiteY7" fmla="*/ 0 h 260533"/>
              <a:gd name="connsiteX8" fmla="*/ 178646 w 351888"/>
              <a:gd name="connsiteY8" fmla="*/ 25684 h 260533"/>
              <a:gd name="connsiteX9" fmla="*/ 178646 w 351888"/>
              <a:gd name="connsiteY9" fmla="*/ 142148 h 260533"/>
              <a:gd name="connsiteX10" fmla="*/ 178646 w 351888"/>
              <a:gd name="connsiteY10" fmla="*/ 172650 h 260533"/>
              <a:gd name="connsiteX11" fmla="*/ 0 w 351888"/>
              <a:gd name="connsiteY11" fmla="*/ 157627 h 260533"/>
              <a:gd name="connsiteX12" fmla="*/ 176170 w 351888"/>
              <a:gd name="connsiteY12" fmla="*/ 260533 h 260533"/>
              <a:gd name="connsiteX13" fmla="*/ 351886 w 351888"/>
              <a:gd name="connsiteY13" fmla="*/ 157627 h 260533"/>
              <a:gd name="connsiteX0" fmla="*/ 214267 w 215143"/>
              <a:gd name="connsiteY0" fmla="*/ 54636 h 260533"/>
              <a:gd name="connsiteX1" fmla="*/ 178562 w 215143"/>
              <a:gd name="connsiteY1" fmla="*/ 25667 h 260533"/>
              <a:gd name="connsiteX2" fmla="*/ 142182 w 215143"/>
              <a:gd name="connsiteY2" fmla="*/ 54636 h 260533"/>
              <a:gd name="connsiteX3" fmla="*/ 204920 w 215143"/>
              <a:gd name="connsiteY3" fmla="*/ 90914 h 260533"/>
              <a:gd name="connsiteX4" fmla="*/ 215143 w 215143"/>
              <a:gd name="connsiteY4" fmla="*/ 113180 h 260533"/>
              <a:gd name="connsiteX5" fmla="*/ 178764 w 215143"/>
              <a:gd name="connsiteY5" fmla="*/ 142148 h 260533"/>
              <a:gd name="connsiteX6" fmla="*/ 143058 w 215143"/>
              <a:gd name="connsiteY6" fmla="*/ 113180 h 260533"/>
              <a:gd name="connsiteX7" fmla="*/ 178646 w 215143"/>
              <a:gd name="connsiteY7" fmla="*/ 0 h 260533"/>
              <a:gd name="connsiteX8" fmla="*/ 178646 w 215143"/>
              <a:gd name="connsiteY8" fmla="*/ 25684 h 260533"/>
              <a:gd name="connsiteX9" fmla="*/ 178646 w 215143"/>
              <a:gd name="connsiteY9" fmla="*/ 142148 h 260533"/>
              <a:gd name="connsiteX10" fmla="*/ 178646 w 215143"/>
              <a:gd name="connsiteY10" fmla="*/ 172650 h 260533"/>
              <a:gd name="connsiteX11" fmla="*/ 0 w 215143"/>
              <a:gd name="connsiteY11" fmla="*/ 157627 h 260533"/>
              <a:gd name="connsiteX12" fmla="*/ 176170 w 215143"/>
              <a:gd name="connsiteY12" fmla="*/ 260533 h 260533"/>
              <a:gd name="connsiteX0" fmla="*/ 72086 w 72962"/>
              <a:gd name="connsiteY0" fmla="*/ 54636 h 172650"/>
              <a:gd name="connsiteX1" fmla="*/ 36381 w 72962"/>
              <a:gd name="connsiteY1" fmla="*/ 25667 h 172650"/>
              <a:gd name="connsiteX2" fmla="*/ 1 w 72962"/>
              <a:gd name="connsiteY2" fmla="*/ 54636 h 172650"/>
              <a:gd name="connsiteX3" fmla="*/ 62739 w 72962"/>
              <a:gd name="connsiteY3" fmla="*/ 90914 h 172650"/>
              <a:gd name="connsiteX4" fmla="*/ 72962 w 72962"/>
              <a:gd name="connsiteY4" fmla="*/ 113180 h 172650"/>
              <a:gd name="connsiteX5" fmla="*/ 36583 w 72962"/>
              <a:gd name="connsiteY5" fmla="*/ 142148 h 172650"/>
              <a:gd name="connsiteX6" fmla="*/ 877 w 72962"/>
              <a:gd name="connsiteY6" fmla="*/ 113180 h 172650"/>
              <a:gd name="connsiteX7" fmla="*/ 36465 w 72962"/>
              <a:gd name="connsiteY7" fmla="*/ 0 h 172650"/>
              <a:gd name="connsiteX8" fmla="*/ 36465 w 72962"/>
              <a:gd name="connsiteY8" fmla="*/ 25684 h 172650"/>
              <a:gd name="connsiteX9" fmla="*/ 36465 w 72962"/>
              <a:gd name="connsiteY9" fmla="*/ 142148 h 172650"/>
              <a:gd name="connsiteX10" fmla="*/ 36465 w 72962"/>
              <a:gd name="connsiteY10" fmla="*/ 172650 h 1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2" h="172650">
                <a:moveTo>
                  <a:pt x="72086" y="54636"/>
                </a:moveTo>
                <a:cubicBezTo>
                  <a:pt x="72086" y="36446"/>
                  <a:pt x="52886" y="25667"/>
                  <a:pt x="36381" y="25667"/>
                </a:cubicBezTo>
                <a:cubicBezTo>
                  <a:pt x="19875" y="25667"/>
                  <a:pt x="1" y="35773"/>
                  <a:pt x="1" y="54636"/>
                </a:cubicBezTo>
                <a:cubicBezTo>
                  <a:pt x="-201" y="83369"/>
                  <a:pt x="36852" y="77693"/>
                  <a:pt x="62739" y="90914"/>
                </a:cubicBezTo>
                <a:cubicBezTo>
                  <a:pt x="69526" y="94384"/>
                  <a:pt x="73030" y="103546"/>
                  <a:pt x="72962" y="113180"/>
                </a:cubicBezTo>
                <a:cubicBezTo>
                  <a:pt x="72962" y="132043"/>
                  <a:pt x="53088" y="142148"/>
                  <a:pt x="36583" y="142148"/>
                </a:cubicBezTo>
                <a:cubicBezTo>
                  <a:pt x="20078" y="142148"/>
                  <a:pt x="877" y="131369"/>
                  <a:pt x="877" y="113180"/>
                </a:cubicBezTo>
                <a:moveTo>
                  <a:pt x="36465" y="0"/>
                </a:moveTo>
                <a:lnTo>
                  <a:pt x="36465" y="25684"/>
                </a:lnTo>
                <a:moveTo>
                  <a:pt x="36465" y="142148"/>
                </a:moveTo>
                <a:lnTo>
                  <a:pt x="36465" y="172650"/>
                </a:lnTo>
              </a:path>
            </a:pathLst>
          </a:custGeom>
          <a:noFill/>
          <a:ln w="9525" cap="flat">
            <a:solidFill>
              <a:srgbClr val="231F20"/>
            </a:solidFill>
            <a:prstDash val="solid"/>
            <a:round/>
          </a:ln>
        </p:spPr>
        <p:txBody>
          <a:bodyPr rtlCol="0" anchor="ctr"/>
          <a:lstStyle/>
          <a:p>
            <a:endParaRPr lang="en-AU"/>
          </a:p>
        </p:txBody>
      </p:sp>
    </p:spTree>
    <p:extLst>
      <p:ext uri="{BB962C8B-B14F-4D97-AF65-F5344CB8AC3E}">
        <p14:creationId xmlns:p14="http://schemas.microsoft.com/office/powerpoint/2010/main" val="139640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E58FC5-F707-3B4F-A133-120B368B2B6D}"/>
              </a:ext>
            </a:extLst>
          </p:cNvPr>
          <p:cNvSpPr>
            <a:spLocks noGrp="1"/>
          </p:cNvSpPr>
          <p:nvPr>
            <p:ph type="title"/>
          </p:nvPr>
        </p:nvSpPr>
        <p:spPr>
          <a:xfrm>
            <a:off x="360364" y="360001"/>
            <a:ext cx="11469686" cy="438286"/>
          </a:xfrm>
        </p:spPr>
        <p:txBody>
          <a:bodyPr/>
          <a:lstStyle/>
          <a:p>
            <a:r>
              <a:rPr lang="en-AU"/>
              <a:t>Who are my replacement tenants? </a:t>
            </a:r>
          </a:p>
        </p:txBody>
      </p:sp>
      <p:sp>
        <p:nvSpPr>
          <p:cNvPr id="6" name="Text Placeholder 20">
            <a:extLst>
              <a:ext uri="{FF2B5EF4-FFF2-40B4-BE49-F238E27FC236}">
                <a16:creationId xmlns:a16="http://schemas.microsoft.com/office/drawing/2014/main" id="{D01B1A39-68D0-F4A6-C1C1-198F32F5E99A}"/>
              </a:ext>
            </a:extLst>
          </p:cNvPr>
          <p:cNvSpPr>
            <a:spLocks noGrp="1"/>
          </p:cNvSpPr>
          <p:nvPr>
            <p:ph type="body" sz="quarter" idx="12"/>
          </p:nvPr>
        </p:nvSpPr>
        <p:spPr>
          <a:xfrm>
            <a:off x="358773" y="839335"/>
            <a:ext cx="11469686" cy="285708"/>
          </a:xfrm>
        </p:spPr>
        <p:txBody>
          <a:bodyPr/>
          <a:lstStyle/>
          <a:p>
            <a:r>
              <a:rPr lang="en-US"/>
              <a:t>Glasshouse industry is a significant and critical supplier of ‘out of season’ produce. If any one of the major suppliers were to be removed from the market, there would be a significant void with huge demand to be filled. </a:t>
            </a:r>
          </a:p>
          <a:p>
            <a:endParaRPr lang="en-US"/>
          </a:p>
        </p:txBody>
      </p:sp>
      <p:sp>
        <p:nvSpPr>
          <p:cNvPr id="7" name="Oval 6">
            <a:extLst>
              <a:ext uri="{FF2B5EF4-FFF2-40B4-BE49-F238E27FC236}">
                <a16:creationId xmlns:a16="http://schemas.microsoft.com/office/drawing/2014/main" id="{64DF8B54-180D-2B40-F2BA-62A5CF5F7209}"/>
              </a:ext>
            </a:extLst>
          </p:cNvPr>
          <p:cNvSpPr/>
          <p:nvPr/>
        </p:nvSpPr>
        <p:spPr>
          <a:xfrm>
            <a:off x="221605" y="2418626"/>
            <a:ext cx="579436" cy="5794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AU" sz="2400" b="1">
                <a:solidFill>
                  <a:schemeClr val="bg1"/>
                </a:solidFill>
              </a:rPr>
              <a:t>1</a:t>
            </a:r>
          </a:p>
        </p:txBody>
      </p:sp>
      <p:sp>
        <p:nvSpPr>
          <p:cNvPr id="8" name="Oval 7">
            <a:extLst>
              <a:ext uri="{FF2B5EF4-FFF2-40B4-BE49-F238E27FC236}">
                <a16:creationId xmlns:a16="http://schemas.microsoft.com/office/drawing/2014/main" id="{6358E811-331B-CAAC-CDA6-7ACFB6AA03E8}"/>
              </a:ext>
            </a:extLst>
          </p:cNvPr>
          <p:cNvSpPr/>
          <p:nvPr/>
        </p:nvSpPr>
        <p:spPr>
          <a:xfrm>
            <a:off x="2786856" y="2418626"/>
            <a:ext cx="579436" cy="579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AU" sz="2400" b="1">
                <a:solidFill>
                  <a:schemeClr val="bg1"/>
                </a:solidFill>
              </a:rPr>
              <a:t>2</a:t>
            </a:r>
          </a:p>
        </p:txBody>
      </p:sp>
      <p:sp>
        <p:nvSpPr>
          <p:cNvPr id="9" name="Oval 8">
            <a:extLst>
              <a:ext uri="{FF2B5EF4-FFF2-40B4-BE49-F238E27FC236}">
                <a16:creationId xmlns:a16="http://schemas.microsoft.com/office/drawing/2014/main" id="{966DE38B-49F7-1116-C0A5-59F70CB2E365}"/>
              </a:ext>
            </a:extLst>
          </p:cNvPr>
          <p:cNvSpPr/>
          <p:nvPr/>
        </p:nvSpPr>
        <p:spPr>
          <a:xfrm>
            <a:off x="6442078" y="2418626"/>
            <a:ext cx="579436" cy="5794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AU" sz="2400" b="1">
                <a:solidFill>
                  <a:schemeClr val="bg1"/>
                </a:solidFill>
              </a:rPr>
              <a:t>1</a:t>
            </a:r>
          </a:p>
        </p:txBody>
      </p:sp>
      <p:sp>
        <p:nvSpPr>
          <p:cNvPr id="10" name="Pentagon 62">
            <a:extLst>
              <a:ext uri="{FF2B5EF4-FFF2-40B4-BE49-F238E27FC236}">
                <a16:creationId xmlns:a16="http://schemas.microsoft.com/office/drawing/2014/main" id="{0CEF3B18-C642-C3E3-54FE-26A0DEC53CFF}"/>
              </a:ext>
            </a:extLst>
          </p:cNvPr>
          <p:cNvSpPr/>
          <p:nvPr/>
        </p:nvSpPr>
        <p:spPr>
          <a:xfrm>
            <a:off x="469104" y="3279542"/>
            <a:ext cx="2137469" cy="2377225"/>
          </a:xfrm>
          <a:prstGeom prst="rect">
            <a:avLst/>
          </a:prstGeom>
        </p:spPr>
        <p:txBody>
          <a:bodyPr vert="horz" lIns="0" tIns="0" rIns="0" bIns="0" rtlCol="0" anchor="t" anchorCtr="0">
            <a:noAutofit/>
          </a:bodyPr>
          <a:lstStyle/>
          <a:p>
            <a:pPr marL="216000" indent="-216000">
              <a:lnSpc>
                <a:spcPct val="90000"/>
              </a:lnSpc>
              <a:spcBef>
                <a:spcPts val="1000"/>
              </a:spcBef>
              <a:buSzPct val="90000"/>
              <a:buFont typeface="Arial" panose="020B0604020202020204" pitchFamily="34" charset="0"/>
              <a:buChar char="•"/>
            </a:pPr>
            <a:r>
              <a:rPr lang="en-US" sz="1200" dirty="0"/>
              <a:t>Lack of options as no available stock</a:t>
            </a:r>
          </a:p>
          <a:p>
            <a:pPr marL="216000" indent="-216000">
              <a:lnSpc>
                <a:spcPct val="90000"/>
              </a:lnSpc>
              <a:spcBef>
                <a:spcPts val="1000"/>
              </a:spcBef>
              <a:buSzPct val="90000"/>
              <a:buFont typeface="Arial" panose="020B0604020202020204" pitchFamily="34" charset="0"/>
              <a:buChar char="•"/>
            </a:pPr>
            <a:r>
              <a:rPr lang="en-US" sz="1200" dirty="0"/>
              <a:t>Enormous barriers to entry given the extremely high cost to build new</a:t>
            </a:r>
            <a:r>
              <a:rPr lang="en-GB" sz="1200" dirty="0"/>
              <a:t> facilities</a:t>
            </a:r>
            <a:endParaRPr lang="en-US" sz="1200" dirty="0"/>
          </a:p>
        </p:txBody>
      </p:sp>
      <p:sp>
        <p:nvSpPr>
          <p:cNvPr id="11" name="Pentagon 62">
            <a:extLst>
              <a:ext uri="{FF2B5EF4-FFF2-40B4-BE49-F238E27FC236}">
                <a16:creationId xmlns:a16="http://schemas.microsoft.com/office/drawing/2014/main" id="{F0EDB90C-E5B7-8AD4-7575-6C8A39A2A412}"/>
              </a:ext>
            </a:extLst>
          </p:cNvPr>
          <p:cNvSpPr/>
          <p:nvPr/>
        </p:nvSpPr>
        <p:spPr>
          <a:xfrm>
            <a:off x="3019425" y="3279542"/>
            <a:ext cx="2354261" cy="2377225"/>
          </a:xfrm>
          <a:prstGeom prst="rect">
            <a:avLst/>
          </a:prstGeom>
        </p:spPr>
        <p:txBody>
          <a:bodyPr vert="horz" lIns="0" tIns="0" rIns="0" bIns="0" rtlCol="0" anchor="t" anchorCtr="0">
            <a:noAutofit/>
          </a:bodyPr>
          <a:lstStyle/>
          <a:p>
            <a:pPr marL="216000" indent="-216000">
              <a:lnSpc>
                <a:spcPct val="90000"/>
              </a:lnSpc>
              <a:spcBef>
                <a:spcPts val="1000"/>
              </a:spcBef>
              <a:buSzPct val="90000"/>
              <a:buFont typeface="Arial" panose="020B0604020202020204" pitchFamily="34" charset="0"/>
              <a:buChar char="•"/>
            </a:pPr>
            <a:r>
              <a:rPr lang="en-US" sz="1200"/>
              <a:t>Critical infrastructure for the supply of Australian domestic produce to large supermarkets and retailers</a:t>
            </a:r>
          </a:p>
          <a:p>
            <a:pPr marL="216000" indent="-216000">
              <a:lnSpc>
                <a:spcPct val="90000"/>
              </a:lnSpc>
              <a:spcBef>
                <a:spcPts val="1000"/>
              </a:spcBef>
              <a:buSzPct val="90000"/>
              <a:buFont typeface="Arial" panose="020B0604020202020204" pitchFamily="34" charset="0"/>
              <a:buChar char="•"/>
            </a:pPr>
            <a:r>
              <a:rPr lang="en-US" sz="1200"/>
              <a:t>Acquisition process involves careful consideration of tenant covenants </a:t>
            </a:r>
          </a:p>
        </p:txBody>
      </p:sp>
      <p:sp>
        <p:nvSpPr>
          <p:cNvPr id="12" name="Pentagon 62">
            <a:extLst>
              <a:ext uri="{FF2B5EF4-FFF2-40B4-BE49-F238E27FC236}">
                <a16:creationId xmlns:a16="http://schemas.microsoft.com/office/drawing/2014/main" id="{BF1C91D4-5C25-D2AB-346E-82F529B67127}"/>
              </a:ext>
            </a:extLst>
          </p:cNvPr>
          <p:cNvSpPr/>
          <p:nvPr/>
        </p:nvSpPr>
        <p:spPr>
          <a:xfrm>
            <a:off x="6583965" y="3279543"/>
            <a:ext cx="2463937" cy="1940836"/>
          </a:xfrm>
          <a:prstGeom prst="rect">
            <a:avLst/>
          </a:prstGeom>
        </p:spPr>
        <p:txBody>
          <a:bodyPr vert="horz" lIns="0" tIns="0" rIns="0" bIns="0" rtlCol="0" anchor="t" anchorCtr="0">
            <a:noAutofit/>
          </a:bodyPr>
          <a:lstStyle/>
          <a:p>
            <a:pPr>
              <a:lnSpc>
                <a:spcPct val="90000"/>
              </a:lnSpc>
              <a:spcBef>
                <a:spcPts val="1000"/>
              </a:spcBef>
              <a:buSzPct val="90000"/>
            </a:pPr>
            <a:r>
              <a:rPr lang="en-US" sz="1200" b="1"/>
              <a:t>All of the ‘Top 5’ producers are actively seeking more space however limited supply available</a:t>
            </a:r>
          </a:p>
          <a:p>
            <a:pPr marL="216000" indent="-216000">
              <a:lnSpc>
                <a:spcPct val="90000"/>
              </a:lnSpc>
              <a:spcBef>
                <a:spcPts val="1000"/>
              </a:spcBef>
              <a:buSzPct val="90000"/>
              <a:buFont typeface="Arial" panose="020B0604020202020204" pitchFamily="34" charset="0"/>
              <a:buChar char="•"/>
            </a:pPr>
            <a:r>
              <a:rPr lang="en-AU" sz="1200"/>
              <a:t>Cost of new builds has created very strong demand for existing  facilities. </a:t>
            </a:r>
          </a:p>
          <a:p>
            <a:pPr marL="216000" indent="-216000">
              <a:lnSpc>
                <a:spcPct val="90000"/>
              </a:lnSpc>
              <a:spcBef>
                <a:spcPts val="1000"/>
              </a:spcBef>
              <a:buSzPct val="90000"/>
              <a:buFont typeface="Arial" panose="020B0604020202020204" pitchFamily="34" charset="0"/>
              <a:buChar char="•"/>
            </a:pPr>
            <a:r>
              <a:rPr lang="en-US" sz="1200"/>
              <a:t>Potential for already established broadacre producers to enter the industry but unable to outlay the excessive upfront capital. </a:t>
            </a:r>
            <a:endParaRPr lang="en-AU" sz="1200"/>
          </a:p>
        </p:txBody>
      </p:sp>
      <p:sp>
        <p:nvSpPr>
          <p:cNvPr id="13" name="Oval 12">
            <a:extLst>
              <a:ext uri="{FF2B5EF4-FFF2-40B4-BE49-F238E27FC236}">
                <a16:creationId xmlns:a16="http://schemas.microsoft.com/office/drawing/2014/main" id="{F6A30253-FEDF-18CA-CB84-FBDC0D68F0E2}"/>
              </a:ext>
            </a:extLst>
          </p:cNvPr>
          <p:cNvSpPr/>
          <p:nvPr/>
        </p:nvSpPr>
        <p:spPr>
          <a:xfrm>
            <a:off x="9235687" y="2418626"/>
            <a:ext cx="579436" cy="5794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AU" sz="2400" b="1">
                <a:solidFill>
                  <a:schemeClr val="bg1"/>
                </a:solidFill>
              </a:rPr>
              <a:t>2</a:t>
            </a:r>
          </a:p>
        </p:txBody>
      </p:sp>
      <p:sp>
        <p:nvSpPr>
          <p:cNvPr id="14" name="Pentagon 62">
            <a:extLst>
              <a:ext uri="{FF2B5EF4-FFF2-40B4-BE49-F238E27FC236}">
                <a16:creationId xmlns:a16="http://schemas.microsoft.com/office/drawing/2014/main" id="{A9D7F372-1FFA-013B-1288-BACED001A2E7}"/>
              </a:ext>
            </a:extLst>
          </p:cNvPr>
          <p:cNvSpPr/>
          <p:nvPr/>
        </p:nvSpPr>
        <p:spPr>
          <a:xfrm>
            <a:off x="9538862" y="3279542"/>
            <a:ext cx="2372796" cy="2377225"/>
          </a:xfrm>
          <a:prstGeom prst="rect">
            <a:avLst/>
          </a:prstGeom>
        </p:spPr>
        <p:txBody>
          <a:bodyPr vert="horz" lIns="0" tIns="0" rIns="0" bIns="0" rtlCol="0" anchor="t" anchorCtr="0">
            <a:noAutofit/>
          </a:bodyPr>
          <a:lstStyle/>
          <a:p>
            <a:pPr>
              <a:lnSpc>
                <a:spcPct val="90000"/>
              </a:lnSpc>
              <a:spcBef>
                <a:spcPts val="1000"/>
              </a:spcBef>
              <a:buSzPct val="90000"/>
            </a:pPr>
            <a:r>
              <a:rPr lang="en-US" sz="1200" b="1"/>
              <a:t>Vacant possession in many cases is of equal or greater value to leased facility.</a:t>
            </a:r>
          </a:p>
          <a:p>
            <a:pPr marL="216000" indent="-216000">
              <a:lnSpc>
                <a:spcPct val="90000"/>
              </a:lnSpc>
              <a:spcBef>
                <a:spcPts val="1000"/>
              </a:spcBef>
              <a:buSzPct val="90000"/>
              <a:buFont typeface="Arial" panose="020B0604020202020204" pitchFamily="34" charset="0"/>
              <a:buChar char="•"/>
            </a:pPr>
            <a:r>
              <a:rPr lang="en-US" sz="1200"/>
              <a:t>Heightened demand from owner occupiers</a:t>
            </a:r>
          </a:p>
          <a:p>
            <a:pPr marL="216000" indent="-216000">
              <a:lnSpc>
                <a:spcPct val="90000"/>
              </a:lnSpc>
              <a:spcBef>
                <a:spcPts val="1000"/>
              </a:spcBef>
              <a:buSzPct val="90000"/>
              <a:buFont typeface="Arial" panose="020B0604020202020204" pitchFamily="34" charset="0"/>
              <a:buChar char="•"/>
            </a:pPr>
            <a:r>
              <a:rPr lang="en-US" sz="1200"/>
              <a:t>Potential for higher value alternate use (e.g. residential)</a:t>
            </a:r>
          </a:p>
        </p:txBody>
      </p:sp>
      <p:sp>
        <p:nvSpPr>
          <p:cNvPr id="15" name="Rectangle 14">
            <a:extLst>
              <a:ext uri="{FF2B5EF4-FFF2-40B4-BE49-F238E27FC236}">
                <a16:creationId xmlns:a16="http://schemas.microsoft.com/office/drawing/2014/main" id="{74285A6D-C060-2B31-B937-F44E2244BA81}"/>
              </a:ext>
            </a:extLst>
          </p:cNvPr>
          <p:cNvSpPr/>
          <p:nvPr/>
        </p:nvSpPr>
        <p:spPr>
          <a:xfrm>
            <a:off x="5765800" y="1637622"/>
            <a:ext cx="6426200" cy="638525"/>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indent="444500" algn="l"/>
            <a:r>
              <a:rPr lang="en-US" sz="1600" b="1">
                <a:solidFill>
                  <a:schemeClr val="bg1"/>
                </a:solidFill>
              </a:rPr>
              <a:t>What if my tenant </a:t>
            </a:r>
            <a:r>
              <a:rPr lang="en-US" sz="1600" b="1" i="1">
                <a:solidFill>
                  <a:schemeClr val="bg1"/>
                </a:solidFill>
              </a:rPr>
              <a:t>does </a:t>
            </a:r>
            <a:r>
              <a:rPr lang="en-US" sz="1600" b="1">
                <a:solidFill>
                  <a:schemeClr val="bg1"/>
                </a:solidFill>
              </a:rPr>
              <a:t>vacate or ceases operation?</a:t>
            </a:r>
          </a:p>
        </p:txBody>
      </p:sp>
      <p:sp>
        <p:nvSpPr>
          <p:cNvPr id="16" name="Arrow: Pentagon 15">
            <a:extLst>
              <a:ext uri="{FF2B5EF4-FFF2-40B4-BE49-F238E27FC236}">
                <a16:creationId xmlns:a16="http://schemas.microsoft.com/office/drawing/2014/main" id="{78F500C1-9CA2-B67B-874D-3FC4A5EAC52B}"/>
              </a:ext>
            </a:extLst>
          </p:cNvPr>
          <p:cNvSpPr/>
          <p:nvPr/>
        </p:nvSpPr>
        <p:spPr>
          <a:xfrm>
            <a:off x="2" y="1637622"/>
            <a:ext cx="6209504" cy="638525"/>
          </a:xfrm>
          <a:prstGeom prst="homePlat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indent="266700">
              <a:tabLst>
                <a:tab pos="444500" algn="l"/>
              </a:tabLst>
            </a:pPr>
            <a:r>
              <a:rPr lang="en-US" sz="1600" b="1">
                <a:solidFill>
                  <a:schemeClr val="bg1"/>
                </a:solidFill>
              </a:rPr>
              <a:t>In what situation could I be left without a tenant? </a:t>
            </a:r>
          </a:p>
        </p:txBody>
      </p:sp>
      <p:sp>
        <p:nvSpPr>
          <p:cNvPr id="17" name="Pentagon 62">
            <a:extLst>
              <a:ext uri="{FF2B5EF4-FFF2-40B4-BE49-F238E27FC236}">
                <a16:creationId xmlns:a16="http://schemas.microsoft.com/office/drawing/2014/main" id="{25DF2D48-92D9-6AC1-10B0-DA917945A802}"/>
              </a:ext>
            </a:extLst>
          </p:cNvPr>
          <p:cNvSpPr/>
          <p:nvPr/>
        </p:nvSpPr>
        <p:spPr>
          <a:xfrm>
            <a:off x="905025" y="2733378"/>
            <a:ext cx="1670841" cy="361770"/>
          </a:xfrm>
          <a:prstGeom prst="rect">
            <a:avLst/>
          </a:prstGeom>
        </p:spPr>
        <p:txBody>
          <a:bodyPr vert="horz" lIns="0" tIns="0" rIns="0" bIns="0" rtlCol="0" anchor="t" anchorCtr="0">
            <a:noAutofit/>
          </a:bodyPr>
          <a:lstStyle/>
          <a:p>
            <a:pPr>
              <a:lnSpc>
                <a:spcPct val="90000"/>
              </a:lnSpc>
              <a:spcBef>
                <a:spcPts val="1000"/>
              </a:spcBef>
              <a:buSzPct val="90000"/>
            </a:pPr>
            <a:r>
              <a:rPr lang="en-US" sz="1400" b="1">
                <a:solidFill>
                  <a:schemeClr val="accent6"/>
                </a:solidFill>
              </a:rPr>
              <a:t>Tenant moves</a:t>
            </a:r>
          </a:p>
        </p:txBody>
      </p:sp>
      <p:sp>
        <p:nvSpPr>
          <p:cNvPr id="18" name="Pentagon 62">
            <a:extLst>
              <a:ext uri="{FF2B5EF4-FFF2-40B4-BE49-F238E27FC236}">
                <a16:creationId xmlns:a16="http://schemas.microsoft.com/office/drawing/2014/main" id="{E451117A-C1D1-A066-D187-834AD2F972EB}"/>
              </a:ext>
            </a:extLst>
          </p:cNvPr>
          <p:cNvSpPr/>
          <p:nvPr/>
        </p:nvSpPr>
        <p:spPr>
          <a:xfrm>
            <a:off x="3508376" y="2733378"/>
            <a:ext cx="1670841" cy="361770"/>
          </a:xfrm>
          <a:prstGeom prst="rect">
            <a:avLst/>
          </a:prstGeom>
        </p:spPr>
        <p:txBody>
          <a:bodyPr vert="horz" lIns="0" tIns="0" rIns="0" bIns="0" rtlCol="0" anchor="t" anchorCtr="0">
            <a:noAutofit/>
          </a:bodyPr>
          <a:lstStyle/>
          <a:p>
            <a:pPr>
              <a:lnSpc>
                <a:spcPct val="90000"/>
              </a:lnSpc>
              <a:spcBef>
                <a:spcPts val="1000"/>
              </a:spcBef>
              <a:buSzPct val="90000"/>
            </a:pPr>
            <a:r>
              <a:rPr lang="en-GB" sz="1400" b="1">
                <a:solidFill>
                  <a:schemeClr val="accent4"/>
                </a:solidFill>
              </a:rPr>
              <a:t>Tenant goes under</a:t>
            </a:r>
          </a:p>
        </p:txBody>
      </p:sp>
      <p:sp>
        <p:nvSpPr>
          <p:cNvPr id="19" name="Pentagon 62">
            <a:extLst>
              <a:ext uri="{FF2B5EF4-FFF2-40B4-BE49-F238E27FC236}">
                <a16:creationId xmlns:a16="http://schemas.microsoft.com/office/drawing/2014/main" id="{642032F2-66A2-E7BE-6BA9-D0541B1043BA}"/>
              </a:ext>
            </a:extLst>
          </p:cNvPr>
          <p:cNvSpPr/>
          <p:nvPr/>
        </p:nvSpPr>
        <p:spPr>
          <a:xfrm>
            <a:off x="7131850" y="2733378"/>
            <a:ext cx="1670940" cy="361770"/>
          </a:xfrm>
          <a:prstGeom prst="rect">
            <a:avLst/>
          </a:prstGeom>
        </p:spPr>
        <p:txBody>
          <a:bodyPr vert="horz" lIns="0" tIns="0" rIns="0" bIns="0" rtlCol="0" anchor="t" anchorCtr="0">
            <a:noAutofit/>
          </a:bodyPr>
          <a:lstStyle/>
          <a:p>
            <a:pPr>
              <a:lnSpc>
                <a:spcPct val="90000"/>
              </a:lnSpc>
              <a:spcBef>
                <a:spcPts val="1000"/>
              </a:spcBef>
              <a:buSzPct val="90000"/>
            </a:pPr>
            <a:r>
              <a:rPr lang="en-GB" sz="1400" b="1">
                <a:solidFill>
                  <a:schemeClr val="accent3"/>
                </a:solidFill>
              </a:rPr>
              <a:t>Replace tenant</a:t>
            </a:r>
          </a:p>
        </p:txBody>
      </p:sp>
      <p:sp>
        <p:nvSpPr>
          <p:cNvPr id="20" name="Pentagon 62">
            <a:extLst>
              <a:ext uri="{FF2B5EF4-FFF2-40B4-BE49-F238E27FC236}">
                <a16:creationId xmlns:a16="http://schemas.microsoft.com/office/drawing/2014/main" id="{E7121E8A-4C4F-B7C2-8CEE-4F159E23ADDC}"/>
              </a:ext>
            </a:extLst>
          </p:cNvPr>
          <p:cNvSpPr/>
          <p:nvPr/>
        </p:nvSpPr>
        <p:spPr>
          <a:xfrm>
            <a:off x="9925459" y="2733378"/>
            <a:ext cx="1670940" cy="361770"/>
          </a:xfrm>
          <a:prstGeom prst="rect">
            <a:avLst/>
          </a:prstGeom>
        </p:spPr>
        <p:txBody>
          <a:bodyPr vert="horz" lIns="0" tIns="0" rIns="0" bIns="0" rtlCol="0" anchor="t" anchorCtr="0">
            <a:noAutofit/>
          </a:bodyPr>
          <a:lstStyle/>
          <a:p>
            <a:pPr>
              <a:lnSpc>
                <a:spcPct val="90000"/>
              </a:lnSpc>
              <a:spcBef>
                <a:spcPts val="1000"/>
              </a:spcBef>
              <a:buSzPct val="90000"/>
            </a:pPr>
            <a:r>
              <a:rPr lang="en-GB" sz="1400" b="1">
                <a:solidFill>
                  <a:schemeClr val="accent2"/>
                </a:solidFill>
              </a:rPr>
              <a:t>Market the asset</a:t>
            </a:r>
          </a:p>
        </p:txBody>
      </p:sp>
      <p:cxnSp>
        <p:nvCxnSpPr>
          <p:cNvPr id="21" name="Straight Connector 20">
            <a:extLst>
              <a:ext uri="{FF2B5EF4-FFF2-40B4-BE49-F238E27FC236}">
                <a16:creationId xmlns:a16="http://schemas.microsoft.com/office/drawing/2014/main" id="{80E4A927-A638-CBD1-342F-17E7566335B9}"/>
              </a:ext>
            </a:extLst>
          </p:cNvPr>
          <p:cNvCxnSpPr>
            <a:cxnSpLocks/>
          </p:cNvCxnSpPr>
          <p:nvPr/>
        </p:nvCxnSpPr>
        <p:spPr>
          <a:xfrm>
            <a:off x="5909207" y="2276147"/>
            <a:ext cx="0" cy="3974182"/>
          </a:xfrm>
          <a:prstGeom prst="line">
            <a:avLst/>
          </a:prstGeom>
          <a:ln w="285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22" name="Pentagon 62">
            <a:extLst>
              <a:ext uri="{FF2B5EF4-FFF2-40B4-BE49-F238E27FC236}">
                <a16:creationId xmlns:a16="http://schemas.microsoft.com/office/drawing/2014/main" id="{F74C5BEF-8005-CC46-6305-29845389E47D}"/>
              </a:ext>
            </a:extLst>
          </p:cNvPr>
          <p:cNvSpPr/>
          <p:nvPr/>
        </p:nvSpPr>
        <p:spPr>
          <a:xfrm>
            <a:off x="6583965" y="5377865"/>
            <a:ext cx="2463932" cy="492672"/>
          </a:xfrm>
          <a:prstGeom prst="rect">
            <a:avLst/>
          </a:prstGeom>
        </p:spPr>
        <p:txBody>
          <a:bodyPr vert="horz" lIns="0" tIns="0" rIns="0" bIns="0" numCol="2" rtlCol="0" anchor="t" anchorCtr="0">
            <a:noAutofit/>
          </a:bodyPr>
          <a:lstStyle/>
          <a:p>
            <a:pPr marL="171450" indent="-171450">
              <a:lnSpc>
                <a:spcPct val="90000"/>
              </a:lnSpc>
              <a:spcBef>
                <a:spcPts val="1000"/>
              </a:spcBef>
              <a:buSzPct val="90000"/>
              <a:buFont typeface="Arial" panose="020B0604020202020204" pitchFamily="34" charset="0"/>
              <a:buChar char="•"/>
            </a:pPr>
            <a:r>
              <a:rPr lang="en-US" sz="1200" b="1" err="1">
                <a:solidFill>
                  <a:schemeClr val="accent3"/>
                </a:solidFill>
              </a:rPr>
              <a:t>Flavorite</a:t>
            </a:r>
            <a:r>
              <a:rPr lang="en-US" sz="1200" b="1">
                <a:solidFill>
                  <a:schemeClr val="accent3"/>
                </a:solidFill>
              </a:rPr>
              <a:t> </a:t>
            </a:r>
          </a:p>
          <a:p>
            <a:pPr marL="171450" indent="-171450">
              <a:lnSpc>
                <a:spcPct val="90000"/>
              </a:lnSpc>
              <a:spcBef>
                <a:spcPts val="1000"/>
              </a:spcBef>
              <a:buSzPct val="90000"/>
              <a:buFont typeface="Arial" panose="020B0604020202020204" pitchFamily="34" charset="0"/>
              <a:buChar char="•"/>
            </a:pPr>
            <a:r>
              <a:rPr lang="en-US" sz="1200" b="1">
                <a:solidFill>
                  <a:schemeClr val="accent3"/>
                </a:solidFill>
              </a:rPr>
              <a:t>Costa </a:t>
            </a:r>
          </a:p>
          <a:p>
            <a:pPr marL="171450" indent="-171450">
              <a:lnSpc>
                <a:spcPct val="90000"/>
              </a:lnSpc>
              <a:spcBef>
                <a:spcPts val="1000"/>
              </a:spcBef>
              <a:buSzPct val="90000"/>
              <a:buFont typeface="Arial" panose="020B0604020202020204" pitchFamily="34" charset="0"/>
              <a:buChar char="•"/>
            </a:pPr>
            <a:r>
              <a:rPr lang="en-US" sz="1200" b="1" err="1">
                <a:solidFill>
                  <a:schemeClr val="accent3"/>
                </a:solidFill>
              </a:rPr>
              <a:t>Sundrop</a:t>
            </a:r>
            <a:endParaRPr lang="en-US" sz="1200" b="1">
              <a:solidFill>
                <a:schemeClr val="accent3"/>
              </a:solidFill>
            </a:endParaRPr>
          </a:p>
          <a:p>
            <a:pPr marL="171450" indent="-171450">
              <a:lnSpc>
                <a:spcPct val="90000"/>
              </a:lnSpc>
              <a:spcBef>
                <a:spcPts val="1000"/>
              </a:spcBef>
              <a:buSzPct val="90000"/>
              <a:buFont typeface="Arial" panose="020B0604020202020204" pitchFamily="34" charset="0"/>
              <a:buChar char="•"/>
            </a:pPr>
            <a:r>
              <a:rPr lang="en-US" sz="1200" b="1">
                <a:solidFill>
                  <a:schemeClr val="accent3"/>
                </a:solidFill>
              </a:rPr>
              <a:t>Perfection Fresh </a:t>
            </a:r>
          </a:p>
          <a:p>
            <a:pPr marL="171450" indent="-171450">
              <a:lnSpc>
                <a:spcPct val="90000"/>
              </a:lnSpc>
              <a:spcBef>
                <a:spcPts val="1000"/>
              </a:spcBef>
              <a:buSzPct val="90000"/>
              <a:buFont typeface="Arial" panose="020B0604020202020204" pitchFamily="34" charset="0"/>
              <a:buChar char="•"/>
            </a:pPr>
            <a:r>
              <a:rPr lang="en-US" sz="1200" b="1">
                <a:solidFill>
                  <a:schemeClr val="accent3"/>
                </a:solidFill>
              </a:rPr>
              <a:t>Katunga Fresh </a:t>
            </a:r>
          </a:p>
        </p:txBody>
      </p:sp>
    </p:spTree>
    <p:extLst>
      <p:ext uri="{BB962C8B-B14F-4D97-AF65-F5344CB8AC3E}">
        <p14:creationId xmlns:p14="http://schemas.microsoft.com/office/powerpoint/2010/main" val="3608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94.5%">
            <a:extLst>
              <a:ext uri="{FF2B5EF4-FFF2-40B4-BE49-F238E27FC236}">
                <a16:creationId xmlns:a16="http://schemas.microsoft.com/office/drawing/2014/main" id="{EAD34985-FDD1-70C6-14AA-9C7E3D9E85CB}"/>
              </a:ext>
            </a:extLst>
          </p:cNvPr>
          <p:cNvSpPr txBox="1"/>
          <p:nvPr/>
        </p:nvSpPr>
        <p:spPr>
          <a:xfrm>
            <a:off x="6653116" y="2719313"/>
            <a:ext cx="2249344" cy="8617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oAutofit/>
          </a:bodyPr>
          <a:lstStyle>
            <a:lvl1pPr>
              <a:defRPr sz="2400">
                <a:solidFill>
                  <a:srgbClr val="333333"/>
                </a:solidFill>
                <a:latin typeface="Helvetica"/>
                <a:ea typeface="Helvetica"/>
                <a:cs typeface="Helvetica"/>
                <a:sym typeface="Helvetica"/>
              </a:defRPr>
            </a:lvl1pPr>
          </a:lstStyle>
          <a:p>
            <a:pPr marL="0" marR="0" lvl="0" indent="0" algn="l" defTabSz="228594" rtl="0" eaLnBrk="1" fontAlgn="auto" latinLnBrk="0" hangingPunct="0">
              <a:lnSpc>
                <a:spcPct val="100000"/>
              </a:lnSpc>
              <a:spcBef>
                <a:spcPts val="800"/>
              </a:spcBef>
              <a:spcAft>
                <a:spcPts val="0"/>
              </a:spcAft>
              <a:buClrTx/>
              <a:buSzTx/>
              <a:buFontTx/>
              <a:buNone/>
              <a:tabLst/>
              <a:defRPr sz="1200">
                <a:solidFill>
                  <a:srgbClr val="3C3E40"/>
                </a:solidFill>
                <a:latin typeface="Helvetica"/>
                <a:ea typeface="Helvetica"/>
                <a:cs typeface="Helvetica"/>
                <a:sym typeface="Helvetica"/>
              </a:defRPr>
            </a:pPr>
            <a:r>
              <a:rPr kumimoji="0" lang="en-AU" sz="1400" b="1" i="0" u="none" strike="noStrike" kern="0" cap="none" spc="0" normalizeH="0" baseline="0" noProof="0">
                <a:ln>
                  <a:noFill/>
                </a:ln>
                <a:solidFill>
                  <a:srgbClr val="40AAB8"/>
                </a:solidFill>
                <a:effectLst/>
                <a:uLnTx/>
                <a:uFillTx/>
                <a:latin typeface="Arial" panose="020B0604020202020204"/>
                <a:cs typeface="Helvetica"/>
                <a:sym typeface="Helvetica"/>
              </a:rPr>
              <a:t>Strong customer relationships</a:t>
            </a:r>
          </a:p>
          <a:p>
            <a:pPr marL="0" marR="0" lvl="0" indent="0" algn="l" defTabSz="228594" rtl="0" eaLnBrk="1" fontAlgn="auto" latinLnBrk="0" hangingPunct="0">
              <a:lnSpc>
                <a:spcPct val="100000"/>
              </a:lnSpc>
              <a:spcBef>
                <a:spcPts val="0"/>
              </a:spcBef>
              <a:spcAft>
                <a:spcPts val="0"/>
              </a:spcAft>
              <a:buClrTx/>
              <a:buSzTx/>
              <a:buFontTx/>
              <a:buNone/>
              <a:tabLst/>
              <a:defRPr sz="1200">
                <a:solidFill>
                  <a:srgbClr val="3C3E40"/>
                </a:solidFill>
                <a:latin typeface="Helvetica"/>
                <a:ea typeface="Helvetica"/>
                <a:cs typeface="Helvetica"/>
                <a:sym typeface="Helvetica"/>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Tenants supplying all major supermarkets in Australia</a:t>
            </a:r>
          </a:p>
        </p:txBody>
      </p:sp>
      <p:sp>
        <p:nvSpPr>
          <p:cNvPr id="94" name="Rectangle 93">
            <a:extLst>
              <a:ext uri="{FF2B5EF4-FFF2-40B4-BE49-F238E27FC236}">
                <a16:creationId xmlns:a16="http://schemas.microsoft.com/office/drawing/2014/main" id="{87B2EC71-E231-E746-E04F-345B868B8725}"/>
              </a:ext>
            </a:extLst>
          </p:cNvPr>
          <p:cNvSpPr>
            <a:spLocks/>
          </p:cNvSpPr>
          <p:nvPr/>
        </p:nvSpPr>
        <p:spPr>
          <a:xfrm>
            <a:off x="4547351" y="1370814"/>
            <a:ext cx="6663578" cy="284400"/>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40AAB8"/>
                </a:solidFill>
                <a:effectLst/>
                <a:uLnTx/>
                <a:uFillTx/>
                <a:latin typeface="Arial" panose="020B0604020202020204"/>
                <a:ea typeface="Helvetica Neue" panose="02000503000000020004" pitchFamily="2" charset="0"/>
                <a:cs typeface="Helvetica Neue" panose="02000503000000020004" pitchFamily="2" charset="0"/>
              </a:rPr>
              <a:t>Asset</a:t>
            </a:r>
          </a:p>
        </p:txBody>
      </p:sp>
      <p:sp>
        <p:nvSpPr>
          <p:cNvPr id="95" name="Rectangle 94">
            <a:extLst>
              <a:ext uri="{FF2B5EF4-FFF2-40B4-BE49-F238E27FC236}">
                <a16:creationId xmlns:a16="http://schemas.microsoft.com/office/drawing/2014/main" id="{229544C7-0603-17C1-CD46-1763A773C33C}"/>
              </a:ext>
            </a:extLst>
          </p:cNvPr>
          <p:cNvSpPr>
            <a:spLocks/>
          </p:cNvSpPr>
          <p:nvPr/>
        </p:nvSpPr>
        <p:spPr>
          <a:xfrm>
            <a:off x="360365" y="1371461"/>
            <a:ext cx="3703636" cy="283107"/>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D67A30"/>
                </a:solidFill>
                <a:effectLst/>
                <a:uLnTx/>
                <a:uFillTx/>
                <a:latin typeface="Arial" panose="020B0604020202020204"/>
                <a:ea typeface="Helvetica Neue" panose="02000503000000020004" pitchFamily="2" charset="0"/>
                <a:cs typeface="Helvetica Neue" panose="02000503000000020004" pitchFamily="2" charset="0"/>
              </a:rPr>
              <a:t>Fund</a:t>
            </a:r>
          </a:p>
        </p:txBody>
      </p:sp>
      <p:sp>
        <p:nvSpPr>
          <p:cNvPr id="96" name="17.2%">
            <a:extLst>
              <a:ext uri="{FF2B5EF4-FFF2-40B4-BE49-F238E27FC236}">
                <a16:creationId xmlns:a16="http://schemas.microsoft.com/office/drawing/2014/main" id="{E37B4543-2041-8F51-16E1-2F631CB66503}"/>
              </a:ext>
            </a:extLst>
          </p:cNvPr>
          <p:cNvSpPr txBox="1"/>
          <p:nvPr/>
        </p:nvSpPr>
        <p:spPr>
          <a:xfrm>
            <a:off x="2480354" y="2719313"/>
            <a:ext cx="1401533" cy="61555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D67A30"/>
                </a:solidFill>
                <a:effectLst/>
                <a:uLnTx/>
                <a:uFillTx/>
                <a:latin typeface="Arial" panose="020B0604020202020204"/>
                <a:cs typeface="Helvetica"/>
                <a:sym typeface="Helvetica"/>
              </a:rPr>
              <a:t>Open-ended</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Limited quarterly liquidity</a:t>
            </a:r>
            <a:r>
              <a:rPr kumimoji="0" lang="en-AU" sz="1200" b="0" i="0" u="none" strike="noStrike" kern="0" cap="none" spc="0" normalizeH="0" baseline="30000" noProof="0">
                <a:ln>
                  <a:noFill/>
                </a:ln>
                <a:solidFill>
                  <a:srgbClr val="FFFFFF"/>
                </a:solidFill>
                <a:effectLst/>
                <a:uLnTx/>
                <a:uFillTx/>
                <a:latin typeface="Arial" panose="020B0604020202020204"/>
                <a:cs typeface="Helvetica"/>
                <a:sym typeface="Helvetica"/>
              </a:rPr>
              <a:t>4</a:t>
            </a:r>
          </a:p>
        </p:txBody>
      </p:sp>
      <p:sp>
        <p:nvSpPr>
          <p:cNvPr id="100" name="$1.0bn">
            <a:extLst>
              <a:ext uri="{FF2B5EF4-FFF2-40B4-BE49-F238E27FC236}">
                <a16:creationId xmlns:a16="http://schemas.microsoft.com/office/drawing/2014/main" id="{5A59FD57-5878-C015-443B-788F9A0571E6}"/>
              </a:ext>
            </a:extLst>
          </p:cNvPr>
          <p:cNvSpPr txBox="1"/>
          <p:nvPr/>
        </p:nvSpPr>
        <p:spPr>
          <a:xfrm>
            <a:off x="4547351" y="2719313"/>
            <a:ext cx="1440301"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o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40AAB8"/>
                </a:solidFill>
                <a:effectLst/>
                <a:uLnTx/>
                <a:uFillTx/>
                <a:latin typeface="Arial" panose="020B0604020202020204"/>
                <a:cs typeface="Helvetica"/>
                <a:sym typeface="Helvetica"/>
              </a:rPr>
              <a:t>100ha+ under glass</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111ha of protected cropping assets</a:t>
            </a:r>
          </a:p>
        </p:txBody>
      </p:sp>
      <p:sp>
        <p:nvSpPr>
          <p:cNvPr id="105" name="5.1yrs">
            <a:extLst>
              <a:ext uri="{FF2B5EF4-FFF2-40B4-BE49-F238E27FC236}">
                <a16:creationId xmlns:a16="http://schemas.microsoft.com/office/drawing/2014/main" id="{4435C9C5-2506-9A79-AB40-D230872D8EB2}"/>
              </a:ext>
            </a:extLst>
          </p:cNvPr>
          <p:cNvSpPr txBox="1"/>
          <p:nvPr/>
        </p:nvSpPr>
        <p:spPr>
          <a:xfrm>
            <a:off x="4565212" y="4517035"/>
            <a:ext cx="1440301"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o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40AAB8"/>
                </a:solidFill>
                <a:effectLst/>
                <a:uLnTx/>
                <a:uFillTx/>
                <a:latin typeface="Arial" panose="020B0604020202020204"/>
                <a:cs typeface="Helvetica"/>
                <a:sym typeface="Helvetica"/>
              </a:rPr>
              <a:t>17.0 year WALE</a:t>
            </a:r>
            <a:r>
              <a:rPr kumimoji="0" lang="en-AU" sz="1400" b="0" i="0" u="none" strike="noStrike" kern="0" cap="none" spc="0" normalizeH="0" baseline="30000" noProof="0" dirty="0">
                <a:ln>
                  <a:noFill/>
                </a:ln>
                <a:solidFill>
                  <a:srgbClr val="FFFFFF"/>
                </a:solidFill>
                <a:effectLst/>
                <a:uLnTx/>
                <a:uFillTx/>
                <a:latin typeface="Arial" panose="020B0604020202020204"/>
                <a:cs typeface="Helvetica"/>
                <a:sym typeface="Helvetica"/>
              </a:rPr>
              <a:t> 6</a:t>
            </a:r>
            <a:endParaRPr kumimoji="0" lang="en-AU" sz="1400" b="1" i="0" u="none" strike="noStrike" kern="0" cap="none" spc="0" normalizeH="0" baseline="0" noProof="0" dirty="0">
              <a:ln>
                <a:noFill/>
              </a:ln>
              <a:solidFill>
                <a:srgbClr val="40AAB8"/>
              </a:solidFill>
              <a:effectLst/>
              <a:uLnTx/>
              <a:uFillTx/>
              <a:latin typeface="Arial" panose="020B0604020202020204"/>
              <a:cs typeface="Helvetica"/>
              <a:sym typeface="Helvetica"/>
            </a:endParaRP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latin typeface="Arial" panose="020B0604020202020204"/>
                <a:cs typeface="Helvetica"/>
                <a:sym typeface="Helvetica"/>
              </a:rPr>
              <a:t>Long term tenants</a:t>
            </a:r>
            <a:endParaRPr kumimoji="0" lang="en-AU" sz="1200" b="0" i="0" u="none" strike="noStrike" kern="0" cap="none" spc="0" normalizeH="0" baseline="30000" noProof="0" dirty="0">
              <a:ln>
                <a:noFill/>
              </a:ln>
              <a:solidFill>
                <a:srgbClr val="FFFFFF"/>
              </a:solidFill>
              <a:effectLst/>
              <a:uLnTx/>
              <a:uFillTx/>
              <a:latin typeface="Arial" panose="020B0604020202020204"/>
              <a:cs typeface="Helvetica"/>
              <a:sym typeface="Helvetica"/>
            </a:endParaRPr>
          </a:p>
        </p:txBody>
      </p:sp>
      <p:sp>
        <p:nvSpPr>
          <p:cNvPr id="108" name="38.4%">
            <a:extLst>
              <a:ext uri="{FF2B5EF4-FFF2-40B4-BE49-F238E27FC236}">
                <a16:creationId xmlns:a16="http://schemas.microsoft.com/office/drawing/2014/main" id="{DAA2F060-A812-2DCB-AB67-A658D6013F77}"/>
              </a:ext>
            </a:extLst>
          </p:cNvPr>
          <p:cNvSpPr txBox="1"/>
          <p:nvPr/>
        </p:nvSpPr>
        <p:spPr>
          <a:xfrm>
            <a:off x="379498" y="4517035"/>
            <a:ext cx="1344527" cy="67710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o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D67A30"/>
                </a:solidFill>
                <a:effectLst/>
                <a:uLnTx/>
                <a:uFillTx/>
                <a:latin typeface="Arial" panose="020B0604020202020204"/>
                <a:cs typeface="Helvetica"/>
                <a:sym typeface="Helvetica"/>
              </a:rPr>
              <a:t>IRR 8%+</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latin typeface="Arial" panose="020B0604020202020204"/>
                <a:cs typeface="Helvetica"/>
                <a:sym typeface="Helvetica"/>
              </a:rPr>
              <a:t>Modelled IRR (net of fees)</a:t>
            </a:r>
            <a:r>
              <a:rPr kumimoji="0" lang="en-AU" sz="1200" b="0" i="0" u="none" strike="noStrike" kern="0" cap="none" spc="0" normalizeH="0" baseline="30000" noProof="0" dirty="0">
                <a:ln>
                  <a:noFill/>
                </a:ln>
                <a:solidFill>
                  <a:srgbClr val="FFFFFF"/>
                </a:solidFill>
                <a:effectLst/>
                <a:uLnTx/>
                <a:uFillTx/>
                <a:latin typeface="Arial" panose="020B0604020202020204"/>
                <a:cs typeface="Helvetica"/>
                <a:sym typeface="Helvetica"/>
              </a:rPr>
              <a:t>5</a:t>
            </a:r>
            <a:endParaRPr kumimoji="0" lang="en-AU" sz="1200" b="0" i="0" u="none" strike="noStrike" kern="0" cap="none" spc="0" normalizeH="0" baseline="0" noProof="0" dirty="0">
              <a:ln>
                <a:noFill/>
              </a:ln>
              <a:solidFill>
                <a:srgbClr val="FFFFFF"/>
              </a:solidFill>
              <a:effectLst/>
              <a:uLnTx/>
              <a:uFillTx/>
              <a:latin typeface="Arial" panose="020B0604020202020204"/>
              <a:cs typeface="Helvetica"/>
              <a:sym typeface="Helvetica"/>
            </a:endParaRPr>
          </a:p>
        </p:txBody>
      </p:sp>
      <p:sp>
        <p:nvSpPr>
          <p:cNvPr id="111" name="12.3%">
            <a:extLst>
              <a:ext uri="{FF2B5EF4-FFF2-40B4-BE49-F238E27FC236}">
                <a16:creationId xmlns:a16="http://schemas.microsoft.com/office/drawing/2014/main" id="{B669E476-8AE2-BCF8-BDE7-45DB11AFFFCC}"/>
              </a:ext>
            </a:extLst>
          </p:cNvPr>
          <p:cNvSpPr txBox="1"/>
          <p:nvPr/>
        </p:nvSpPr>
        <p:spPr>
          <a:xfrm>
            <a:off x="2480354" y="4517035"/>
            <a:ext cx="1662186" cy="67710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D67A30"/>
                </a:solidFill>
                <a:effectLst/>
                <a:uLnTx/>
                <a:uFillTx/>
                <a:latin typeface="Arial" panose="020B0604020202020204"/>
                <a:cs typeface="Helvetica"/>
                <a:sym typeface="Helvetica"/>
              </a:rPr>
              <a:t>Tax deferred distributions</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100% for next 2 years</a:t>
            </a:r>
            <a:r>
              <a:rPr kumimoji="0" lang="en-AU" sz="1200" b="0" i="0" u="none" strike="noStrike" kern="0" cap="none" spc="0" normalizeH="0" baseline="30000" noProof="0">
                <a:ln>
                  <a:noFill/>
                </a:ln>
                <a:solidFill>
                  <a:srgbClr val="FFFFFF"/>
                </a:solidFill>
                <a:effectLst/>
                <a:uLnTx/>
                <a:uFillTx/>
                <a:latin typeface="Arial" panose="020B0604020202020204"/>
                <a:cs typeface="Helvetica"/>
                <a:sym typeface="Helvetica"/>
              </a:rPr>
              <a:t>3</a:t>
            </a:r>
          </a:p>
        </p:txBody>
      </p:sp>
      <p:sp>
        <p:nvSpPr>
          <p:cNvPr id="116" name="38.4%">
            <a:extLst>
              <a:ext uri="{FF2B5EF4-FFF2-40B4-BE49-F238E27FC236}">
                <a16:creationId xmlns:a16="http://schemas.microsoft.com/office/drawing/2014/main" id="{AC1D168F-B226-30CC-D99C-4A1DFCA574A9}"/>
              </a:ext>
            </a:extLst>
          </p:cNvPr>
          <p:cNvSpPr txBox="1"/>
          <p:nvPr/>
        </p:nvSpPr>
        <p:spPr>
          <a:xfrm>
            <a:off x="370813" y="2719313"/>
            <a:ext cx="1941706"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D67A30"/>
                </a:solidFill>
                <a:effectLst/>
                <a:uLnTx/>
                <a:uFillTx/>
                <a:latin typeface="Arial" panose="020B0604020202020204"/>
                <a:cs typeface="Helvetica"/>
                <a:sym typeface="Helvetica"/>
              </a:rPr>
              <a:t>6.00 </a:t>
            </a:r>
            <a:r>
              <a:rPr kumimoji="0" lang="en-AU" sz="1600" b="1" i="0" u="none" strike="noStrike" kern="0" cap="none" spc="0" normalizeH="0" baseline="0" noProof="0" dirty="0" err="1">
                <a:ln>
                  <a:noFill/>
                </a:ln>
                <a:solidFill>
                  <a:srgbClr val="D67A30"/>
                </a:solidFill>
                <a:effectLst/>
                <a:uLnTx/>
                <a:uFillTx/>
                <a:latin typeface="Arial" panose="020B0604020202020204"/>
                <a:cs typeface="Helvetica"/>
                <a:sym typeface="Helvetica"/>
              </a:rPr>
              <a:t>cpu</a:t>
            </a:r>
            <a:r>
              <a:rPr kumimoji="0" lang="en-AU" sz="1600" b="1" i="0" u="none" strike="noStrike" kern="0" cap="none" spc="0" normalizeH="0" baseline="0" noProof="0" dirty="0">
                <a:ln>
                  <a:noFill/>
                </a:ln>
                <a:solidFill>
                  <a:srgbClr val="D67A30"/>
                </a:solidFill>
                <a:effectLst/>
                <a:uLnTx/>
                <a:uFillTx/>
                <a:latin typeface="Arial" panose="020B0604020202020204"/>
                <a:cs typeface="Helvetica"/>
                <a:sym typeface="Helvetica"/>
              </a:rPr>
              <a:t> p.a.</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FFFFFF"/>
                </a:solidFill>
                <a:effectLst/>
                <a:uLnTx/>
                <a:uFillTx/>
                <a:latin typeface="Arial" panose="020B0604020202020204"/>
                <a:cs typeface="Helvetica"/>
                <a:sym typeface="Helvetica"/>
              </a:rPr>
              <a:t>Target FY25 distribution</a:t>
            </a:r>
            <a:r>
              <a:rPr kumimoji="0" lang="en-AU" sz="1200" b="0" i="0" u="none" strike="noStrike" kern="0" cap="none" spc="0" normalizeH="0" baseline="30000" noProof="0" dirty="0">
                <a:ln>
                  <a:noFill/>
                </a:ln>
                <a:solidFill>
                  <a:srgbClr val="FFFFFF"/>
                </a:solidFill>
                <a:effectLst/>
                <a:uLnTx/>
                <a:uFillTx/>
                <a:latin typeface="Arial" panose="020B0604020202020204"/>
                <a:cs typeface="Helvetica"/>
                <a:sym typeface="Helvetica"/>
              </a:rPr>
              <a:t>1,2</a:t>
            </a:r>
            <a:endParaRPr kumimoji="0" lang="en-AU" sz="1200" b="0" i="0" u="none" strike="noStrike" kern="0" cap="none" spc="0" normalizeH="0" baseline="0" noProof="0" dirty="0">
              <a:ln>
                <a:noFill/>
              </a:ln>
              <a:solidFill>
                <a:srgbClr val="FFFFFF"/>
              </a:solidFill>
              <a:effectLst/>
              <a:uLnTx/>
              <a:uFillTx/>
              <a:latin typeface="Arial" panose="020B0604020202020204"/>
              <a:cs typeface="Helvetica"/>
              <a:sym typeface="Helvetica"/>
            </a:endParaRPr>
          </a:p>
        </p:txBody>
      </p:sp>
      <p:sp>
        <p:nvSpPr>
          <p:cNvPr id="121" name="$1.0bn">
            <a:extLst>
              <a:ext uri="{FF2B5EF4-FFF2-40B4-BE49-F238E27FC236}">
                <a16:creationId xmlns:a16="http://schemas.microsoft.com/office/drawing/2014/main" id="{21B223B0-963B-7C0B-8D9F-2E9D765EAFFF}"/>
              </a:ext>
            </a:extLst>
          </p:cNvPr>
          <p:cNvSpPr txBox="1"/>
          <p:nvPr/>
        </p:nvSpPr>
        <p:spPr>
          <a:xfrm>
            <a:off x="9441077" y="2719313"/>
            <a:ext cx="2390561" cy="800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o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40AAB8"/>
                </a:solidFill>
                <a:effectLst/>
                <a:uLnTx/>
                <a:uFillTx/>
                <a:latin typeface="Arial" panose="020B0604020202020204"/>
                <a:cs typeface="Helvetica"/>
                <a:sym typeface="Helvetica"/>
              </a:rPr>
              <a:t>Year-round production</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Glasshouses able to produce consistently year-round</a:t>
            </a:r>
          </a:p>
        </p:txBody>
      </p:sp>
      <p:sp>
        <p:nvSpPr>
          <p:cNvPr id="6" name="Title 5">
            <a:extLst>
              <a:ext uri="{FF2B5EF4-FFF2-40B4-BE49-F238E27FC236}">
                <a16:creationId xmlns:a16="http://schemas.microsoft.com/office/drawing/2014/main" id="{7F7ED04B-9B62-5D88-453D-6C28FBDD04E8}"/>
              </a:ext>
            </a:extLst>
          </p:cNvPr>
          <p:cNvSpPr>
            <a:spLocks noGrp="1"/>
          </p:cNvSpPr>
          <p:nvPr>
            <p:ph type="title"/>
          </p:nvPr>
        </p:nvSpPr>
        <p:spPr/>
        <p:txBody>
          <a:bodyPr/>
          <a:lstStyle/>
          <a:p>
            <a:r>
              <a:rPr lang="en-AU" noProof="0" dirty="0"/>
              <a:t>Fund overview</a:t>
            </a:r>
            <a:endParaRPr lang="en-AU" dirty="0"/>
          </a:p>
        </p:txBody>
      </p:sp>
      <p:sp>
        <p:nvSpPr>
          <p:cNvPr id="70" name="Text Placeholder 69">
            <a:extLst>
              <a:ext uri="{FF2B5EF4-FFF2-40B4-BE49-F238E27FC236}">
                <a16:creationId xmlns:a16="http://schemas.microsoft.com/office/drawing/2014/main" id="{A66E48A7-E390-4FDB-3335-249E60A39587}"/>
              </a:ext>
            </a:extLst>
          </p:cNvPr>
          <p:cNvSpPr>
            <a:spLocks noGrp="1"/>
          </p:cNvSpPr>
          <p:nvPr>
            <p:ph type="body" sz="quarter" idx="12"/>
          </p:nvPr>
        </p:nvSpPr>
        <p:spPr/>
        <p:txBody>
          <a:bodyPr/>
          <a:lstStyle/>
          <a:p>
            <a:pPr>
              <a:spcBef>
                <a:spcPts val="0"/>
              </a:spcBef>
            </a:pPr>
            <a:r>
              <a:rPr lang="en-US" sz="1700" dirty="0"/>
              <a:t>Multi-asset agricultural fund with a focus on protected cropping</a:t>
            </a:r>
          </a:p>
        </p:txBody>
      </p:sp>
      <p:sp>
        <p:nvSpPr>
          <p:cNvPr id="10" name="Portfolio wale1">
            <a:extLst>
              <a:ext uri="{FF2B5EF4-FFF2-40B4-BE49-F238E27FC236}">
                <a16:creationId xmlns:a16="http://schemas.microsoft.com/office/drawing/2014/main" id="{64CFF7EB-447A-C833-A544-F0FB5799FBDA}"/>
              </a:ext>
            </a:extLst>
          </p:cNvPr>
          <p:cNvSpPr txBox="1"/>
          <p:nvPr/>
        </p:nvSpPr>
        <p:spPr>
          <a:xfrm>
            <a:off x="6653114" y="4517035"/>
            <a:ext cx="2249345" cy="7694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oAutofit/>
          </a:bodyPr>
          <a:lstStyle/>
          <a:p>
            <a:pPr marL="0" marR="0" lvl="0" indent="0" algn="l" defTabSz="228594" rtl="0" eaLnBrk="1" fontAlgn="auto" latinLnBrk="0" hangingPunct="0">
              <a:lnSpc>
                <a:spcPct val="100000"/>
              </a:lnSpc>
              <a:spcBef>
                <a:spcPts val="800"/>
              </a:spcBef>
              <a:spcAft>
                <a:spcPts val="0"/>
              </a:spcAft>
              <a:buClrTx/>
              <a:buSzTx/>
              <a:buFontTx/>
              <a:buNone/>
              <a:tabLst/>
              <a:defRPr sz="1200">
                <a:solidFill>
                  <a:srgbClr val="3C3E40"/>
                </a:solidFill>
                <a:latin typeface="Helvetica"/>
                <a:ea typeface="Helvetica"/>
                <a:cs typeface="Helvetica"/>
                <a:sym typeface="Helvetica"/>
              </a:defRPr>
            </a:pPr>
            <a:r>
              <a:rPr kumimoji="0" lang="en-AU" sz="1400" b="1" i="0" u="none" strike="noStrike" kern="0" cap="none" spc="0" normalizeH="0" baseline="0" noProof="0">
                <a:ln>
                  <a:noFill/>
                </a:ln>
                <a:solidFill>
                  <a:srgbClr val="40AAB8"/>
                </a:solidFill>
                <a:effectLst/>
                <a:uLnTx/>
                <a:uFillTx/>
                <a:latin typeface="Arial" panose="020B0604020202020204"/>
                <a:cs typeface="Helvetica"/>
                <a:sym typeface="Helvetica"/>
              </a:rPr>
              <a:t>Tenant Covenants</a:t>
            </a:r>
          </a:p>
          <a:p>
            <a:pPr marL="0" marR="0" lvl="0" indent="0" algn="l" defTabSz="228594" rtl="0" eaLnBrk="1" fontAlgn="auto" latinLnBrk="0" hangingPunct="0">
              <a:lnSpc>
                <a:spcPct val="100000"/>
              </a:lnSpc>
              <a:spcBef>
                <a:spcPts val="0"/>
              </a:spcBef>
              <a:spcAft>
                <a:spcPts val="0"/>
              </a:spcAft>
              <a:buClrTx/>
              <a:buSzTx/>
              <a:buFontTx/>
              <a:buNone/>
              <a:tabLst/>
              <a:defRPr sz="1200">
                <a:solidFill>
                  <a:srgbClr val="3C3E40"/>
                </a:solidFill>
                <a:latin typeface="Helvetica"/>
                <a:ea typeface="Helvetica"/>
                <a:cs typeface="Helvetica"/>
                <a:sym typeface="Helvetica"/>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Properties acquired through sale-and-leaseback, secured by triple-net leases</a:t>
            </a:r>
          </a:p>
        </p:txBody>
      </p:sp>
      <p:sp>
        <p:nvSpPr>
          <p:cNvPr id="7" name="5.1yrs">
            <a:extLst>
              <a:ext uri="{FF2B5EF4-FFF2-40B4-BE49-F238E27FC236}">
                <a16:creationId xmlns:a16="http://schemas.microsoft.com/office/drawing/2014/main" id="{B0263DB1-B341-9E6F-888A-29656CF7CE0E}"/>
              </a:ext>
            </a:extLst>
          </p:cNvPr>
          <p:cNvSpPr txBox="1"/>
          <p:nvPr/>
        </p:nvSpPr>
        <p:spPr>
          <a:xfrm>
            <a:off x="9441077" y="4517035"/>
            <a:ext cx="2390561" cy="800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oAutofit/>
          </a:bodyPr>
          <a:lstStyle>
            <a:lvl1pPr>
              <a:defRPr sz="2400">
                <a:solidFill>
                  <a:srgbClr val="333333"/>
                </a:solidFill>
                <a:latin typeface="Helvetica"/>
                <a:ea typeface="Helvetica"/>
                <a:cs typeface="Helvetica"/>
                <a:sym typeface="Helvetica"/>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40AAB8"/>
                </a:solidFill>
                <a:effectLst/>
                <a:uLnTx/>
                <a:uFillTx/>
                <a:latin typeface="Arial" panose="020B0604020202020204"/>
                <a:cs typeface="Helvetica"/>
                <a:sym typeface="Helvetica"/>
              </a:rPr>
              <a:t>Diversified Portfolio</a:t>
            </a: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a:cs typeface="Helvetica"/>
                <a:sym typeface="Helvetica"/>
              </a:rPr>
              <a:t>5 properties around Australia</a:t>
            </a:r>
            <a:endParaRPr kumimoji="0" lang="en-AU" sz="1200" b="0" i="0" u="none" strike="noStrike" kern="0" cap="none" spc="0" normalizeH="0" baseline="30000" noProof="0">
              <a:ln>
                <a:noFill/>
              </a:ln>
              <a:solidFill>
                <a:srgbClr val="FFFFFF"/>
              </a:solidFill>
              <a:effectLst/>
              <a:uLnTx/>
              <a:uFillTx/>
              <a:latin typeface="Arial" panose="020B0604020202020204"/>
              <a:cs typeface="Helvetica"/>
              <a:sym typeface="Helvetica"/>
            </a:endParaRPr>
          </a:p>
        </p:txBody>
      </p:sp>
      <p:sp>
        <p:nvSpPr>
          <p:cNvPr id="18" name="Freeform 17">
            <a:extLst>
              <a:ext uri="{FF2B5EF4-FFF2-40B4-BE49-F238E27FC236}">
                <a16:creationId xmlns:a16="http://schemas.microsoft.com/office/drawing/2014/main" id="{6DA7D366-DC91-017C-86CC-2DE0FD353026}"/>
              </a:ext>
            </a:extLst>
          </p:cNvPr>
          <p:cNvSpPr/>
          <p:nvPr/>
        </p:nvSpPr>
        <p:spPr>
          <a:xfrm>
            <a:off x="2480354" y="2083902"/>
            <a:ext cx="484529" cy="501822"/>
          </a:xfrm>
          <a:custGeom>
            <a:avLst/>
            <a:gdLst>
              <a:gd name="connsiteX0" fmla="*/ 464469 w 484529"/>
              <a:gd name="connsiteY0" fmla="*/ 501822 h 501822"/>
              <a:gd name="connsiteX1" fmla="*/ 20094 w 484529"/>
              <a:gd name="connsiteY1" fmla="*/ 501822 h 501822"/>
              <a:gd name="connsiteX2" fmla="*/ 34 w 484529"/>
              <a:gd name="connsiteY2" fmla="*/ 481759 h 501822"/>
              <a:gd name="connsiteX3" fmla="*/ 34 w 484529"/>
              <a:gd name="connsiteY3" fmla="*/ 78043 h 501822"/>
              <a:gd name="connsiteX4" fmla="*/ 20094 w 484529"/>
              <a:gd name="connsiteY4" fmla="*/ 57980 h 501822"/>
              <a:gd name="connsiteX5" fmla="*/ 464469 w 484529"/>
              <a:gd name="connsiteY5" fmla="*/ 57980 h 501822"/>
              <a:gd name="connsiteX6" fmla="*/ 484529 w 484529"/>
              <a:gd name="connsiteY6" fmla="*/ 78043 h 501822"/>
              <a:gd name="connsiteX7" fmla="*/ 484529 w 484529"/>
              <a:gd name="connsiteY7" fmla="*/ 481759 h 501822"/>
              <a:gd name="connsiteX8" fmla="*/ 464469 w 484529"/>
              <a:gd name="connsiteY8" fmla="*/ 501822 h 501822"/>
              <a:gd name="connsiteX9" fmla="*/ 151943 w 484529"/>
              <a:gd name="connsiteY9" fmla="*/ 297637 h 501822"/>
              <a:gd name="connsiteX10" fmla="*/ 151943 w 484529"/>
              <a:gd name="connsiteY10" fmla="*/ 224818 h 501822"/>
              <a:gd name="connsiteX11" fmla="*/ 137442 w 484529"/>
              <a:gd name="connsiteY11" fmla="*/ 210315 h 501822"/>
              <a:gd name="connsiteX12" fmla="*/ 64635 w 484529"/>
              <a:gd name="connsiteY12" fmla="*/ 210315 h 501822"/>
              <a:gd name="connsiteX13" fmla="*/ 50134 w 484529"/>
              <a:gd name="connsiteY13" fmla="*/ 224818 h 501822"/>
              <a:gd name="connsiteX14" fmla="*/ 50134 w 484529"/>
              <a:gd name="connsiteY14" fmla="*/ 297637 h 501822"/>
              <a:gd name="connsiteX15" fmla="*/ 64635 w 484529"/>
              <a:gd name="connsiteY15" fmla="*/ 312140 h 501822"/>
              <a:gd name="connsiteX16" fmla="*/ 137442 w 484529"/>
              <a:gd name="connsiteY16" fmla="*/ 312140 h 501822"/>
              <a:gd name="connsiteX17" fmla="*/ 151943 w 484529"/>
              <a:gd name="connsiteY17" fmla="*/ 297637 h 501822"/>
              <a:gd name="connsiteX18" fmla="*/ 293169 w 484529"/>
              <a:gd name="connsiteY18" fmla="*/ 297637 h 501822"/>
              <a:gd name="connsiteX19" fmla="*/ 293169 w 484529"/>
              <a:gd name="connsiteY19" fmla="*/ 224818 h 501822"/>
              <a:gd name="connsiteX20" fmla="*/ 278668 w 484529"/>
              <a:gd name="connsiteY20" fmla="*/ 210315 h 501822"/>
              <a:gd name="connsiteX21" fmla="*/ 205861 w 484529"/>
              <a:gd name="connsiteY21" fmla="*/ 210315 h 501822"/>
              <a:gd name="connsiteX22" fmla="*/ 191360 w 484529"/>
              <a:gd name="connsiteY22" fmla="*/ 224818 h 501822"/>
              <a:gd name="connsiteX23" fmla="*/ 191360 w 484529"/>
              <a:gd name="connsiteY23" fmla="*/ 297637 h 501822"/>
              <a:gd name="connsiteX24" fmla="*/ 205861 w 484529"/>
              <a:gd name="connsiteY24" fmla="*/ 312140 h 501822"/>
              <a:gd name="connsiteX25" fmla="*/ 278668 w 484529"/>
              <a:gd name="connsiteY25" fmla="*/ 312140 h 501822"/>
              <a:gd name="connsiteX26" fmla="*/ 293169 w 484529"/>
              <a:gd name="connsiteY26" fmla="*/ 297637 h 501822"/>
              <a:gd name="connsiteX27" fmla="*/ 434395 w 484529"/>
              <a:gd name="connsiteY27" fmla="*/ 297637 h 501822"/>
              <a:gd name="connsiteX28" fmla="*/ 434395 w 484529"/>
              <a:gd name="connsiteY28" fmla="*/ 224818 h 501822"/>
              <a:gd name="connsiteX29" fmla="*/ 419894 w 484529"/>
              <a:gd name="connsiteY29" fmla="*/ 210315 h 501822"/>
              <a:gd name="connsiteX30" fmla="*/ 347088 w 484529"/>
              <a:gd name="connsiteY30" fmla="*/ 210315 h 501822"/>
              <a:gd name="connsiteX31" fmla="*/ 332586 w 484529"/>
              <a:gd name="connsiteY31" fmla="*/ 224818 h 501822"/>
              <a:gd name="connsiteX32" fmla="*/ 332586 w 484529"/>
              <a:gd name="connsiteY32" fmla="*/ 297637 h 501822"/>
              <a:gd name="connsiteX33" fmla="*/ 347088 w 484529"/>
              <a:gd name="connsiteY33" fmla="*/ 312140 h 501822"/>
              <a:gd name="connsiteX34" fmla="*/ 419894 w 484529"/>
              <a:gd name="connsiteY34" fmla="*/ 312140 h 501822"/>
              <a:gd name="connsiteX35" fmla="*/ 434395 w 484529"/>
              <a:gd name="connsiteY35" fmla="*/ 297637 h 501822"/>
              <a:gd name="connsiteX36" fmla="*/ 151943 w 484529"/>
              <a:gd name="connsiteY36" fmla="*/ 439120 h 501822"/>
              <a:gd name="connsiteX37" fmla="*/ 151943 w 484529"/>
              <a:gd name="connsiteY37" fmla="*/ 366301 h 501822"/>
              <a:gd name="connsiteX38" fmla="*/ 137442 w 484529"/>
              <a:gd name="connsiteY38" fmla="*/ 351798 h 501822"/>
              <a:gd name="connsiteX39" fmla="*/ 64635 w 484529"/>
              <a:gd name="connsiteY39" fmla="*/ 351798 h 501822"/>
              <a:gd name="connsiteX40" fmla="*/ 50134 w 484529"/>
              <a:gd name="connsiteY40" fmla="*/ 366301 h 501822"/>
              <a:gd name="connsiteX41" fmla="*/ 50134 w 484529"/>
              <a:gd name="connsiteY41" fmla="*/ 439120 h 501822"/>
              <a:gd name="connsiteX42" fmla="*/ 64635 w 484529"/>
              <a:gd name="connsiteY42" fmla="*/ 453623 h 501822"/>
              <a:gd name="connsiteX43" fmla="*/ 137442 w 484529"/>
              <a:gd name="connsiteY43" fmla="*/ 453623 h 501822"/>
              <a:gd name="connsiteX44" fmla="*/ 151943 w 484529"/>
              <a:gd name="connsiteY44" fmla="*/ 439120 h 501822"/>
              <a:gd name="connsiteX45" fmla="*/ 293169 w 484529"/>
              <a:gd name="connsiteY45" fmla="*/ 439120 h 501822"/>
              <a:gd name="connsiteX46" fmla="*/ 293169 w 484529"/>
              <a:gd name="connsiteY46" fmla="*/ 366301 h 501822"/>
              <a:gd name="connsiteX47" fmla="*/ 278668 w 484529"/>
              <a:gd name="connsiteY47" fmla="*/ 351798 h 501822"/>
              <a:gd name="connsiteX48" fmla="*/ 205861 w 484529"/>
              <a:gd name="connsiteY48" fmla="*/ 351798 h 501822"/>
              <a:gd name="connsiteX49" fmla="*/ 191360 w 484529"/>
              <a:gd name="connsiteY49" fmla="*/ 366301 h 501822"/>
              <a:gd name="connsiteX50" fmla="*/ 191360 w 484529"/>
              <a:gd name="connsiteY50" fmla="*/ 439120 h 501822"/>
              <a:gd name="connsiteX51" fmla="*/ 205861 w 484529"/>
              <a:gd name="connsiteY51" fmla="*/ 453623 h 501822"/>
              <a:gd name="connsiteX52" fmla="*/ 278668 w 484529"/>
              <a:gd name="connsiteY52" fmla="*/ 453623 h 501822"/>
              <a:gd name="connsiteX53" fmla="*/ 293169 w 484529"/>
              <a:gd name="connsiteY53" fmla="*/ 439120 h 501822"/>
              <a:gd name="connsiteX54" fmla="*/ 434395 w 484529"/>
              <a:gd name="connsiteY54" fmla="*/ 439120 h 501822"/>
              <a:gd name="connsiteX55" fmla="*/ 434395 w 484529"/>
              <a:gd name="connsiteY55" fmla="*/ 366301 h 501822"/>
              <a:gd name="connsiteX56" fmla="*/ 419894 w 484529"/>
              <a:gd name="connsiteY56" fmla="*/ 351798 h 501822"/>
              <a:gd name="connsiteX57" fmla="*/ 347088 w 484529"/>
              <a:gd name="connsiteY57" fmla="*/ 351798 h 501822"/>
              <a:gd name="connsiteX58" fmla="*/ 332586 w 484529"/>
              <a:gd name="connsiteY58" fmla="*/ 366301 h 501822"/>
              <a:gd name="connsiteX59" fmla="*/ 332586 w 484529"/>
              <a:gd name="connsiteY59" fmla="*/ 439120 h 501822"/>
              <a:gd name="connsiteX60" fmla="*/ 347088 w 484529"/>
              <a:gd name="connsiteY60" fmla="*/ 453623 h 501822"/>
              <a:gd name="connsiteX61" fmla="*/ 419894 w 484529"/>
              <a:gd name="connsiteY61" fmla="*/ 453623 h 501822"/>
              <a:gd name="connsiteX62" fmla="*/ 434395 w 484529"/>
              <a:gd name="connsiteY62" fmla="*/ 439120 h 501822"/>
              <a:gd name="connsiteX63" fmla="*/ 0 w 484529"/>
              <a:gd name="connsiteY63" fmla="*/ 154244 h 501822"/>
              <a:gd name="connsiteX64" fmla="*/ 484529 w 484529"/>
              <a:gd name="connsiteY64" fmla="*/ 154244 h 501822"/>
              <a:gd name="connsiteX65" fmla="*/ 101039 w 484529"/>
              <a:gd name="connsiteY65" fmla="*/ 0 h 501822"/>
              <a:gd name="connsiteX66" fmla="*/ 101039 w 484529"/>
              <a:gd name="connsiteY66" fmla="*/ 103366 h 501822"/>
              <a:gd name="connsiteX67" fmla="*/ 383491 w 484529"/>
              <a:gd name="connsiteY67" fmla="*/ 0 h 501822"/>
              <a:gd name="connsiteX68" fmla="*/ 383491 w 484529"/>
              <a:gd name="connsiteY68" fmla="*/ 103366 h 50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4529" h="501822">
                <a:moveTo>
                  <a:pt x="464469" y="501822"/>
                </a:moveTo>
                <a:lnTo>
                  <a:pt x="20094" y="501822"/>
                </a:lnTo>
                <a:cubicBezTo>
                  <a:pt x="9042" y="501822"/>
                  <a:pt x="34" y="492779"/>
                  <a:pt x="34" y="481759"/>
                </a:cubicBezTo>
                <a:lnTo>
                  <a:pt x="34" y="78043"/>
                </a:lnTo>
                <a:cubicBezTo>
                  <a:pt x="34" y="66990"/>
                  <a:pt x="9076" y="57980"/>
                  <a:pt x="20094" y="57980"/>
                </a:cubicBezTo>
                <a:lnTo>
                  <a:pt x="464469" y="57980"/>
                </a:lnTo>
                <a:cubicBezTo>
                  <a:pt x="475521" y="57980"/>
                  <a:pt x="484529" y="67024"/>
                  <a:pt x="484529" y="78043"/>
                </a:cubicBezTo>
                <a:lnTo>
                  <a:pt x="484529" y="481759"/>
                </a:lnTo>
                <a:cubicBezTo>
                  <a:pt x="484529" y="492812"/>
                  <a:pt x="475487" y="501822"/>
                  <a:pt x="464469" y="501822"/>
                </a:cubicBezTo>
                <a:close/>
                <a:moveTo>
                  <a:pt x="151943" y="297637"/>
                </a:moveTo>
                <a:lnTo>
                  <a:pt x="151943" y="224818"/>
                </a:lnTo>
                <a:cubicBezTo>
                  <a:pt x="151943" y="216847"/>
                  <a:pt x="145412" y="210315"/>
                  <a:pt x="137442" y="210315"/>
                </a:cubicBezTo>
                <a:lnTo>
                  <a:pt x="64635" y="210315"/>
                </a:lnTo>
                <a:cubicBezTo>
                  <a:pt x="56665" y="210315"/>
                  <a:pt x="50134" y="216847"/>
                  <a:pt x="50134" y="224818"/>
                </a:cubicBezTo>
                <a:lnTo>
                  <a:pt x="50134" y="297637"/>
                </a:lnTo>
                <a:cubicBezTo>
                  <a:pt x="50134" y="305608"/>
                  <a:pt x="56665" y="312140"/>
                  <a:pt x="64635" y="312140"/>
                </a:cubicBezTo>
                <a:lnTo>
                  <a:pt x="137442" y="312140"/>
                </a:lnTo>
                <a:cubicBezTo>
                  <a:pt x="145412" y="312140"/>
                  <a:pt x="151943" y="305608"/>
                  <a:pt x="151943" y="297637"/>
                </a:cubicBezTo>
                <a:close/>
                <a:moveTo>
                  <a:pt x="293169" y="297637"/>
                </a:moveTo>
                <a:lnTo>
                  <a:pt x="293169" y="224818"/>
                </a:lnTo>
                <a:cubicBezTo>
                  <a:pt x="293169" y="216847"/>
                  <a:pt x="286639" y="210315"/>
                  <a:pt x="278668" y="210315"/>
                </a:cubicBezTo>
                <a:lnTo>
                  <a:pt x="205861" y="210315"/>
                </a:lnTo>
                <a:cubicBezTo>
                  <a:pt x="197891" y="210315"/>
                  <a:pt x="191360" y="216847"/>
                  <a:pt x="191360" y="224818"/>
                </a:cubicBezTo>
                <a:lnTo>
                  <a:pt x="191360" y="297637"/>
                </a:lnTo>
                <a:cubicBezTo>
                  <a:pt x="191360" y="305608"/>
                  <a:pt x="197891" y="312140"/>
                  <a:pt x="205861" y="312140"/>
                </a:cubicBezTo>
                <a:lnTo>
                  <a:pt x="278668" y="312140"/>
                </a:lnTo>
                <a:cubicBezTo>
                  <a:pt x="286639" y="312140"/>
                  <a:pt x="293169" y="305608"/>
                  <a:pt x="293169" y="297637"/>
                </a:cubicBezTo>
                <a:close/>
                <a:moveTo>
                  <a:pt x="434395" y="297637"/>
                </a:moveTo>
                <a:lnTo>
                  <a:pt x="434395" y="224818"/>
                </a:lnTo>
                <a:cubicBezTo>
                  <a:pt x="434395" y="216847"/>
                  <a:pt x="427865" y="210315"/>
                  <a:pt x="419894" y="210315"/>
                </a:cubicBezTo>
                <a:lnTo>
                  <a:pt x="347088" y="210315"/>
                </a:lnTo>
                <a:cubicBezTo>
                  <a:pt x="339117" y="210315"/>
                  <a:pt x="332586" y="216847"/>
                  <a:pt x="332586" y="224818"/>
                </a:cubicBezTo>
                <a:lnTo>
                  <a:pt x="332586" y="297637"/>
                </a:lnTo>
                <a:cubicBezTo>
                  <a:pt x="332586" y="305608"/>
                  <a:pt x="339117" y="312140"/>
                  <a:pt x="347088" y="312140"/>
                </a:cubicBezTo>
                <a:lnTo>
                  <a:pt x="419894" y="312140"/>
                </a:lnTo>
                <a:cubicBezTo>
                  <a:pt x="427865" y="312140"/>
                  <a:pt x="434395" y="305608"/>
                  <a:pt x="434395" y="297637"/>
                </a:cubicBezTo>
                <a:close/>
                <a:moveTo>
                  <a:pt x="151943" y="439120"/>
                </a:moveTo>
                <a:lnTo>
                  <a:pt x="151943" y="366301"/>
                </a:lnTo>
                <a:cubicBezTo>
                  <a:pt x="151943" y="358330"/>
                  <a:pt x="145412" y="351798"/>
                  <a:pt x="137442" y="351798"/>
                </a:cubicBezTo>
                <a:lnTo>
                  <a:pt x="64635" y="351798"/>
                </a:lnTo>
                <a:cubicBezTo>
                  <a:pt x="56665" y="351798"/>
                  <a:pt x="50134" y="358330"/>
                  <a:pt x="50134" y="366301"/>
                </a:cubicBezTo>
                <a:lnTo>
                  <a:pt x="50134" y="439120"/>
                </a:lnTo>
                <a:cubicBezTo>
                  <a:pt x="50134" y="447091"/>
                  <a:pt x="56665" y="453623"/>
                  <a:pt x="64635" y="453623"/>
                </a:cubicBezTo>
                <a:lnTo>
                  <a:pt x="137442" y="453623"/>
                </a:lnTo>
                <a:cubicBezTo>
                  <a:pt x="145412" y="453623"/>
                  <a:pt x="151943" y="447091"/>
                  <a:pt x="151943" y="439120"/>
                </a:cubicBezTo>
                <a:close/>
                <a:moveTo>
                  <a:pt x="293169" y="439120"/>
                </a:moveTo>
                <a:lnTo>
                  <a:pt x="293169" y="366301"/>
                </a:lnTo>
                <a:cubicBezTo>
                  <a:pt x="293169" y="358330"/>
                  <a:pt x="286639" y="351798"/>
                  <a:pt x="278668" y="351798"/>
                </a:cubicBezTo>
                <a:lnTo>
                  <a:pt x="205861" y="351798"/>
                </a:lnTo>
                <a:cubicBezTo>
                  <a:pt x="197891" y="351798"/>
                  <a:pt x="191360" y="358330"/>
                  <a:pt x="191360" y="366301"/>
                </a:cubicBezTo>
                <a:lnTo>
                  <a:pt x="191360" y="439120"/>
                </a:lnTo>
                <a:cubicBezTo>
                  <a:pt x="191360" y="447091"/>
                  <a:pt x="197891" y="453623"/>
                  <a:pt x="205861" y="453623"/>
                </a:cubicBezTo>
                <a:lnTo>
                  <a:pt x="278668" y="453623"/>
                </a:lnTo>
                <a:cubicBezTo>
                  <a:pt x="286639" y="453623"/>
                  <a:pt x="293169" y="447091"/>
                  <a:pt x="293169" y="439120"/>
                </a:cubicBezTo>
                <a:close/>
                <a:moveTo>
                  <a:pt x="434395" y="439120"/>
                </a:moveTo>
                <a:lnTo>
                  <a:pt x="434395" y="366301"/>
                </a:lnTo>
                <a:cubicBezTo>
                  <a:pt x="434395" y="358330"/>
                  <a:pt x="427865" y="351798"/>
                  <a:pt x="419894" y="351798"/>
                </a:cubicBezTo>
                <a:lnTo>
                  <a:pt x="347088" y="351798"/>
                </a:lnTo>
                <a:cubicBezTo>
                  <a:pt x="339117" y="351798"/>
                  <a:pt x="332586" y="358330"/>
                  <a:pt x="332586" y="366301"/>
                </a:cubicBezTo>
                <a:lnTo>
                  <a:pt x="332586" y="439120"/>
                </a:lnTo>
                <a:cubicBezTo>
                  <a:pt x="332586" y="447091"/>
                  <a:pt x="339117" y="453623"/>
                  <a:pt x="347088" y="453623"/>
                </a:cubicBezTo>
                <a:lnTo>
                  <a:pt x="419894" y="453623"/>
                </a:lnTo>
                <a:cubicBezTo>
                  <a:pt x="427865" y="453623"/>
                  <a:pt x="434395" y="447091"/>
                  <a:pt x="434395" y="439120"/>
                </a:cubicBezTo>
                <a:close/>
                <a:moveTo>
                  <a:pt x="0" y="154244"/>
                </a:moveTo>
                <a:lnTo>
                  <a:pt x="484529" y="154244"/>
                </a:lnTo>
                <a:moveTo>
                  <a:pt x="101039" y="0"/>
                </a:moveTo>
                <a:lnTo>
                  <a:pt x="101039" y="103366"/>
                </a:lnTo>
                <a:moveTo>
                  <a:pt x="383491" y="0"/>
                </a:moveTo>
                <a:lnTo>
                  <a:pt x="383491" y="103366"/>
                </a:lnTo>
              </a:path>
            </a:pathLst>
          </a:custGeom>
          <a:noFill/>
          <a:ln w="15875"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40AAB8"/>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121C022E-638E-19DB-546F-46D4C0907878}"/>
              </a:ext>
            </a:extLst>
          </p:cNvPr>
          <p:cNvSpPr/>
          <p:nvPr/>
        </p:nvSpPr>
        <p:spPr>
          <a:xfrm>
            <a:off x="393390" y="3906509"/>
            <a:ext cx="501775" cy="444880"/>
          </a:xfrm>
          <a:custGeom>
            <a:avLst/>
            <a:gdLst>
              <a:gd name="connsiteX0" fmla="*/ 287945 w 501775"/>
              <a:gd name="connsiteY0" fmla="*/ 250878 h 444880"/>
              <a:gd name="connsiteX1" fmla="*/ 250838 w 501775"/>
              <a:gd name="connsiteY1" fmla="*/ 287990 h 444880"/>
              <a:gd name="connsiteX2" fmla="*/ 213731 w 501775"/>
              <a:gd name="connsiteY2" fmla="*/ 250878 h 444880"/>
              <a:gd name="connsiteX3" fmla="*/ 250838 w 501775"/>
              <a:gd name="connsiteY3" fmla="*/ 213765 h 444880"/>
              <a:gd name="connsiteX4" fmla="*/ 287945 w 501775"/>
              <a:gd name="connsiteY4" fmla="*/ 250878 h 444880"/>
              <a:gd name="connsiteX5" fmla="*/ 355761 w 501775"/>
              <a:gd name="connsiteY5" fmla="*/ 154446 h 444880"/>
              <a:gd name="connsiteX6" fmla="*/ 282050 w 501775"/>
              <a:gd name="connsiteY6" fmla="*/ 223512 h 444880"/>
              <a:gd name="connsiteX7" fmla="*/ 412191 w 501775"/>
              <a:gd name="connsiteY7" fmla="*/ 442972 h 444880"/>
              <a:gd name="connsiteX8" fmla="*/ 501676 w 501775"/>
              <a:gd name="connsiteY8" fmla="*/ 250878 h 444880"/>
              <a:gd name="connsiteX9" fmla="*/ 250838 w 501775"/>
              <a:gd name="connsiteY9" fmla="*/ 0 h 444880"/>
              <a:gd name="connsiteX10" fmla="*/ 0 w 501775"/>
              <a:gd name="connsiteY10" fmla="*/ 250878 h 444880"/>
              <a:gd name="connsiteX11" fmla="*/ 91762 w 501775"/>
              <a:gd name="connsiteY11" fmla="*/ 444881 h 444880"/>
              <a:gd name="connsiteX12" fmla="*/ 250838 w 501775"/>
              <a:gd name="connsiteY12" fmla="*/ 0 h 444880"/>
              <a:gd name="connsiteX13" fmla="*/ 250838 w 501775"/>
              <a:gd name="connsiteY13" fmla="*/ 41802 h 444880"/>
              <a:gd name="connsiteX14" fmla="*/ 474147 w 501775"/>
              <a:gd name="connsiteY14" fmla="*/ 136593 h 444880"/>
              <a:gd name="connsiteX15" fmla="*/ 436940 w 501775"/>
              <a:gd name="connsiteY15" fmla="*/ 155651 h 444880"/>
              <a:gd name="connsiteX16" fmla="*/ 64769 w 501775"/>
              <a:gd name="connsiteY16" fmla="*/ 346138 h 444880"/>
              <a:gd name="connsiteX17" fmla="*/ 27562 w 501775"/>
              <a:gd name="connsiteY17" fmla="*/ 365196 h 444880"/>
              <a:gd name="connsiteX18" fmla="*/ 363162 w 501775"/>
              <a:gd name="connsiteY18" fmla="*/ 74560 h 444880"/>
              <a:gd name="connsiteX19" fmla="*/ 385634 w 501775"/>
              <a:gd name="connsiteY19" fmla="*/ 39290 h 444880"/>
              <a:gd name="connsiteX20" fmla="*/ 61654 w 501775"/>
              <a:gd name="connsiteY20" fmla="*/ 162116 h 444880"/>
              <a:gd name="connsiteX21" fmla="*/ 23811 w 501775"/>
              <a:gd name="connsiteY21" fmla="*/ 144364 h 444880"/>
              <a:gd name="connsiteX22" fmla="*/ 477999 w 501775"/>
              <a:gd name="connsiteY22" fmla="*/ 357493 h 444880"/>
              <a:gd name="connsiteX23" fmla="*/ 440155 w 501775"/>
              <a:gd name="connsiteY23" fmla="*/ 339740 h 444880"/>
              <a:gd name="connsiteX24" fmla="*/ 135968 w 501775"/>
              <a:gd name="connsiteY24" fmla="*/ 76302 h 444880"/>
              <a:gd name="connsiteX25" fmla="*/ 112994 w 501775"/>
              <a:gd name="connsiteY25" fmla="*/ 41367 h 444880"/>
              <a:gd name="connsiteX26" fmla="*/ 501776 w 501775"/>
              <a:gd name="connsiteY26" fmla="*/ 250911 h 444880"/>
              <a:gd name="connsiteX27" fmla="*/ 459981 w 501775"/>
              <a:gd name="connsiteY27" fmla="*/ 250911 h 444880"/>
              <a:gd name="connsiteX28" fmla="*/ 41896 w 501775"/>
              <a:gd name="connsiteY28" fmla="*/ 250911 h 444880"/>
              <a:gd name="connsiteX29" fmla="*/ 101 w 501775"/>
              <a:gd name="connsiteY29" fmla="*/ 250911 h 44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775" h="444880">
                <a:moveTo>
                  <a:pt x="287945" y="250878"/>
                </a:moveTo>
                <a:cubicBezTo>
                  <a:pt x="287945" y="271377"/>
                  <a:pt x="271334" y="287990"/>
                  <a:pt x="250838" y="287990"/>
                </a:cubicBezTo>
                <a:cubicBezTo>
                  <a:pt x="230342" y="287990"/>
                  <a:pt x="213731" y="271377"/>
                  <a:pt x="213731" y="250878"/>
                </a:cubicBezTo>
                <a:cubicBezTo>
                  <a:pt x="213731" y="230379"/>
                  <a:pt x="230342" y="213765"/>
                  <a:pt x="250838" y="213765"/>
                </a:cubicBezTo>
                <a:cubicBezTo>
                  <a:pt x="271334" y="213765"/>
                  <a:pt x="287945" y="230379"/>
                  <a:pt x="287945" y="250878"/>
                </a:cubicBezTo>
                <a:close/>
                <a:moveTo>
                  <a:pt x="355761" y="154446"/>
                </a:moveTo>
                <a:lnTo>
                  <a:pt x="282050" y="223512"/>
                </a:lnTo>
                <a:moveTo>
                  <a:pt x="412191" y="442972"/>
                </a:moveTo>
                <a:cubicBezTo>
                  <a:pt x="466913" y="396949"/>
                  <a:pt x="501676" y="327983"/>
                  <a:pt x="501676" y="250878"/>
                </a:cubicBezTo>
                <a:cubicBezTo>
                  <a:pt x="501676" y="112309"/>
                  <a:pt x="389352" y="0"/>
                  <a:pt x="250838" y="0"/>
                </a:cubicBezTo>
                <a:cubicBezTo>
                  <a:pt x="112325" y="0"/>
                  <a:pt x="0" y="112342"/>
                  <a:pt x="0" y="250878"/>
                </a:cubicBezTo>
                <a:cubicBezTo>
                  <a:pt x="0" y="329055"/>
                  <a:pt x="35733" y="398858"/>
                  <a:pt x="91762" y="444881"/>
                </a:cubicBezTo>
                <a:moveTo>
                  <a:pt x="250838" y="0"/>
                </a:moveTo>
                <a:lnTo>
                  <a:pt x="250838" y="41802"/>
                </a:lnTo>
                <a:moveTo>
                  <a:pt x="474147" y="136593"/>
                </a:moveTo>
                <a:lnTo>
                  <a:pt x="436940" y="155651"/>
                </a:lnTo>
                <a:moveTo>
                  <a:pt x="64769" y="346138"/>
                </a:moveTo>
                <a:lnTo>
                  <a:pt x="27562" y="365196"/>
                </a:lnTo>
                <a:moveTo>
                  <a:pt x="363162" y="74560"/>
                </a:moveTo>
                <a:lnTo>
                  <a:pt x="385634" y="39290"/>
                </a:lnTo>
                <a:moveTo>
                  <a:pt x="61654" y="162116"/>
                </a:moveTo>
                <a:lnTo>
                  <a:pt x="23811" y="144364"/>
                </a:lnTo>
                <a:moveTo>
                  <a:pt x="477999" y="357493"/>
                </a:moveTo>
                <a:lnTo>
                  <a:pt x="440155" y="339740"/>
                </a:lnTo>
                <a:moveTo>
                  <a:pt x="135968" y="76302"/>
                </a:moveTo>
                <a:lnTo>
                  <a:pt x="112994" y="41367"/>
                </a:lnTo>
                <a:moveTo>
                  <a:pt x="501776" y="250911"/>
                </a:moveTo>
                <a:lnTo>
                  <a:pt x="459981" y="250911"/>
                </a:lnTo>
                <a:moveTo>
                  <a:pt x="41896" y="250911"/>
                </a:moveTo>
                <a:lnTo>
                  <a:pt x="101" y="250911"/>
                </a:lnTo>
              </a:path>
            </a:pathLst>
          </a:custGeom>
          <a:noFill/>
          <a:ln w="15875"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6CA16825-9E16-6E13-E1CA-279466660216}"/>
              </a:ext>
            </a:extLst>
          </p:cNvPr>
          <p:cNvSpPr/>
          <p:nvPr/>
        </p:nvSpPr>
        <p:spPr>
          <a:xfrm>
            <a:off x="2513932" y="3957436"/>
            <a:ext cx="503651" cy="448598"/>
          </a:xfrm>
          <a:custGeom>
            <a:avLst/>
            <a:gdLst>
              <a:gd name="connsiteX0" fmla="*/ 251341 w 503651"/>
              <a:gd name="connsiteY0" fmla="*/ 129459 h 448598"/>
              <a:gd name="connsiteX1" fmla="*/ 251341 w 503651"/>
              <a:gd name="connsiteY1" fmla="*/ 129459 h 448598"/>
              <a:gd name="connsiteX2" fmla="*/ 205627 w 503651"/>
              <a:gd name="connsiteY2" fmla="*/ 86652 h 448598"/>
              <a:gd name="connsiteX3" fmla="*/ 159913 w 503651"/>
              <a:gd name="connsiteY3" fmla="*/ 128521 h 448598"/>
              <a:gd name="connsiteX4" fmla="*/ 254991 w 503651"/>
              <a:gd name="connsiteY4" fmla="*/ 206698 h 448598"/>
              <a:gd name="connsiteX5" fmla="*/ 207469 w 503651"/>
              <a:gd name="connsiteY5" fmla="*/ 249505 h 448598"/>
              <a:gd name="connsiteX6" fmla="*/ 155359 w 503651"/>
              <a:gd name="connsiteY6" fmla="*/ 203884 h 448598"/>
              <a:gd name="connsiteX7" fmla="*/ 206565 w 503651"/>
              <a:gd name="connsiteY7" fmla="*/ 251346 h 448598"/>
              <a:gd name="connsiteX8" fmla="*/ 206565 w 503651"/>
              <a:gd name="connsiteY8" fmla="*/ 251346 h 448598"/>
              <a:gd name="connsiteX9" fmla="*/ 206565 w 503651"/>
              <a:gd name="connsiteY9" fmla="*/ 269032 h 448598"/>
              <a:gd name="connsiteX10" fmla="*/ 206565 w 503651"/>
              <a:gd name="connsiteY10" fmla="*/ 53090 h 448598"/>
              <a:gd name="connsiteX11" fmla="*/ 206565 w 503651"/>
              <a:gd name="connsiteY11" fmla="*/ 53090 h 448598"/>
              <a:gd name="connsiteX12" fmla="*/ 206565 w 503651"/>
              <a:gd name="connsiteY12" fmla="*/ 83805 h 448598"/>
              <a:gd name="connsiteX13" fmla="*/ 364703 w 503651"/>
              <a:gd name="connsiteY13" fmla="*/ 309059 h 448598"/>
              <a:gd name="connsiteX14" fmla="*/ 364703 w 503651"/>
              <a:gd name="connsiteY14" fmla="*/ 309059 h 448598"/>
              <a:gd name="connsiteX15" fmla="*/ 439653 w 503651"/>
              <a:gd name="connsiteY15" fmla="*/ 168513 h 448598"/>
              <a:gd name="connsiteX16" fmla="*/ 274214 w 503651"/>
              <a:gd name="connsiteY16" fmla="*/ 34 h 448598"/>
              <a:gd name="connsiteX17" fmla="*/ 236739 w 503651"/>
              <a:gd name="connsiteY17" fmla="*/ 4689 h 448598"/>
              <a:gd name="connsiteX18" fmla="*/ 309881 w 503651"/>
              <a:gd name="connsiteY18" fmla="*/ 305307 h 448598"/>
              <a:gd name="connsiteX19" fmla="*/ 309881 w 503651"/>
              <a:gd name="connsiteY19" fmla="*/ 305307 h 448598"/>
              <a:gd name="connsiteX20" fmla="*/ 372038 w 503651"/>
              <a:gd name="connsiteY20" fmla="*/ 157326 h 448598"/>
              <a:gd name="connsiteX21" fmla="*/ 192868 w 503651"/>
              <a:gd name="connsiteY21" fmla="*/ 4689 h 448598"/>
              <a:gd name="connsiteX22" fmla="*/ 42968 w 503651"/>
              <a:gd name="connsiteY22" fmla="*/ 188041 h 448598"/>
              <a:gd name="connsiteX23" fmla="*/ 90489 w 503651"/>
              <a:gd name="connsiteY23" fmla="*/ 291340 h 448598"/>
              <a:gd name="connsiteX24" fmla="*/ 441495 w 503651"/>
              <a:gd name="connsiteY24" fmla="*/ 299714 h 448598"/>
              <a:gd name="connsiteX25" fmla="*/ 441495 w 503651"/>
              <a:gd name="connsiteY25" fmla="*/ 299714 h 448598"/>
              <a:gd name="connsiteX26" fmla="*/ 503652 w 503651"/>
              <a:gd name="connsiteY26" fmla="*/ 168480 h 448598"/>
              <a:gd name="connsiteX27" fmla="*/ 338213 w 503651"/>
              <a:gd name="connsiteY27" fmla="*/ 0 h 448598"/>
              <a:gd name="connsiteX28" fmla="*/ 306230 w 503651"/>
              <a:gd name="connsiteY28" fmla="*/ 2780 h 448598"/>
              <a:gd name="connsiteX29" fmla="*/ 185567 w 503651"/>
              <a:gd name="connsiteY29" fmla="*/ 334113 h 448598"/>
              <a:gd name="connsiteX30" fmla="*/ 266913 w 503651"/>
              <a:gd name="connsiteY30" fmla="*/ 339706 h 448598"/>
              <a:gd name="connsiteX31" fmla="*/ 292500 w 503651"/>
              <a:gd name="connsiteY31" fmla="*/ 322021 h 448598"/>
              <a:gd name="connsiteX32" fmla="*/ 292500 w 503651"/>
              <a:gd name="connsiteY32" fmla="*/ 322021 h 448598"/>
              <a:gd name="connsiteX33" fmla="*/ 279706 w 503651"/>
              <a:gd name="connsiteY33" fmla="*/ 296900 h 448598"/>
              <a:gd name="connsiteX34" fmla="*/ 180074 w 503651"/>
              <a:gd name="connsiteY34" fmla="*/ 269903 h 448598"/>
              <a:gd name="connsiteX35" fmla="*/ 149900 w 503651"/>
              <a:gd name="connsiteY35" fmla="*/ 273621 h 448598"/>
              <a:gd name="connsiteX36" fmla="*/ 53014 w 503651"/>
              <a:gd name="connsiteY36" fmla="*/ 329457 h 448598"/>
              <a:gd name="connsiteX37" fmla="*/ 53014 w 503651"/>
              <a:gd name="connsiteY37" fmla="*/ 329457 h 448598"/>
              <a:gd name="connsiteX38" fmla="*/ 54856 w 503651"/>
              <a:gd name="connsiteY38" fmla="*/ 434631 h 448598"/>
              <a:gd name="connsiteX39" fmla="*/ 222138 w 503651"/>
              <a:gd name="connsiteY39" fmla="*/ 434631 h 448598"/>
              <a:gd name="connsiteX40" fmla="*/ 254120 w 503651"/>
              <a:gd name="connsiteY40" fmla="*/ 428100 h 448598"/>
              <a:gd name="connsiteX41" fmla="*/ 441529 w 503651"/>
              <a:gd name="connsiteY41" fmla="*/ 340611 h 448598"/>
              <a:gd name="connsiteX42" fmla="*/ 455226 w 503651"/>
              <a:gd name="connsiteY42" fmla="*/ 314552 h 448598"/>
              <a:gd name="connsiteX43" fmla="*/ 455226 w 503651"/>
              <a:gd name="connsiteY43" fmla="*/ 315490 h 448598"/>
              <a:gd name="connsiteX44" fmla="*/ 433290 w 503651"/>
              <a:gd name="connsiteY44" fmla="*/ 300584 h 448598"/>
              <a:gd name="connsiteX45" fmla="*/ 294341 w 503651"/>
              <a:gd name="connsiteY45" fmla="*/ 322925 h 448598"/>
              <a:gd name="connsiteX46" fmla="*/ 294341 w 503651"/>
              <a:gd name="connsiteY46" fmla="*/ 322925 h 448598"/>
              <a:gd name="connsiteX47" fmla="*/ 0 w 503651"/>
              <a:gd name="connsiteY47" fmla="*/ 302460 h 448598"/>
              <a:gd name="connsiteX48" fmla="*/ 0 w 503651"/>
              <a:gd name="connsiteY48" fmla="*/ 302460 h 448598"/>
              <a:gd name="connsiteX49" fmla="*/ 0 w 503651"/>
              <a:gd name="connsiteY49" fmla="*/ 448599 h 448598"/>
              <a:gd name="connsiteX50" fmla="*/ 53014 w 503651"/>
              <a:gd name="connsiteY50" fmla="*/ 448599 h 448598"/>
              <a:gd name="connsiteX51" fmla="*/ 53014 w 503651"/>
              <a:gd name="connsiteY51" fmla="*/ 302460 h 448598"/>
              <a:gd name="connsiteX52" fmla="*/ 0 w 503651"/>
              <a:gd name="connsiteY52" fmla="*/ 302460 h 4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3651" h="448598">
                <a:moveTo>
                  <a:pt x="251341" y="129459"/>
                </a:moveTo>
                <a:lnTo>
                  <a:pt x="251341" y="129459"/>
                </a:lnTo>
                <a:cubicBezTo>
                  <a:pt x="251341" y="99681"/>
                  <a:pt x="228500" y="86652"/>
                  <a:pt x="205627" y="86652"/>
                </a:cubicBezTo>
                <a:cubicBezTo>
                  <a:pt x="182754" y="86652"/>
                  <a:pt x="159913" y="102461"/>
                  <a:pt x="159913" y="128521"/>
                </a:cubicBezTo>
                <a:cubicBezTo>
                  <a:pt x="159913" y="176921"/>
                  <a:pt x="250403" y="156455"/>
                  <a:pt x="254991" y="206698"/>
                </a:cubicBezTo>
                <a:cubicBezTo>
                  <a:pt x="256833" y="233695"/>
                  <a:pt x="233959" y="249505"/>
                  <a:pt x="207469" y="249505"/>
                </a:cubicBezTo>
                <a:cubicBezTo>
                  <a:pt x="180979" y="249505"/>
                  <a:pt x="155359" y="235537"/>
                  <a:pt x="155359" y="203884"/>
                </a:cubicBezTo>
                <a:moveTo>
                  <a:pt x="206565" y="251346"/>
                </a:moveTo>
                <a:lnTo>
                  <a:pt x="206565" y="251346"/>
                </a:lnTo>
                <a:lnTo>
                  <a:pt x="206565" y="269032"/>
                </a:lnTo>
                <a:moveTo>
                  <a:pt x="206565" y="53090"/>
                </a:moveTo>
                <a:lnTo>
                  <a:pt x="206565" y="53090"/>
                </a:lnTo>
                <a:lnTo>
                  <a:pt x="206565" y="83805"/>
                </a:lnTo>
                <a:moveTo>
                  <a:pt x="364703" y="309059"/>
                </a:moveTo>
                <a:lnTo>
                  <a:pt x="364703" y="309059"/>
                </a:lnTo>
                <a:cubicBezTo>
                  <a:pt x="409479" y="279282"/>
                  <a:pt x="439653" y="227163"/>
                  <a:pt x="439653" y="168513"/>
                </a:cubicBezTo>
                <a:cubicBezTo>
                  <a:pt x="439653" y="75431"/>
                  <a:pt x="365607" y="34"/>
                  <a:pt x="274214" y="34"/>
                </a:cubicBezTo>
                <a:cubicBezTo>
                  <a:pt x="261421" y="34"/>
                  <a:pt x="248628" y="1909"/>
                  <a:pt x="236739" y="4689"/>
                </a:cubicBezTo>
                <a:moveTo>
                  <a:pt x="309881" y="305307"/>
                </a:moveTo>
                <a:lnTo>
                  <a:pt x="309881" y="305307"/>
                </a:lnTo>
                <a:cubicBezTo>
                  <a:pt x="351944" y="270874"/>
                  <a:pt x="377530" y="216880"/>
                  <a:pt x="372038" y="157326"/>
                </a:cubicBezTo>
                <a:cubicBezTo>
                  <a:pt x="363799" y="65181"/>
                  <a:pt x="283356" y="-3684"/>
                  <a:pt x="192868" y="4689"/>
                </a:cubicBezTo>
                <a:cubicBezTo>
                  <a:pt x="101441" y="13063"/>
                  <a:pt x="34729" y="94958"/>
                  <a:pt x="42968" y="188041"/>
                </a:cubicBezTo>
                <a:cubicBezTo>
                  <a:pt x="46618" y="228068"/>
                  <a:pt x="63999" y="264376"/>
                  <a:pt x="90489" y="291340"/>
                </a:cubicBezTo>
                <a:moveTo>
                  <a:pt x="441495" y="299714"/>
                </a:moveTo>
                <a:lnTo>
                  <a:pt x="441495" y="299714"/>
                </a:lnTo>
                <a:cubicBezTo>
                  <a:pt x="478970" y="268998"/>
                  <a:pt x="503652" y="221536"/>
                  <a:pt x="503652" y="168480"/>
                </a:cubicBezTo>
                <a:cubicBezTo>
                  <a:pt x="503652" y="75398"/>
                  <a:pt x="429606" y="0"/>
                  <a:pt x="338213" y="0"/>
                </a:cubicBezTo>
                <a:cubicBezTo>
                  <a:pt x="327228" y="0"/>
                  <a:pt x="317181" y="938"/>
                  <a:pt x="306230" y="2780"/>
                </a:cubicBezTo>
                <a:moveTo>
                  <a:pt x="185567" y="334113"/>
                </a:moveTo>
                <a:lnTo>
                  <a:pt x="266913" y="339706"/>
                </a:lnTo>
                <a:cubicBezTo>
                  <a:pt x="277898" y="340644"/>
                  <a:pt x="288849" y="333175"/>
                  <a:pt x="292500" y="322021"/>
                </a:cubicBezTo>
                <a:lnTo>
                  <a:pt x="292500" y="322021"/>
                </a:lnTo>
                <a:cubicBezTo>
                  <a:pt x="296150" y="310867"/>
                  <a:pt x="289753" y="299680"/>
                  <a:pt x="279706" y="296900"/>
                </a:cubicBezTo>
                <a:lnTo>
                  <a:pt x="180074" y="269903"/>
                </a:lnTo>
                <a:cubicBezTo>
                  <a:pt x="170932" y="267123"/>
                  <a:pt x="157234" y="268965"/>
                  <a:pt x="149900" y="273621"/>
                </a:cubicBezTo>
                <a:lnTo>
                  <a:pt x="53014" y="329457"/>
                </a:lnTo>
                <a:lnTo>
                  <a:pt x="53014" y="329457"/>
                </a:lnTo>
                <a:moveTo>
                  <a:pt x="54856" y="434631"/>
                </a:moveTo>
                <a:lnTo>
                  <a:pt x="222138" y="434631"/>
                </a:lnTo>
                <a:cubicBezTo>
                  <a:pt x="231280" y="434631"/>
                  <a:pt x="244977" y="431851"/>
                  <a:pt x="254120" y="428100"/>
                </a:cubicBezTo>
                <a:lnTo>
                  <a:pt x="441529" y="340611"/>
                </a:lnTo>
                <a:cubicBezTo>
                  <a:pt x="451576" y="336893"/>
                  <a:pt x="457068" y="324801"/>
                  <a:pt x="455226" y="314552"/>
                </a:cubicBezTo>
                <a:lnTo>
                  <a:pt x="455226" y="315490"/>
                </a:lnTo>
                <a:cubicBezTo>
                  <a:pt x="453384" y="305240"/>
                  <a:pt x="443337" y="298742"/>
                  <a:pt x="433290" y="300584"/>
                </a:cubicBezTo>
                <a:lnTo>
                  <a:pt x="294341" y="322925"/>
                </a:lnTo>
                <a:lnTo>
                  <a:pt x="294341" y="322925"/>
                </a:lnTo>
                <a:moveTo>
                  <a:pt x="0" y="302460"/>
                </a:moveTo>
                <a:lnTo>
                  <a:pt x="0" y="302460"/>
                </a:lnTo>
                <a:lnTo>
                  <a:pt x="0" y="448599"/>
                </a:lnTo>
                <a:lnTo>
                  <a:pt x="53014" y="448599"/>
                </a:lnTo>
                <a:lnTo>
                  <a:pt x="53014" y="302460"/>
                </a:lnTo>
                <a:lnTo>
                  <a:pt x="0" y="302460"/>
                </a:lnTo>
                <a:close/>
              </a:path>
            </a:pathLst>
          </a:custGeom>
          <a:noFill/>
          <a:ln w="15875"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A28D4935-48B5-9097-AD23-394EA14916AD}"/>
              </a:ext>
            </a:extLst>
          </p:cNvPr>
          <p:cNvSpPr/>
          <p:nvPr/>
        </p:nvSpPr>
        <p:spPr>
          <a:xfrm>
            <a:off x="6633075" y="2029671"/>
            <a:ext cx="491893" cy="499846"/>
          </a:xfrm>
          <a:custGeom>
            <a:avLst/>
            <a:gdLst>
              <a:gd name="connsiteX0" fmla="*/ 65171 w 491893"/>
              <a:gd name="connsiteY0" fmla="*/ 86919 h 499846"/>
              <a:gd name="connsiteX1" fmla="*/ 448461 w 491893"/>
              <a:gd name="connsiteY1" fmla="*/ 86919 h 499846"/>
              <a:gd name="connsiteX2" fmla="*/ 491261 w 491893"/>
              <a:gd name="connsiteY2" fmla="*/ 137564 h 499846"/>
              <a:gd name="connsiteX3" fmla="*/ 459546 w 491893"/>
              <a:gd name="connsiteY3" fmla="*/ 286415 h 499846"/>
              <a:gd name="connsiteX4" fmla="*/ 438246 w 491893"/>
              <a:gd name="connsiteY4" fmla="*/ 304235 h 499846"/>
              <a:gd name="connsiteX5" fmla="*/ 119491 w 491893"/>
              <a:gd name="connsiteY5" fmla="*/ 304235 h 499846"/>
              <a:gd name="connsiteX6" fmla="*/ 173812 w 491893"/>
              <a:gd name="connsiteY6" fmla="*/ 412893 h 499846"/>
              <a:gd name="connsiteX7" fmla="*/ 130342 w 491893"/>
              <a:gd name="connsiteY7" fmla="*/ 456369 h 499846"/>
              <a:gd name="connsiteX8" fmla="*/ 173812 w 491893"/>
              <a:gd name="connsiteY8" fmla="*/ 499846 h 499846"/>
              <a:gd name="connsiteX9" fmla="*/ 217281 w 491893"/>
              <a:gd name="connsiteY9" fmla="*/ 456369 h 499846"/>
              <a:gd name="connsiteX10" fmla="*/ 173812 w 491893"/>
              <a:gd name="connsiteY10" fmla="*/ 412893 h 499846"/>
              <a:gd name="connsiteX11" fmla="*/ 412828 w 491893"/>
              <a:gd name="connsiteY11" fmla="*/ 412893 h 499846"/>
              <a:gd name="connsiteX12" fmla="*/ 369358 w 491893"/>
              <a:gd name="connsiteY12" fmla="*/ 456369 h 499846"/>
              <a:gd name="connsiteX13" fmla="*/ 412828 w 491893"/>
              <a:gd name="connsiteY13" fmla="*/ 499846 h 499846"/>
              <a:gd name="connsiteX14" fmla="*/ 456297 w 491893"/>
              <a:gd name="connsiteY14" fmla="*/ 456369 h 499846"/>
              <a:gd name="connsiteX15" fmla="*/ 412828 w 491893"/>
              <a:gd name="connsiteY15" fmla="*/ 412893 h 499846"/>
              <a:gd name="connsiteX16" fmla="*/ 0 w 491893"/>
              <a:gd name="connsiteY16" fmla="*/ 0 h 499846"/>
              <a:gd name="connsiteX17" fmla="*/ 65171 w 491893"/>
              <a:gd name="connsiteY17" fmla="*/ 86919 h 499846"/>
              <a:gd name="connsiteX18" fmla="*/ 130342 w 491893"/>
              <a:gd name="connsiteY18" fmla="*/ 347711 h 499846"/>
              <a:gd name="connsiteX19" fmla="*/ 147924 w 491893"/>
              <a:gd name="connsiteY19" fmla="*/ 369450 h 499846"/>
              <a:gd name="connsiteX20" fmla="*/ 456297 w 491893"/>
              <a:gd name="connsiteY20" fmla="*/ 369450 h 499846"/>
              <a:gd name="connsiteX21" fmla="*/ 92331 w 491893"/>
              <a:gd name="connsiteY21" fmla="*/ 195577 h 499846"/>
              <a:gd name="connsiteX22" fmla="*/ 477597 w 491893"/>
              <a:gd name="connsiteY22" fmla="*/ 195577 h 499846"/>
              <a:gd name="connsiteX23" fmla="*/ 185031 w 491893"/>
              <a:gd name="connsiteY23" fmla="*/ 86919 h 499846"/>
              <a:gd name="connsiteX24" fmla="*/ 199666 w 491893"/>
              <a:gd name="connsiteY24" fmla="*/ 304235 h 499846"/>
              <a:gd name="connsiteX25" fmla="*/ 288547 w 491893"/>
              <a:gd name="connsiteY25" fmla="*/ 86919 h 499846"/>
              <a:gd name="connsiteX26" fmla="*/ 288547 w 491893"/>
              <a:gd name="connsiteY26" fmla="*/ 304235 h 499846"/>
              <a:gd name="connsiteX27" fmla="*/ 403183 w 491893"/>
              <a:gd name="connsiteY27" fmla="*/ 86919 h 499846"/>
              <a:gd name="connsiteX28" fmla="*/ 383859 w 491893"/>
              <a:gd name="connsiteY28" fmla="*/ 304235 h 4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893" h="499846">
                <a:moveTo>
                  <a:pt x="65171" y="86919"/>
                </a:moveTo>
                <a:lnTo>
                  <a:pt x="448461" y="86919"/>
                </a:lnTo>
                <a:cubicBezTo>
                  <a:pt x="475186" y="86919"/>
                  <a:pt x="495815" y="111036"/>
                  <a:pt x="491261" y="137564"/>
                </a:cubicBezTo>
                <a:lnTo>
                  <a:pt x="459546" y="286415"/>
                </a:lnTo>
                <a:cubicBezTo>
                  <a:pt x="457604" y="296833"/>
                  <a:pt x="448695" y="304235"/>
                  <a:pt x="438246" y="304235"/>
                </a:cubicBezTo>
                <a:lnTo>
                  <a:pt x="119491" y="304235"/>
                </a:lnTo>
                <a:moveTo>
                  <a:pt x="173812" y="412893"/>
                </a:moveTo>
                <a:cubicBezTo>
                  <a:pt x="149800" y="412893"/>
                  <a:pt x="130342" y="432353"/>
                  <a:pt x="130342" y="456369"/>
                </a:cubicBezTo>
                <a:cubicBezTo>
                  <a:pt x="130342" y="480386"/>
                  <a:pt x="149800" y="499846"/>
                  <a:pt x="173812" y="499846"/>
                </a:cubicBezTo>
                <a:cubicBezTo>
                  <a:pt x="197824" y="499846"/>
                  <a:pt x="217281" y="480386"/>
                  <a:pt x="217281" y="456369"/>
                </a:cubicBezTo>
                <a:cubicBezTo>
                  <a:pt x="217281" y="432353"/>
                  <a:pt x="197824" y="412893"/>
                  <a:pt x="173812" y="412893"/>
                </a:cubicBezTo>
                <a:close/>
                <a:moveTo>
                  <a:pt x="412828" y="412893"/>
                </a:moveTo>
                <a:cubicBezTo>
                  <a:pt x="388816" y="412893"/>
                  <a:pt x="369358" y="432353"/>
                  <a:pt x="369358" y="456369"/>
                </a:cubicBezTo>
                <a:cubicBezTo>
                  <a:pt x="369358" y="480386"/>
                  <a:pt x="388816" y="499846"/>
                  <a:pt x="412828" y="499846"/>
                </a:cubicBezTo>
                <a:cubicBezTo>
                  <a:pt x="436840" y="499846"/>
                  <a:pt x="456297" y="480386"/>
                  <a:pt x="456297" y="456369"/>
                </a:cubicBezTo>
                <a:cubicBezTo>
                  <a:pt x="456297" y="432353"/>
                  <a:pt x="436840" y="412893"/>
                  <a:pt x="412828" y="412893"/>
                </a:cubicBezTo>
                <a:close/>
                <a:moveTo>
                  <a:pt x="0" y="0"/>
                </a:moveTo>
                <a:cubicBezTo>
                  <a:pt x="43470" y="0"/>
                  <a:pt x="43470" y="21738"/>
                  <a:pt x="65171" y="86919"/>
                </a:cubicBezTo>
                <a:lnTo>
                  <a:pt x="130342" y="347711"/>
                </a:lnTo>
                <a:cubicBezTo>
                  <a:pt x="132485" y="357726"/>
                  <a:pt x="137676" y="369450"/>
                  <a:pt x="147924" y="369450"/>
                </a:cubicBezTo>
                <a:lnTo>
                  <a:pt x="456297" y="369450"/>
                </a:lnTo>
                <a:moveTo>
                  <a:pt x="92331" y="195577"/>
                </a:moveTo>
                <a:lnTo>
                  <a:pt x="477597" y="195577"/>
                </a:lnTo>
                <a:moveTo>
                  <a:pt x="185031" y="86919"/>
                </a:moveTo>
                <a:lnTo>
                  <a:pt x="199666" y="304235"/>
                </a:lnTo>
                <a:moveTo>
                  <a:pt x="288547" y="86919"/>
                </a:moveTo>
                <a:lnTo>
                  <a:pt x="288547" y="304235"/>
                </a:lnTo>
                <a:moveTo>
                  <a:pt x="403183" y="86919"/>
                </a:moveTo>
                <a:lnTo>
                  <a:pt x="383859" y="304235"/>
                </a:lnTo>
              </a:path>
            </a:pathLst>
          </a:custGeom>
          <a:noFill/>
          <a:ln w="15875" cap="flat">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32">
            <a:extLst>
              <a:ext uri="{FF2B5EF4-FFF2-40B4-BE49-F238E27FC236}">
                <a16:creationId xmlns:a16="http://schemas.microsoft.com/office/drawing/2014/main" id="{EDB744B8-8747-670B-8A13-E2AEB7576C49}"/>
              </a:ext>
            </a:extLst>
          </p:cNvPr>
          <p:cNvSpPr/>
          <p:nvPr/>
        </p:nvSpPr>
        <p:spPr>
          <a:xfrm>
            <a:off x="4565212" y="3874576"/>
            <a:ext cx="410450" cy="501755"/>
          </a:xfrm>
          <a:custGeom>
            <a:avLst/>
            <a:gdLst>
              <a:gd name="connsiteX0" fmla="*/ 410450 w 410450"/>
              <a:gd name="connsiteY0" fmla="*/ 296498 h 501755"/>
              <a:gd name="connsiteX1" fmla="*/ 205225 w 410450"/>
              <a:gd name="connsiteY1" fmla="*/ 501755 h 501755"/>
              <a:gd name="connsiteX2" fmla="*/ 0 w 410450"/>
              <a:gd name="connsiteY2" fmla="*/ 296498 h 501755"/>
              <a:gd name="connsiteX3" fmla="*/ 205225 w 410450"/>
              <a:gd name="connsiteY3" fmla="*/ 91240 h 501755"/>
              <a:gd name="connsiteX4" fmla="*/ 410450 w 410450"/>
              <a:gd name="connsiteY4" fmla="*/ 296498 h 501755"/>
              <a:gd name="connsiteX5" fmla="*/ 239418 w 410450"/>
              <a:gd name="connsiteY5" fmla="*/ 91240 h 501755"/>
              <a:gd name="connsiteX6" fmla="*/ 239418 w 410450"/>
              <a:gd name="connsiteY6" fmla="*/ 45620 h 501755"/>
              <a:gd name="connsiteX7" fmla="*/ 170999 w 410450"/>
              <a:gd name="connsiteY7" fmla="*/ 45620 h 501755"/>
              <a:gd name="connsiteX8" fmla="*/ 170999 w 410450"/>
              <a:gd name="connsiteY8" fmla="*/ 91240 h 501755"/>
              <a:gd name="connsiteX9" fmla="*/ 285031 w 410450"/>
              <a:gd name="connsiteY9" fmla="*/ 0 h 501755"/>
              <a:gd name="connsiteX10" fmla="*/ 125386 w 410450"/>
              <a:gd name="connsiteY10" fmla="*/ 0 h 501755"/>
              <a:gd name="connsiteX11" fmla="*/ 125386 w 410450"/>
              <a:gd name="connsiteY11" fmla="*/ 45620 h 501755"/>
              <a:gd name="connsiteX12" fmla="*/ 285031 w 410450"/>
              <a:gd name="connsiteY12" fmla="*/ 45620 h 501755"/>
              <a:gd name="connsiteX13" fmla="*/ 285031 w 410450"/>
              <a:gd name="connsiteY13" fmla="*/ 0 h 501755"/>
              <a:gd name="connsiteX14" fmla="*/ 205225 w 410450"/>
              <a:gd name="connsiteY14" fmla="*/ 273688 h 501755"/>
              <a:gd name="connsiteX15" fmla="*/ 182419 w 410450"/>
              <a:gd name="connsiteY15" fmla="*/ 296498 h 501755"/>
              <a:gd name="connsiteX16" fmla="*/ 205225 w 410450"/>
              <a:gd name="connsiteY16" fmla="*/ 319308 h 501755"/>
              <a:gd name="connsiteX17" fmla="*/ 228032 w 410450"/>
              <a:gd name="connsiteY17" fmla="*/ 296498 h 501755"/>
              <a:gd name="connsiteX18" fmla="*/ 205225 w 410450"/>
              <a:gd name="connsiteY18" fmla="*/ 273688 h 501755"/>
              <a:gd name="connsiteX19" fmla="*/ 228032 w 410450"/>
              <a:gd name="connsiteY19" fmla="*/ 273688 h 501755"/>
              <a:gd name="connsiteX20" fmla="*/ 307837 w 410450"/>
              <a:gd name="connsiteY20" fmla="*/ 193869 h 501755"/>
              <a:gd name="connsiteX21" fmla="*/ 353451 w 410450"/>
              <a:gd name="connsiteY21" fmla="*/ 159671 h 501755"/>
              <a:gd name="connsiteX22" fmla="*/ 376257 w 410450"/>
              <a:gd name="connsiteY22" fmla="*/ 136861 h 501755"/>
              <a:gd name="connsiteX23" fmla="*/ 364870 w 410450"/>
              <a:gd name="connsiteY23" fmla="*/ 125472 h 501755"/>
              <a:gd name="connsiteX24" fmla="*/ 387677 w 410450"/>
              <a:gd name="connsiteY24" fmla="*/ 148282 h 501755"/>
              <a:gd name="connsiteX25" fmla="*/ 56999 w 410450"/>
              <a:gd name="connsiteY25" fmla="*/ 159671 h 501755"/>
              <a:gd name="connsiteX26" fmla="*/ 34193 w 410450"/>
              <a:gd name="connsiteY26" fmla="*/ 136861 h 501755"/>
              <a:gd name="connsiteX27" fmla="*/ 45579 w 410450"/>
              <a:gd name="connsiteY27" fmla="*/ 125472 h 501755"/>
              <a:gd name="connsiteX28" fmla="*/ 22773 w 410450"/>
              <a:gd name="connsiteY28" fmla="*/ 148282 h 5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0450" h="501755">
                <a:moveTo>
                  <a:pt x="410450" y="296498"/>
                </a:moveTo>
                <a:cubicBezTo>
                  <a:pt x="410450" y="409878"/>
                  <a:pt x="318554" y="501755"/>
                  <a:pt x="205225" y="501755"/>
                </a:cubicBezTo>
                <a:cubicBezTo>
                  <a:pt x="91896" y="501755"/>
                  <a:pt x="0" y="409845"/>
                  <a:pt x="0" y="296498"/>
                </a:cubicBezTo>
                <a:cubicBezTo>
                  <a:pt x="0" y="183151"/>
                  <a:pt x="91896" y="91240"/>
                  <a:pt x="205225" y="91240"/>
                </a:cubicBezTo>
                <a:cubicBezTo>
                  <a:pt x="318554" y="91240"/>
                  <a:pt x="410450" y="183151"/>
                  <a:pt x="410450" y="296498"/>
                </a:cubicBezTo>
                <a:close/>
                <a:moveTo>
                  <a:pt x="239418" y="91240"/>
                </a:moveTo>
                <a:lnTo>
                  <a:pt x="239418" y="45620"/>
                </a:lnTo>
                <a:lnTo>
                  <a:pt x="170999" y="45620"/>
                </a:lnTo>
                <a:lnTo>
                  <a:pt x="170999" y="91240"/>
                </a:lnTo>
                <a:moveTo>
                  <a:pt x="285031" y="0"/>
                </a:moveTo>
                <a:lnTo>
                  <a:pt x="125386" y="0"/>
                </a:lnTo>
                <a:lnTo>
                  <a:pt x="125386" y="45620"/>
                </a:lnTo>
                <a:lnTo>
                  <a:pt x="285031" y="45620"/>
                </a:lnTo>
                <a:lnTo>
                  <a:pt x="285031" y="0"/>
                </a:lnTo>
                <a:close/>
                <a:moveTo>
                  <a:pt x="205225" y="273688"/>
                </a:moveTo>
                <a:cubicBezTo>
                  <a:pt x="192633" y="273688"/>
                  <a:pt x="182419" y="283904"/>
                  <a:pt x="182419" y="296498"/>
                </a:cubicBezTo>
                <a:cubicBezTo>
                  <a:pt x="182419" y="309092"/>
                  <a:pt x="192633" y="319308"/>
                  <a:pt x="205225" y="319308"/>
                </a:cubicBezTo>
                <a:cubicBezTo>
                  <a:pt x="217817" y="319308"/>
                  <a:pt x="228032" y="309092"/>
                  <a:pt x="228032" y="296498"/>
                </a:cubicBezTo>
                <a:cubicBezTo>
                  <a:pt x="228032" y="283904"/>
                  <a:pt x="217817" y="273688"/>
                  <a:pt x="205225" y="273688"/>
                </a:cubicBezTo>
                <a:close/>
                <a:moveTo>
                  <a:pt x="228032" y="273688"/>
                </a:moveTo>
                <a:lnTo>
                  <a:pt x="307837" y="193869"/>
                </a:lnTo>
                <a:moveTo>
                  <a:pt x="353451" y="159671"/>
                </a:moveTo>
                <a:lnTo>
                  <a:pt x="376257" y="136861"/>
                </a:lnTo>
                <a:moveTo>
                  <a:pt x="364870" y="125472"/>
                </a:moveTo>
                <a:lnTo>
                  <a:pt x="387677" y="148282"/>
                </a:lnTo>
                <a:moveTo>
                  <a:pt x="56999" y="159671"/>
                </a:moveTo>
                <a:lnTo>
                  <a:pt x="34193" y="136861"/>
                </a:lnTo>
                <a:moveTo>
                  <a:pt x="45579" y="125472"/>
                </a:moveTo>
                <a:lnTo>
                  <a:pt x="22773" y="148282"/>
                </a:lnTo>
              </a:path>
            </a:pathLst>
          </a:custGeom>
          <a:noFill/>
          <a:ln w="15875" cap="flat">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4FC09FB9-5248-42B0-5334-AD228BF7BDDA}"/>
              </a:ext>
            </a:extLst>
          </p:cNvPr>
          <p:cNvSpPr/>
          <p:nvPr/>
        </p:nvSpPr>
        <p:spPr>
          <a:xfrm>
            <a:off x="9436205" y="3923920"/>
            <a:ext cx="483725" cy="501420"/>
          </a:xfrm>
          <a:custGeom>
            <a:avLst/>
            <a:gdLst>
              <a:gd name="connsiteX0" fmla="*/ 140690 w 483725"/>
              <a:gd name="connsiteY0" fmla="*/ 269065 h 501420"/>
              <a:gd name="connsiteX1" fmla="*/ 255359 w 483725"/>
              <a:gd name="connsiteY1" fmla="*/ 154378 h 501420"/>
              <a:gd name="connsiteX2" fmla="*/ 370028 w 483725"/>
              <a:gd name="connsiteY2" fmla="*/ 269065 h 501420"/>
              <a:gd name="connsiteX3" fmla="*/ 255359 w 483725"/>
              <a:gd name="connsiteY3" fmla="*/ 383752 h 501420"/>
              <a:gd name="connsiteX4" fmla="*/ 140690 w 483725"/>
              <a:gd name="connsiteY4" fmla="*/ 269065 h 501420"/>
              <a:gd name="connsiteX5" fmla="*/ 225922 w 483725"/>
              <a:gd name="connsiteY5" fmla="*/ 103835 h 501420"/>
              <a:gd name="connsiteX6" fmla="*/ 277831 w 483725"/>
              <a:gd name="connsiteY6" fmla="*/ 51917 h 501420"/>
              <a:gd name="connsiteX7" fmla="*/ 225922 w 483725"/>
              <a:gd name="connsiteY7" fmla="*/ 0 h 501420"/>
              <a:gd name="connsiteX8" fmla="*/ 174013 w 483725"/>
              <a:gd name="connsiteY8" fmla="*/ 51917 h 501420"/>
              <a:gd name="connsiteX9" fmla="*/ 225922 w 483725"/>
              <a:gd name="connsiteY9" fmla="*/ 103835 h 501420"/>
              <a:gd name="connsiteX10" fmla="*/ 446753 w 483725"/>
              <a:gd name="connsiteY10" fmla="*/ 134482 h 501420"/>
              <a:gd name="connsiteX11" fmla="*/ 483726 w 483725"/>
              <a:gd name="connsiteY11" fmla="*/ 97504 h 501420"/>
              <a:gd name="connsiteX12" fmla="*/ 446753 w 483725"/>
              <a:gd name="connsiteY12" fmla="*/ 60526 h 501420"/>
              <a:gd name="connsiteX13" fmla="*/ 409780 w 483725"/>
              <a:gd name="connsiteY13" fmla="*/ 97504 h 501420"/>
              <a:gd name="connsiteX14" fmla="*/ 446753 w 483725"/>
              <a:gd name="connsiteY14" fmla="*/ 134482 h 501420"/>
              <a:gd name="connsiteX15" fmla="*/ 36973 w 483725"/>
              <a:gd name="connsiteY15" fmla="*/ 270137 h 501420"/>
              <a:gd name="connsiteX16" fmla="*/ 73945 w 483725"/>
              <a:gd name="connsiteY16" fmla="*/ 233159 h 501420"/>
              <a:gd name="connsiteX17" fmla="*/ 36973 w 483725"/>
              <a:gd name="connsiteY17" fmla="*/ 196180 h 501420"/>
              <a:gd name="connsiteX18" fmla="*/ 0 w 483725"/>
              <a:gd name="connsiteY18" fmla="*/ 233159 h 501420"/>
              <a:gd name="connsiteX19" fmla="*/ 36973 w 483725"/>
              <a:gd name="connsiteY19" fmla="*/ 270137 h 501420"/>
              <a:gd name="connsiteX20" fmla="*/ 421100 w 483725"/>
              <a:gd name="connsiteY20" fmla="*/ 420731 h 501420"/>
              <a:gd name="connsiteX21" fmla="*/ 458072 w 483725"/>
              <a:gd name="connsiteY21" fmla="*/ 383752 h 501420"/>
              <a:gd name="connsiteX22" fmla="*/ 421100 w 483725"/>
              <a:gd name="connsiteY22" fmla="*/ 346774 h 501420"/>
              <a:gd name="connsiteX23" fmla="*/ 384127 w 483725"/>
              <a:gd name="connsiteY23" fmla="*/ 383752 h 501420"/>
              <a:gd name="connsiteX24" fmla="*/ 421100 w 483725"/>
              <a:gd name="connsiteY24" fmla="*/ 420731 h 501420"/>
              <a:gd name="connsiteX25" fmla="*/ 174013 w 483725"/>
              <a:gd name="connsiteY25" fmla="*/ 501420 h 501420"/>
              <a:gd name="connsiteX26" fmla="*/ 210985 w 483725"/>
              <a:gd name="connsiteY26" fmla="*/ 464442 h 501420"/>
              <a:gd name="connsiteX27" fmla="*/ 174013 w 483725"/>
              <a:gd name="connsiteY27" fmla="*/ 427463 h 501420"/>
              <a:gd name="connsiteX28" fmla="*/ 137040 w 483725"/>
              <a:gd name="connsiteY28" fmla="*/ 464442 h 501420"/>
              <a:gd name="connsiteX29" fmla="*/ 174013 w 483725"/>
              <a:gd name="connsiteY29" fmla="*/ 501420 h 501420"/>
              <a:gd name="connsiteX30" fmla="*/ 226625 w 483725"/>
              <a:gd name="connsiteY30" fmla="*/ 292679 h 501420"/>
              <a:gd name="connsiteX31" fmla="*/ 255426 w 483725"/>
              <a:gd name="connsiteY31" fmla="*/ 316059 h 501420"/>
              <a:gd name="connsiteX32" fmla="*/ 284797 w 483725"/>
              <a:gd name="connsiteY32" fmla="*/ 292679 h 501420"/>
              <a:gd name="connsiteX33" fmla="*/ 276525 w 483725"/>
              <a:gd name="connsiteY33" fmla="*/ 274726 h 501420"/>
              <a:gd name="connsiteX34" fmla="*/ 225888 w 483725"/>
              <a:gd name="connsiteY34" fmla="*/ 245451 h 501420"/>
              <a:gd name="connsiteX35" fmla="*/ 255259 w 483725"/>
              <a:gd name="connsiteY35" fmla="*/ 222072 h 501420"/>
              <a:gd name="connsiteX36" fmla="*/ 284060 w 483725"/>
              <a:gd name="connsiteY36" fmla="*/ 245451 h 501420"/>
              <a:gd name="connsiteX37" fmla="*/ 255326 w 483725"/>
              <a:gd name="connsiteY37" fmla="*/ 201338 h 501420"/>
              <a:gd name="connsiteX38" fmla="*/ 255326 w 483725"/>
              <a:gd name="connsiteY38" fmla="*/ 222072 h 501420"/>
              <a:gd name="connsiteX39" fmla="*/ 255326 w 483725"/>
              <a:gd name="connsiteY39" fmla="*/ 316092 h 501420"/>
              <a:gd name="connsiteX40" fmla="*/ 255326 w 483725"/>
              <a:gd name="connsiteY40" fmla="*/ 340711 h 501420"/>
              <a:gd name="connsiteX41" fmla="*/ 46752 w 483725"/>
              <a:gd name="connsiteY41" fmla="*/ 197520 h 501420"/>
              <a:gd name="connsiteX42" fmla="*/ 185533 w 483725"/>
              <a:gd name="connsiteY42" fmla="*/ 84541 h 501420"/>
              <a:gd name="connsiteX43" fmla="*/ 277797 w 483725"/>
              <a:gd name="connsiteY43" fmla="*/ 51917 h 501420"/>
              <a:gd name="connsiteX44" fmla="*/ 409747 w 483725"/>
              <a:gd name="connsiteY44" fmla="*/ 97504 h 501420"/>
              <a:gd name="connsiteX45" fmla="*/ 446719 w 483725"/>
              <a:gd name="connsiteY45" fmla="*/ 134482 h 501420"/>
              <a:gd name="connsiteX46" fmla="*/ 421100 w 483725"/>
              <a:gd name="connsiteY46" fmla="*/ 346774 h 501420"/>
              <a:gd name="connsiteX47" fmla="*/ 386840 w 483725"/>
              <a:gd name="connsiteY47" fmla="*/ 397686 h 501420"/>
              <a:gd name="connsiteX48" fmla="*/ 210985 w 483725"/>
              <a:gd name="connsiteY48" fmla="*/ 464442 h 501420"/>
              <a:gd name="connsiteX49" fmla="*/ 148694 w 483725"/>
              <a:gd name="connsiteY49" fmla="*/ 437478 h 501420"/>
              <a:gd name="connsiteX50" fmla="*/ 57669 w 483725"/>
              <a:gd name="connsiteY50" fmla="*/ 263773 h 501420"/>
              <a:gd name="connsiteX51" fmla="*/ 73912 w 483725"/>
              <a:gd name="connsiteY51" fmla="*/ 233159 h 501420"/>
              <a:gd name="connsiteX52" fmla="*/ 142901 w 483725"/>
              <a:gd name="connsiteY52" fmla="*/ 246523 h 501420"/>
              <a:gd name="connsiteX53" fmla="*/ 421066 w 483725"/>
              <a:gd name="connsiteY53" fmla="*/ 124133 h 501420"/>
              <a:gd name="connsiteX54" fmla="*/ 335801 w 483725"/>
              <a:gd name="connsiteY54" fmla="*/ 187371 h 501420"/>
              <a:gd name="connsiteX55" fmla="*/ 386672 w 483725"/>
              <a:gd name="connsiteY55" fmla="*/ 370153 h 501420"/>
              <a:gd name="connsiteX56" fmla="*/ 344877 w 483725"/>
              <a:gd name="connsiteY56" fmla="*/ 340644 h 50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3725" h="501420">
                <a:moveTo>
                  <a:pt x="140690" y="269065"/>
                </a:moveTo>
                <a:cubicBezTo>
                  <a:pt x="140690" y="205726"/>
                  <a:pt x="192030" y="154378"/>
                  <a:pt x="255359" y="154378"/>
                </a:cubicBezTo>
                <a:cubicBezTo>
                  <a:pt x="318688" y="154378"/>
                  <a:pt x="370028" y="205726"/>
                  <a:pt x="370028" y="269065"/>
                </a:cubicBezTo>
                <a:cubicBezTo>
                  <a:pt x="370028" y="332404"/>
                  <a:pt x="318688" y="383752"/>
                  <a:pt x="255359" y="383752"/>
                </a:cubicBezTo>
                <a:cubicBezTo>
                  <a:pt x="192030" y="383752"/>
                  <a:pt x="140690" y="332404"/>
                  <a:pt x="140690" y="269065"/>
                </a:cubicBezTo>
                <a:close/>
                <a:moveTo>
                  <a:pt x="225922" y="103835"/>
                </a:moveTo>
                <a:cubicBezTo>
                  <a:pt x="254589" y="103835"/>
                  <a:pt x="277831" y="80589"/>
                  <a:pt x="277831" y="51917"/>
                </a:cubicBezTo>
                <a:cubicBezTo>
                  <a:pt x="277831" y="23246"/>
                  <a:pt x="254589" y="0"/>
                  <a:pt x="225922" y="0"/>
                </a:cubicBezTo>
                <a:cubicBezTo>
                  <a:pt x="197254" y="0"/>
                  <a:pt x="174013" y="23246"/>
                  <a:pt x="174013" y="51917"/>
                </a:cubicBezTo>
                <a:cubicBezTo>
                  <a:pt x="174013" y="80589"/>
                  <a:pt x="197254" y="103835"/>
                  <a:pt x="225922" y="103835"/>
                </a:cubicBezTo>
                <a:close/>
                <a:moveTo>
                  <a:pt x="446753" y="134482"/>
                </a:moveTo>
                <a:cubicBezTo>
                  <a:pt x="467182" y="134482"/>
                  <a:pt x="483726" y="117936"/>
                  <a:pt x="483726" y="97504"/>
                </a:cubicBezTo>
                <a:cubicBezTo>
                  <a:pt x="483726" y="77072"/>
                  <a:pt x="467182" y="60526"/>
                  <a:pt x="446753" y="60526"/>
                </a:cubicBezTo>
                <a:cubicBezTo>
                  <a:pt x="426324" y="60526"/>
                  <a:pt x="409780" y="77072"/>
                  <a:pt x="409780" y="97504"/>
                </a:cubicBezTo>
                <a:cubicBezTo>
                  <a:pt x="409780" y="117936"/>
                  <a:pt x="426324" y="134482"/>
                  <a:pt x="446753" y="134482"/>
                </a:cubicBezTo>
                <a:close/>
                <a:moveTo>
                  <a:pt x="36973" y="270137"/>
                </a:moveTo>
                <a:cubicBezTo>
                  <a:pt x="57401" y="270137"/>
                  <a:pt x="73945" y="253591"/>
                  <a:pt x="73945" y="233159"/>
                </a:cubicBezTo>
                <a:cubicBezTo>
                  <a:pt x="73945" y="212727"/>
                  <a:pt x="57401" y="196180"/>
                  <a:pt x="36973" y="196180"/>
                </a:cubicBezTo>
                <a:cubicBezTo>
                  <a:pt x="16544" y="196180"/>
                  <a:pt x="0" y="212727"/>
                  <a:pt x="0" y="233159"/>
                </a:cubicBezTo>
                <a:cubicBezTo>
                  <a:pt x="0" y="253591"/>
                  <a:pt x="16544" y="270137"/>
                  <a:pt x="36973" y="270137"/>
                </a:cubicBezTo>
                <a:close/>
                <a:moveTo>
                  <a:pt x="421100" y="420731"/>
                </a:moveTo>
                <a:cubicBezTo>
                  <a:pt x="441528" y="420731"/>
                  <a:pt x="458072" y="404184"/>
                  <a:pt x="458072" y="383752"/>
                </a:cubicBezTo>
                <a:cubicBezTo>
                  <a:pt x="458072" y="363320"/>
                  <a:pt x="441528" y="346774"/>
                  <a:pt x="421100" y="346774"/>
                </a:cubicBezTo>
                <a:cubicBezTo>
                  <a:pt x="400671" y="346774"/>
                  <a:pt x="384127" y="363320"/>
                  <a:pt x="384127" y="383752"/>
                </a:cubicBezTo>
                <a:cubicBezTo>
                  <a:pt x="384127" y="404184"/>
                  <a:pt x="400671" y="420731"/>
                  <a:pt x="421100" y="420731"/>
                </a:cubicBezTo>
                <a:close/>
                <a:moveTo>
                  <a:pt x="174013" y="501420"/>
                </a:moveTo>
                <a:cubicBezTo>
                  <a:pt x="194441" y="501420"/>
                  <a:pt x="210985" y="484874"/>
                  <a:pt x="210985" y="464442"/>
                </a:cubicBezTo>
                <a:cubicBezTo>
                  <a:pt x="210985" y="444010"/>
                  <a:pt x="194441" y="427463"/>
                  <a:pt x="174013" y="427463"/>
                </a:cubicBezTo>
                <a:cubicBezTo>
                  <a:pt x="153584" y="427463"/>
                  <a:pt x="137040" y="444010"/>
                  <a:pt x="137040" y="464442"/>
                </a:cubicBezTo>
                <a:cubicBezTo>
                  <a:pt x="137040" y="484874"/>
                  <a:pt x="153584" y="501420"/>
                  <a:pt x="174013" y="501420"/>
                </a:cubicBezTo>
                <a:close/>
                <a:moveTo>
                  <a:pt x="226625" y="292679"/>
                </a:moveTo>
                <a:cubicBezTo>
                  <a:pt x="226625" y="307350"/>
                  <a:pt x="242131" y="316059"/>
                  <a:pt x="255426" y="316059"/>
                </a:cubicBezTo>
                <a:cubicBezTo>
                  <a:pt x="268722" y="316059"/>
                  <a:pt x="284797" y="307886"/>
                  <a:pt x="284797" y="292679"/>
                </a:cubicBezTo>
                <a:cubicBezTo>
                  <a:pt x="284864" y="284909"/>
                  <a:pt x="282017" y="277506"/>
                  <a:pt x="276525" y="274726"/>
                </a:cubicBezTo>
                <a:cubicBezTo>
                  <a:pt x="255627" y="264075"/>
                  <a:pt x="225721" y="268630"/>
                  <a:pt x="225888" y="245451"/>
                </a:cubicBezTo>
                <a:cubicBezTo>
                  <a:pt x="225888" y="230211"/>
                  <a:pt x="241930" y="222072"/>
                  <a:pt x="255259" y="222072"/>
                </a:cubicBezTo>
                <a:cubicBezTo>
                  <a:pt x="268588" y="222072"/>
                  <a:pt x="284060" y="230781"/>
                  <a:pt x="284060" y="245451"/>
                </a:cubicBezTo>
                <a:moveTo>
                  <a:pt x="255326" y="201338"/>
                </a:moveTo>
                <a:lnTo>
                  <a:pt x="255326" y="222072"/>
                </a:lnTo>
                <a:moveTo>
                  <a:pt x="255326" y="316092"/>
                </a:moveTo>
                <a:lnTo>
                  <a:pt x="255326" y="340711"/>
                </a:lnTo>
                <a:moveTo>
                  <a:pt x="46752" y="197520"/>
                </a:moveTo>
                <a:lnTo>
                  <a:pt x="185533" y="84541"/>
                </a:lnTo>
                <a:moveTo>
                  <a:pt x="277797" y="51917"/>
                </a:moveTo>
                <a:lnTo>
                  <a:pt x="409747" y="97504"/>
                </a:lnTo>
                <a:moveTo>
                  <a:pt x="446719" y="134482"/>
                </a:moveTo>
                <a:lnTo>
                  <a:pt x="421100" y="346774"/>
                </a:lnTo>
                <a:moveTo>
                  <a:pt x="386840" y="397686"/>
                </a:moveTo>
                <a:lnTo>
                  <a:pt x="210985" y="464442"/>
                </a:lnTo>
                <a:moveTo>
                  <a:pt x="148694" y="437478"/>
                </a:moveTo>
                <a:lnTo>
                  <a:pt x="57669" y="263773"/>
                </a:lnTo>
                <a:moveTo>
                  <a:pt x="73912" y="233159"/>
                </a:moveTo>
                <a:lnTo>
                  <a:pt x="142901" y="246523"/>
                </a:lnTo>
                <a:moveTo>
                  <a:pt x="421066" y="124133"/>
                </a:moveTo>
                <a:lnTo>
                  <a:pt x="335801" y="187371"/>
                </a:lnTo>
                <a:moveTo>
                  <a:pt x="386672" y="370153"/>
                </a:moveTo>
                <a:lnTo>
                  <a:pt x="344877" y="340644"/>
                </a:lnTo>
              </a:path>
            </a:pathLst>
          </a:custGeom>
          <a:noFill/>
          <a:ln w="15875" cap="flat">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Freeform 49">
            <a:extLst>
              <a:ext uri="{FF2B5EF4-FFF2-40B4-BE49-F238E27FC236}">
                <a16:creationId xmlns:a16="http://schemas.microsoft.com/office/drawing/2014/main" id="{D9342B3C-A30D-E41D-EDAD-7E245E593811}"/>
              </a:ext>
            </a:extLst>
          </p:cNvPr>
          <p:cNvSpPr/>
          <p:nvPr/>
        </p:nvSpPr>
        <p:spPr>
          <a:xfrm>
            <a:off x="6653114" y="3906509"/>
            <a:ext cx="502345" cy="420730"/>
          </a:xfrm>
          <a:custGeom>
            <a:avLst/>
            <a:gdLst>
              <a:gd name="connsiteX0" fmla="*/ 249063 w 502345"/>
              <a:gd name="connsiteY0" fmla="*/ 135856 h 420730"/>
              <a:gd name="connsiteX1" fmla="*/ 316980 w 502345"/>
              <a:gd name="connsiteY1" fmla="*/ 67928 h 420730"/>
              <a:gd name="connsiteX2" fmla="*/ 249063 w 502345"/>
              <a:gd name="connsiteY2" fmla="*/ 0 h 420730"/>
              <a:gd name="connsiteX3" fmla="*/ 181146 w 502345"/>
              <a:gd name="connsiteY3" fmla="*/ 67928 h 420730"/>
              <a:gd name="connsiteX4" fmla="*/ 249063 w 502345"/>
              <a:gd name="connsiteY4" fmla="*/ 135856 h 420730"/>
              <a:gd name="connsiteX5" fmla="*/ 379572 w 502345"/>
              <a:gd name="connsiteY5" fmla="*/ 233192 h 420730"/>
              <a:gd name="connsiteX6" fmla="*/ 379572 w 502345"/>
              <a:gd name="connsiteY6" fmla="*/ 420731 h 420730"/>
              <a:gd name="connsiteX7" fmla="*/ 119156 w 502345"/>
              <a:gd name="connsiteY7" fmla="*/ 420731 h 420730"/>
              <a:gd name="connsiteX8" fmla="*/ 119156 w 502345"/>
              <a:gd name="connsiteY8" fmla="*/ 233192 h 420730"/>
              <a:gd name="connsiteX9" fmla="*/ 193236 w 502345"/>
              <a:gd name="connsiteY9" fmla="*/ 152737 h 420730"/>
              <a:gd name="connsiteX10" fmla="*/ 198393 w 502345"/>
              <a:gd name="connsiteY10" fmla="*/ 152737 h 420730"/>
              <a:gd name="connsiteX11" fmla="*/ 201776 w 502345"/>
              <a:gd name="connsiteY11" fmla="*/ 156120 h 420730"/>
              <a:gd name="connsiteX12" fmla="*/ 249264 w 502345"/>
              <a:gd name="connsiteY12" fmla="*/ 175380 h 420730"/>
              <a:gd name="connsiteX13" fmla="*/ 296752 w 502345"/>
              <a:gd name="connsiteY13" fmla="*/ 156120 h 420730"/>
              <a:gd name="connsiteX14" fmla="*/ 300135 w 502345"/>
              <a:gd name="connsiteY14" fmla="*/ 152737 h 420730"/>
              <a:gd name="connsiteX15" fmla="*/ 305292 w 502345"/>
              <a:gd name="connsiteY15" fmla="*/ 153340 h 420730"/>
              <a:gd name="connsiteX16" fmla="*/ 379371 w 502345"/>
              <a:gd name="connsiteY16" fmla="*/ 233192 h 420730"/>
              <a:gd name="connsiteX17" fmla="*/ 379572 w 502345"/>
              <a:gd name="connsiteY17" fmla="*/ 233192 h 420730"/>
              <a:gd name="connsiteX18" fmla="*/ 108473 w 502345"/>
              <a:gd name="connsiteY18" fmla="*/ 152737 h 420730"/>
              <a:gd name="connsiteX19" fmla="*/ 61387 w 502345"/>
              <a:gd name="connsiteY19" fmla="*/ 105643 h 420730"/>
              <a:gd name="connsiteX20" fmla="*/ 108473 w 502345"/>
              <a:gd name="connsiteY20" fmla="*/ 58549 h 420730"/>
              <a:gd name="connsiteX21" fmla="*/ 155560 w 502345"/>
              <a:gd name="connsiteY21" fmla="*/ 105643 h 420730"/>
              <a:gd name="connsiteX22" fmla="*/ 108473 w 502345"/>
              <a:gd name="connsiteY22" fmla="*/ 152737 h 420730"/>
              <a:gd name="connsiteX23" fmla="*/ 101909 w 502345"/>
              <a:gd name="connsiteY23" fmla="*/ 181141 h 420730"/>
              <a:gd name="connsiteX24" fmla="*/ 66142 w 502345"/>
              <a:gd name="connsiteY24" fmla="*/ 167643 h 420730"/>
              <a:gd name="connsiteX25" fmla="*/ 62760 w 502345"/>
              <a:gd name="connsiteY25" fmla="*/ 164260 h 420730"/>
              <a:gd name="connsiteX26" fmla="*/ 52646 w 502345"/>
              <a:gd name="connsiteY26" fmla="*/ 164260 h 420730"/>
              <a:gd name="connsiteX27" fmla="*/ 0 w 502345"/>
              <a:gd name="connsiteY27" fmla="*/ 220866 h 420730"/>
              <a:gd name="connsiteX28" fmla="*/ 0 w 502345"/>
              <a:gd name="connsiteY28" fmla="*/ 343826 h 420730"/>
              <a:gd name="connsiteX29" fmla="*/ 101909 w 502345"/>
              <a:gd name="connsiteY29" fmla="*/ 343826 h 420730"/>
              <a:gd name="connsiteX30" fmla="*/ 393873 w 502345"/>
              <a:gd name="connsiteY30" fmla="*/ 152704 h 420730"/>
              <a:gd name="connsiteX31" fmla="*/ 346786 w 502345"/>
              <a:gd name="connsiteY31" fmla="*/ 105610 h 420730"/>
              <a:gd name="connsiteX32" fmla="*/ 393873 w 502345"/>
              <a:gd name="connsiteY32" fmla="*/ 58516 h 420730"/>
              <a:gd name="connsiteX33" fmla="*/ 440959 w 502345"/>
              <a:gd name="connsiteY33" fmla="*/ 105610 h 420730"/>
              <a:gd name="connsiteX34" fmla="*/ 393873 w 502345"/>
              <a:gd name="connsiteY34" fmla="*/ 152704 h 420730"/>
              <a:gd name="connsiteX35" fmla="*/ 400437 w 502345"/>
              <a:gd name="connsiteY35" fmla="*/ 343826 h 420730"/>
              <a:gd name="connsiteX36" fmla="*/ 502346 w 502345"/>
              <a:gd name="connsiteY36" fmla="*/ 343826 h 420730"/>
              <a:gd name="connsiteX37" fmla="*/ 502346 w 502345"/>
              <a:gd name="connsiteY37" fmla="*/ 220866 h 420730"/>
              <a:gd name="connsiteX38" fmla="*/ 449700 w 502345"/>
              <a:gd name="connsiteY38" fmla="*/ 164260 h 420730"/>
              <a:gd name="connsiteX39" fmla="*/ 439586 w 502345"/>
              <a:gd name="connsiteY39" fmla="*/ 164260 h 420730"/>
              <a:gd name="connsiteX40" fmla="*/ 436204 w 502345"/>
              <a:gd name="connsiteY40" fmla="*/ 167643 h 420730"/>
              <a:gd name="connsiteX41" fmla="*/ 400437 w 502345"/>
              <a:gd name="connsiteY41" fmla="*/ 181141 h 42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2345" h="420730">
                <a:moveTo>
                  <a:pt x="249063" y="135856"/>
                </a:moveTo>
                <a:cubicBezTo>
                  <a:pt x="286404" y="135856"/>
                  <a:pt x="316980" y="105275"/>
                  <a:pt x="316980" y="67928"/>
                </a:cubicBezTo>
                <a:cubicBezTo>
                  <a:pt x="316980" y="30581"/>
                  <a:pt x="286404" y="0"/>
                  <a:pt x="249063" y="0"/>
                </a:cubicBezTo>
                <a:cubicBezTo>
                  <a:pt x="211722" y="0"/>
                  <a:pt x="181146" y="30581"/>
                  <a:pt x="181146" y="67928"/>
                </a:cubicBezTo>
                <a:cubicBezTo>
                  <a:pt x="181146" y="105275"/>
                  <a:pt x="211722" y="135856"/>
                  <a:pt x="249063" y="135856"/>
                </a:cubicBezTo>
                <a:moveTo>
                  <a:pt x="379572" y="233192"/>
                </a:moveTo>
                <a:lnTo>
                  <a:pt x="379572" y="420731"/>
                </a:lnTo>
                <a:lnTo>
                  <a:pt x="119156" y="420731"/>
                </a:lnTo>
                <a:lnTo>
                  <a:pt x="119156" y="233192"/>
                </a:lnTo>
                <a:cubicBezTo>
                  <a:pt x="119156" y="191290"/>
                  <a:pt x="151943" y="156120"/>
                  <a:pt x="193236" y="152737"/>
                </a:cubicBezTo>
                <a:lnTo>
                  <a:pt x="198393" y="152737"/>
                </a:lnTo>
                <a:lnTo>
                  <a:pt x="201776" y="156120"/>
                </a:lnTo>
                <a:cubicBezTo>
                  <a:pt x="214703" y="168647"/>
                  <a:pt x="231782" y="175380"/>
                  <a:pt x="249264" y="175380"/>
                </a:cubicBezTo>
                <a:cubicBezTo>
                  <a:pt x="266746" y="175380"/>
                  <a:pt x="283624" y="168614"/>
                  <a:pt x="296752" y="156120"/>
                </a:cubicBezTo>
                <a:lnTo>
                  <a:pt x="300135" y="152737"/>
                </a:lnTo>
                <a:lnTo>
                  <a:pt x="305292" y="153340"/>
                </a:lnTo>
                <a:cubicBezTo>
                  <a:pt x="346619" y="156120"/>
                  <a:pt x="379371" y="191290"/>
                  <a:pt x="379371" y="233192"/>
                </a:cubicBezTo>
                <a:lnTo>
                  <a:pt x="379572" y="233192"/>
                </a:lnTo>
                <a:close/>
                <a:moveTo>
                  <a:pt x="108473" y="152737"/>
                </a:moveTo>
                <a:cubicBezTo>
                  <a:pt x="82552" y="152737"/>
                  <a:pt x="61387" y="131602"/>
                  <a:pt x="61387" y="105643"/>
                </a:cubicBezTo>
                <a:cubicBezTo>
                  <a:pt x="61387" y="79685"/>
                  <a:pt x="82519" y="58549"/>
                  <a:pt x="108473" y="58549"/>
                </a:cubicBezTo>
                <a:cubicBezTo>
                  <a:pt x="134428" y="58549"/>
                  <a:pt x="155560" y="79685"/>
                  <a:pt x="155560" y="105643"/>
                </a:cubicBezTo>
                <a:cubicBezTo>
                  <a:pt x="155560" y="131602"/>
                  <a:pt x="134428" y="152737"/>
                  <a:pt x="108473" y="152737"/>
                </a:cubicBezTo>
                <a:moveTo>
                  <a:pt x="101909" y="181141"/>
                </a:moveTo>
                <a:cubicBezTo>
                  <a:pt x="89384" y="181141"/>
                  <a:pt x="74682" y="176586"/>
                  <a:pt x="66142" y="167643"/>
                </a:cubicBezTo>
                <a:lnTo>
                  <a:pt x="62760" y="164260"/>
                </a:lnTo>
                <a:lnTo>
                  <a:pt x="52646" y="164260"/>
                </a:lnTo>
                <a:cubicBezTo>
                  <a:pt x="21467" y="164260"/>
                  <a:pt x="0" y="189682"/>
                  <a:pt x="0" y="220866"/>
                </a:cubicBezTo>
                <a:lnTo>
                  <a:pt x="0" y="343826"/>
                </a:lnTo>
                <a:lnTo>
                  <a:pt x="101909" y="343826"/>
                </a:lnTo>
                <a:moveTo>
                  <a:pt x="393873" y="152704"/>
                </a:moveTo>
                <a:cubicBezTo>
                  <a:pt x="367952" y="152704"/>
                  <a:pt x="346786" y="131568"/>
                  <a:pt x="346786" y="105610"/>
                </a:cubicBezTo>
                <a:cubicBezTo>
                  <a:pt x="346786" y="79685"/>
                  <a:pt x="367918" y="58516"/>
                  <a:pt x="393873" y="58516"/>
                </a:cubicBezTo>
                <a:cubicBezTo>
                  <a:pt x="419794" y="58516"/>
                  <a:pt x="440959" y="79651"/>
                  <a:pt x="440959" y="105610"/>
                </a:cubicBezTo>
                <a:cubicBezTo>
                  <a:pt x="440959" y="131535"/>
                  <a:pt x="419827" y="152704"/>
                  <a:pt x="393873" y="152704"/>
                </a:cubicBezTo>
                <a:moveTo>
                  <a:pt x="400437" y="343826"/>
                </a:moveTo>
                <a:lnTo>
                  <a:pt x="502346" y="343826"/>
                </a:lnTo>
                <a:cubicBezTo>
                  <a:pt x="502346" y="343826"/>
                  <a:pt x="502346" y="220866"/>
                  <a:pt x="502346" y="220866"/>
                </a:cubicBezTo>
                <a:cubicBezTo>
                  <a:pt x="502346" y="189682"/>
                  <a:pt x="480879" y="164260"/>
                  <a:pt x="449700" y="164260"/>
                </a:cubicBezTo>
                <a:lnTo>
                  <a:pt x="439586" y="164260"/>
                </a:lnTo>
                <a:cubicBezTo>
                  <a:pt x="439586" y="164260"/>
                  <a:pt x="436204" y="167643"/>
                  <a:pt x="436204" y="167643"/>
                </a:cubicBezTo>
                <a:cubicBezTo>
                  <a:pt x="427664" y="176586"/>
                  <a:pt x="412962" y="181141"/>
                  <a:pt x="400437" y="181141"/>
                </a:cubicBezTo>
              </a:path>
            </a:pathLst>
          </a:custGeom>
          <a:noFill/>
          <a:ln w="15875" cap="flat">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4" name="Straight Connector 53">
            <a:extLst>
              <a:ext uri="{FF2B5EF4-FFF2-40B4-BE49-F238E27FC236}">
                <a16:creationId xmlns:a16="http://schemas.microsoft.com/office/drawing/2014/main" id="{361113A8-C688-D621-EB35-8A3C8D093E65}"/>
              </a:ext>
            </a:extLst>
          </p:cNvPr>
          <p:cNvCxnSpPr>
            <a:cxnSpLocks/>
          </p:cNvCxnSpPr>
          <p:nvPr/>
        </p:nvCxnSpPr>
        <p:spPr>
          <a:xfrm flipH="1">
            <a:off x="358773" y="1734695"/>
            <a:ext cx="3523114" cy="0"/>
          </a:xfrm>
          <a:prstGeom prst="line">
            <a:avLst/>
          </a:prstGeom>
          <a:ln w="476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14B3C29-3382-5EBE-9DC5-E58E3370E893}"/>
              </a:ext>
            </a:extLst>
          </p:cNvPr>
          <p:cNvCxnSpPr>
            <a:cxnSpLocks/>
          </p:cNvCxnSpPr>
          <p:nvPr/>
        </p:nvCxnSpPr>
        <p:spPr>
          <a:xfrm flipH="1">
            <a:off x="4542585" y="1734695"/>
            <a:ext cx="7285874"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Freeform 22">
            <a:extLst>
              <a:ext uri="{FF2B5EF4-FFF2-40B4-BE49-F238E27FC236}">
                <a16:creationId xmlns:a16="http://schemas.microsoft.com/office/drawing/2014/main" id="{490DC88C-1F95-41F7-08AD-BADDD76AE846}"/>
              </a:ext>
            </a:extLst>
          </p:cNvPr>
          <p:cNvSpPr/>
          <p:nvPr/>
        </p:nvSpPr>
        <p:spPr>
          <a:xfrm>
            <a:off x="407086" y="2042582"/>
            <a:ext cx="488079" cy="501587"/>
          </a:xfrm>
          <a:custGeom>
            <a:avLst/>
            <a:gdLst>
              <a:gd name="connsiteX0" fmla="*/ 184427 w 488079"/>
              <a:gd name="connsiteY0" fmla="*/ 133612 h 501587"/>
              <a:gd name="connsiteX1" fmla="*/ 157434 w 488079"/>
              <a:gd name="connsiteY1" fmla="*/ 111706 h 501587"/>
              <a:gd name="connsiteX2" fmla="*/ 129939 w 488079"/>
              <a:gd name="connsiteY2" fmla="*/ 133612 h 501587"/>
              <a:gd name="connsiteX3" fmla="*/ 177328 w 488079"/>
              <a:gd name="connsiteY3" fmla="*/ 161011 h 501587"/>
              <a:gd name="connsiteX4" fmla="*/ 185063 w 488079"/>
              <a:gd name="connsiteY4" fmla="*/ 177825 h 501587"/>
              <a:gd name="connsiteX5" fmla="*/ 157568 w 488079"/>
              <a:gd name="connsiteY5" fmla="*/ 199731 h 501587"/>
              <a:gd name="connsiteX6" fmla="*/ 130576 w 488079"/>
              <a:gd name="connsiteY6" fmla="*/ 177825 h 501587"/>
              <a:gd name="connsiteX7" fmla="*/ 157468 w 488079"/>
              <a:gd name="connsiteY7" fmla="*/ 92279 h 501587"/>
              <a:gd name="connsiteX8" fmla="*/ 157468 w 488079"/>
              <a:gd name="connsiteY8" fmla="*/ 111672 h 501587"/>
              <a:gd name="connsiteX9" fmla="*/ 157468 w 488079"/>
              <a:gd name="connsiteY9" fmla="*/ 199697 h 501587"/>
              <a:gd name="connsiteX10" fmla="*/ 157468 w 488079"/>
              <a:gd name="connsiteY10" fmla="*/ 222742 h 501587"/>
              <a:gd name="connsiteX11" fmla="*/ 157468 w 488079"/>
              <a:gd name="connsiteY11" fmla="*/ 0 h 501587"/>
              <a:gd name="connsiteX12" fmla="*/ 0 w 488079"/>
              <a:gd name="connsiteY12" fmla="*/ 157493 h 501587"/>
              <a:gd name="connsiteX13" fmla="*/ 157468 w 488079"/>
              <a:gd name="connsiteY13" fmla="*/ 314987 h 501587"/>
              <a:gd name="connsiteX14" fmla="*/ 314937 w 488079"/>
              <a:gd name="connsiteY14" fmla="*/ 157493 h 501587"/>
              <a:gd name="connsiteX15" fmla="*/ 157468 w 488079"/>
              <a:gd name="connsiteY15" fmla="*/ 0 h 501587"/>
              <a:gd name="connsiteX16" fmla="*/ 314937 w 488079"/>
              <a:gd name="connsiteY16" fmla="*/ 157493 h 501587"/>
              <a:gd name="connsiteX17" fmla="*/ 157468 w 488079"/>
              <a:gd name="connsiteY17" fmla="*/ 0 h 501587"/>
              <a:gd name="connsiteX18" fmla="*/ 157468 w 488079"/>
              <a:gd name="connsiteY18" fmla="*/ 33160 h 501587"/>
              <a:gd name="connsiteX19" fmla="*/ 33154 w 488079"/>
              <a:gd name="connsiteY19" fmla="*/ 157493 h 501587"/>
              <a:gd name="connsiteX20" fmla="*/ 157468 w 488079"/>
              <a:gd name="connsiteY20" fmla="*/ 281827 h 501587"/>
              <a:gd name="connsiteX21" fmla="*/ 281782 w 488079"/>
              <a:gd name="connsiteY21" fmla="*/ 157493 h 501587"/>
              <a:gd name="connsiteX22" fmla="*/ 157468 w 488079"/>
              <a:gd name="connsiteY22" fmla="*/ 33160 h 501587"/>
              <a:gd name="connsiteX23" fmla="*/ 303651 w 488079"/>
              <a:gd name="connsiteY23" fmla="*/ 364392 h 501587"/>
              <a:gd name="connsiteX24" fmla="*/ 330644 w 488079"/>
              <a:gd name="connsiteY24" fmla="*/ 386298 h 501587"/>
              <a:gd name="connsiteX25" fmla="*/ 358139 w 488079"/>
              <a:gd name="connsiteY25" fmla="*/ 364392 h 501587"/>
              <a:gd name="connsiteX26" fmla="*/ 350403 w 488079"/>
              <a:gd name="connsiteY26" fmla="*/ 347578 h 501587"/>
              <a:gd name="connsiteX27" fmla="*/ 303015 w 488079"/>
              <a:gd name="connsiteY27" fmla="*/ 320179 h 501587"/>
              <a:gd name="connsiteX28" fmla="*/ 330510 w 488079"/>
              <a:gd name="connsiteY28" fmla="*/ 298273 h 501587"/>
              <a:gd name="connsiteX29" fmla="*/ 357503 w 488079"/>
              <a:gd name="connsiteY29" fmla="*/ 320179 h 501587"/>
              <a:gd name="connsiteX30" fmla="*/ 330610 w 488079"/>
              <a:gd name="connsiteY30" fmla="*/ 278879 h 501587"/>
              <a:gd name="connsiteX31" fmla="*/ 330610 w 488079"/>
              <a:gd name="connsiteY31" fmla="*/ 298273 h 501587"/>
              <a:gd name="connsiteX32" fmla="*/ 330610 w 488079"/>
              <a:gd name="connsiteY32" fmla="*/ 386298 h 501587"/>
              <a:gd name="connsiteX33" fmla="*/ 330610 w 488079"/>
              <a:gd name="connsiteY33" fmla="*/ 409342 h 501587"/>
              <a:gd name="connsiteX34" fmla="*/ 173142 w 488079"/>
              <a:gd name="connsiteY34" fmla="*/ 344094 h 501587"/>
              <a:gd name="connsiteX35" fmla="*/ 330610 w 488079"/>
              <a:gd name="connsiteY35" fmla="*/ 501588 h 501587"/>
              <a:gd name="connsiteX36" fmla="*/ 488079 w 488079"/>
              <a:gd name="connsiteY36" fmla="*/ 344094 h 501587"/>
              <a:gd name="connsiteX37" fmla="*/ 336371 w 488079"/>
              <a:gd name="connsiteY37" fmla="*/ 186701 h 501587"/>
              <a:gd name="connsiteX38" fmla="*/ 206263 w 488079"/>
              <a:gd name="connsiteY38" fmla="*/ 344094 h 501587"/>
              <a:gd name="connsiteX39" fmla="*/ 330577 w 488079"/>
              <a:gd name="connsiteY39" fmla="*/ 468428 h 501587"/>
              <a:gd name="connsiteX40" fmla="*/ 454890 w 488079"/>
              <a:gd name="connsiteY40" fmla="*/ 344094 h 501587"/>
              <a:gd name="connsiteX41" fmla="*/ 330577 w 488079"/>
              <a:gd name="connsiteY41" fmla="*/ 219761 h 50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8079" h="501587">
                <a:moveTo>
                  <a:pt x="184427" y="133612"/>
                </a:moveTo>
                <a:cubicBezTo>
                  <a:pt x="184427" y="119879"/>
                  <a:pt x="169927" y="111706"/>
                  <a:pt x="157434" y="111706"/>
                </a:cubicBezTo>
                <a:cubicBezTo>
                  <a:pt x="144943" y="111706"/>
                  <a:pt x="129939" y="119343"/>
                  <a:pt x="129939" y="133612"/>
                </a:cubicBezTo>
                <a:cubicBezTo>
                  <a:pt x="129773" y="155316"/>
                  <a:pt x="157803" y="151029"/>
                  <a:pt x="177328" y="161011"/>
                </a:cubicBezTo>
                <a:cubicBezTo>
                  <a:pt x="182452" y="163623"/>
                  <a:pt x="185097" y="170557"/>
                  <a:pt x="185063" y="177825"/>
                </a:cubicBezTo>
                <a:cubicBezTo>
                  <a:pt x="185063" y="192094"/>
                  <a:pt x="170060" y="199731"/>
                  <a:pt x="157568" y="199731"/>
                </a:cubicBezTo>
                <a:cubicBezTo>
                  <a:pt x="145077" y="199731"/>
                  <a:pt x="130576" y="191592"/>
                  <a:pt x="130576" y="177825"/>
                </a:cubicBezTo>
                <a:moveTo>
                  <a:pt x="157468" y="92279"/>
                </a:moveTo>
                <a:lnTo>
                  <a:pt x="157468" y="111672"/>
                </a:lnTo>
                <a:moveTo>
                  <a:pt x="157468" y="199697"/>
                </a:moveTo>
                <a:lnTo>
                  <a:pt x="157468" y="222742"/>
                </a:lnTo>
                <a:moveTo>
                  <a:pt x="157468" y="0"/>
                </a:moveTo>
                <a:cubicBezTo>
                  <a:pt x="70495" y="0"/>
                  <a:pt x="0" y="70507"/>
                  <a:pt x="0" y="157493"/>
                </a:cubicBezTo>
                <a:cubicBezTo>
                  <a:pt x="0" y="244480"/>
                  <a:pt x="70495" y="314987"/>
                  <a:pt x="157468" y="314987"/>
                </a:cubicBezTo>
                <a:cubicBezTo>
                  <a:pt x="244441" y="314987"/>
                  <a:pt x="314937" y="244480"/>
                  <a:pt x="314937" y="157493"/>
                </a:cubicBezTo>
                <a:cubicBezTo>
                  <a:pt x="314937" y="70507"/>
                  <a:pt x="244441" y="0"/>
                  <a:pt x="157468" y="0"/>
                </a:cubicBezTo>
                <a:close/>
                <a:moveTo>
                  <a:pt x="314937" y="157493"/>
                </a:moveTo>
                <a:cubicBezTo>
                  <a:pt x="314937" y="70507"/>
                  <a:pt x="244441" y="0"/>
                  <a:pt x="157468" y="0"/>
                </a:cubicBezTo>
                <a:moveTo>
                  <a:pt x="157468" y="33160"/>
                </a:moveTo>
                <a:cubicBezTo>
                  <a:pt x="88814" y="33160"/>
                  <a:pt x="33154" y="88829"/>
                  <a:pt x="33154" y="157493"/>
                </a:cubicBezTo>
                <a:cubicBezTo>
                  <a:pt x="33154" y="226158"/>
                  <a:pt x="88814" y="281827"/>
                  <a:pt x="157468" y="281827"/>
                </a:cubicBezTo>
                <a:cubicBezTo>
                  <a:pt x="226122" y="281827"/>
                  <a:pt x="281782" y="226158"/>
                  <a:pt x="281782" y="157493"/>
                </a:cubicBezTo>
                <a:cubicBezTo>
                  <a:pt x="281782" y="88829"/>
                  <a:pt x="226122" y="33160"/>
                  <a:pt x="157468" y="33160"/>
                </a:cubicBezTo>
                <a:close/>
                <a:moveTo>
                  <a:pt x="303651" y="364392"/>
                </a:moveTo>
                <a:cubicBezTo>
                  <a:pt x="303651" y="378125"/>
                  <a:pt x="318152" y="386298"/>
                  <a:pt x="330644" y="386298"/>
                </a:cubicBezTo>
                <a:cubicBezTo>
                  <a:pt x="343136" y="386298"/>
                  <a:pt x="358139" y="378661"/>
                  <a:pt x="358139" y="364392"/>
                </a:cubicBezTo>
                <a:cubicBezTo>
                  <a:pt x="358206" y="357124"/>
                  <a:pt x="355527" y="350190"/>
                  <a:pt x="350403" y="347578"/>
                </a:cubicBezTo>
                <a:cubicBezTo>
                  <a:pt x="330844" y="337596"/>
                  <a:pt x="302847" y="341884"/>
                  <a:pt x="303015" y="320179"/>
                </a:cubicBezTo>
                <a:cubicBezTo>
                  <a:pt x="303015" y="305910"/>
                  <a:pt x="318018" y="298273"/>
                  <a:pt x="330510" y="298273"/>
                </a:cubicBezTo>
                <a:cubicBezTo>
                  <a:pt x="343001" y="298273"/>
                  <a:pt x="357503" y="306412"/>
                  <a:pt x="357503" y="320179"/>
                </a:cubicBezTo>
                <a:moveTo>
                  <a:pt x="330610" y="278879"/>
                </a:moveTo>
                <a:lnTo>
                  <a:pt x="330610" y="298273"/>
                </a:lnTo>
                <a:moveTo>
                  <a:pt x="330610" y="386298"/>
                </a:moveTo>
                <a:lnTo>
                  <a:pt x="330610" y="409342"/>
                </a:lnTo>
                <a:moveTo>
                  <a:pt x="173142" y="344094"/>
                </a:moveTo>
                <a:cubicBezTo>
                  <a:pt x="173142" y="431081"/>
                  <a:pt x="243638" y="501588"/>
                  <a:pt x="330610" y="501588"/>
                </a:cubicBezTo>
                <a:cubicBezTo>
                  <a:pt x="417583" y="501588"/>
                  <a:pt x="488079" y="431081"/>
                  <a:pt x="488079" y="344094"/>
                </a:cubicBezTo>
                <a:cubicBezTo>
                  <a:pt x="488079" y="257108"/>
                  <a:pt x="420664" y="189749"/>
                  <a:pt x="336371" y="186701"/>
                </a:cubicBezTo>
                <a:moveTo>
                  <a:pt x="206263" y="344094"/>
                </a:moveTo>
                <a:cubicBezTo>
                  <a:pt x="206263" y="412759"/>
                  <a:pt x="261923" y="468428"/>
                  <a:pt x="330577" y="468428"/>
                </a:cubicBezTo>
                <a:cubicBezTo>
                  <a:pt x="399231" y="468428"/>
                  <a:pt x="454890" y="412759"/>
                  <a:pt x="454890" y="344094"/>
                </a:cubicBezTo>
                <a:cubicBezTo>
                  <a:pt x="454890" y="275429"/>
                  <a:pt x="399231" y="219761"/>
                  <a:pt x="330577" y="219761"/>
                </a:cubicBezTo>
              </a:path>
            </a:pathLst>
          </a:custGeom>
          <a:noFill/>
          <a:ln w="15875" cap="flat">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40AAB8"/>
              </a:solidFill>
              <a:effectLst/>
              <a:uLnTx/>
              <a:uFillTx/>
              <a:latin typeface="Arial" panose="020B0604020202020204"/>
              <a:ea typeface="+mn-ea"/>
              <a:cs typeface="+mn-cs"/>
            </a:endParaRPr>
          </a:p>
        </p:txBody>
      </p:sp>
      <p:pic>
        <p:nvPicPr>
          <p:cNvPr id="13" name="Graphic 12" descr="Arrow circle with solid fill">
            <a:extLst>
              <a:ext uri="{FF2B5EF4-FFF2-40B4-BE49-F238E27FC236}">
                <a16:creationId xmlns:a16="http://schemas.microsoft.com/office/drawing/2014/main" id="{43926DA6-7A03-FB4F-815A-ACBC60C247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1119" y="2083902"/>
            <a:ext cx="568811" cy="568811"/>
          </a:xfrm>
          <a:prstGeom prst="rect">
            <a:avLst/>
          </a:prstGeom>
        </p:spPr>
      </p:pic>
      <p:sp>
        <p:nvSpPr>
          <p:cNvPr id="20" name="Footer Placeholder 3">
            <a:extLst>
              <a:ext uri="{FF2B5EF4-FFF2-40B4-BE49-F238E27FC236}">
                <a16:creationId xmlns:a16="http://schemas.microsoft.com/office/drawing/2014/main" id="{D7C8B058-E7CE-9C2B-A19F-DD3183257068}"/>
              </a:ext>
            </a:extLst>
          </p:cNvPr>
          <p:cNvSpPr>
            <a:spLocks noGrp="1"/>
          </p:cNvSpPr>
          <p:nvPr>
            <p:ph type="ftr" sz="quarter" idx="11"/>
          </p:nvPr>
        </p:nvSpPr>
        <p:spPr>
          <a:xfrm>
            <a:off x="358775" y="6497999"/>
            <a:ext cx="10395661" cy="194901"/>
          </a:xfrm>
        </p:spPr>
        <p:txBody>
          <a:bodyPr/>
          <a:lstStyle/>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Centuria Property Funds Limited intends to pay monthly distributions and will be subject to the terms set out in the PDS. </a:t>
            </a:r>
          </a:p>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The target distribution rate is the distribution budgeted to be paid in July 2024, </a:t>
            </a:r>
            <a:r>
              <a:rPr kumimoji="0" lang="en-US" sz="700" b="0" i="0" u="none" strike="noStrike" kern="1200" cap="none" spc="0" normalizeH="0" baseline="0" noProof="0" dirty="0" err="1">
                <a:ln>
                  <a:noFill/>
                </a:ln>
                <a:solidFill>
                  <a:srgbClr val="FFFFFF"/>
                </a:solidFill>
                <a:effectLst/>
                <a:uLnTx/>
                <a:uFillTx/>
                <a:latin typeface="Arial" panose="020B0604020202020204"/>
                <a:ea typeface="+mn-ea"/>
                <a:cs typeface="+mn-cs"/>
              </a:rPr>
              <a:t>annualised</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(assuming equal monthly distributions). Actual distributions for subsequent months will be updated on </a:t>
            </a:r>
            <a:r>
              <a:rPr kumimoji="0" lang="en-US" sz="700" b="0" i="0" u="none" strike="noStrike" kern="1200" cap="none" spc="0" normalizeH="0" baseline="0" noProof="0" dirty="0" err="1">
                <a:ln>
                  <a:noFill/>
                </a:ln>
                <a:solidFill>
                  <a:srgbClr val="FFFFFF"/>
                </a:solidFill>
                <a:effectLst/>
                <a:uLnTx/>
                <a:uFillTx/>
                <a:latin typeface="Arial" panose="020B0604020202020204"/>
                <a:ea typeface="+mn-ea"/>
                <a:cs typeface="+mn-cs"/>
              </a:rPr>
              <a:t>Centuria’s</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website.  </a:t>
            </a:r>
            <a:r>
              <a:rPr kumimoji="0" lang="en-US" sz="7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Visit the Centuria website for full historical performance.</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The payment of distributions is not guaranteed and subject to the assumptions and risks in the PDS. The actual returns may differ from the target return.</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100% tax deferred for the first 2 years</a:t>
            </a:r>
          </a:p>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Withdrawals are limited to the terms detailed in the PDS and are subject to the Fund’s liquidity policy and </a:t>
            </a:r>
            <a:r>
              <a:rPr kumimoji="0" lang="en-US" sz="700" b="0" i="0" u="none" strike="noStrike" kern="1200" cap="none" spc="0" normalizeH="0" baseline="0" noProof="0" dirty="0" err="1">
                <a:ln>
                  <a:noFill/>
                </a:ln>
                <a:solidFill>
                  <a:srgbClr val="FFFFFF"/>
                </a:solidFill>
                <a:effectLst/>
                <a:uLnTx/>
                <a:uFillTx/>
                <a:latin typeface="Arial" panose="020B0604020202020204"/>
                <a:ea typeface="+mn-ea"/>
                <a:cs typeface="+mn-cs"/>
              </a:rPr>
              <a:t>summarised</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on </a:t>
            </a:r>
            <a:r>
              <a:rPr kumimoji="0" lang="en-US" sz="700" b="0" i="0" u="none" strike="noStrike" kern="1200" cap="none" spc="0" normalizeH="0" baseline="0" noProof="0" dirty="0" err="1">
                <a:ln>
                  <a:noFill/>
                </a:ln>
                <a:solidFill>
                  <a:srgbClr val="FFFFFF"/>
                </a:solidFill>
                <a:effectLst/>
                <a:uLnTx/>
                <a:uFillTx/>
                <a:latin typeface="Arial" panose="020B0604020202020204"/>
                <a:ea typeface="+mn-ea"/>
                <a:cs typeface="+mn-cs"/>
              </a:rPr>
              <a:t>Centuria’s</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website. The ability of the Fund to offer quarterly withdrawals is not guaranteed.</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Arial"/>
            </a:endParaRPr>
          </a:p>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Target return only. Centuria will seek to identify properties with income and property attributes that it assesses will contribute to the delivery of the target rates. </a:t>
            </a:r>
            <a:r>
              <a:rPr kumimoji="0" lang="en-US" sz="7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The target return is not a forecast, is predictive in nature and is subject to assumptions, risks and circumstances (both known and unknown) outside of the control of the Fund. These assumptions include that all tenants will satisfy their contractual obligations under their respective leases within a timely manner, there are no significant unforeseen capital costs or material changes to the Fund’s financial obligations, pipeline properties will be acquired by the Fund at current valuations and that funding will be secured at a particular interest rate. The actual returns may differ from the target return. The Responsible Entity does not guarantee the performance of the Fund, the repayment of capital or any income or capital return. </a:t>
            </a: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Refer to the PDS for assumptions and risks relating to the Fund and its strategy.</a:t>
            </a:r>
          </a:p>
          <a:p>
            <a:pPr marL="143510" marR="0" lvl="0" indent="-143510" algn="l" defTabSz="914400" rtl="0" eaLnBrk="1" fontAlgn="auto" latinLnBrk="0" hangingPunct="1">
              <a:lnSpc>
                <a:spcPct val="100000"/>
              </a:lnSpc>
              <a:spcBef>
                <a:spcPts val="0"/>
              </a:spcBef>
              <a:spcAft>
                <a:spcPts val="0"/>
              </a:spcAft>
              <a:buClrTx/>
              <a:buSzPct val="90000"/>
              <a:buFont typeface="+mj-lt"/>
              <a:buAutoNum type="arabicPeriod"/>
              <a:tabLst/>
              <a:defRPr/>
            </a:pPr>
            <a:r>
              <a:rPr kumimoji="0" lang="en-AU" sz="700" b="0" i="0" u="none" strike="noStrike" kern="1200" cap="none" spc="0" normalizeH="0" baseline="0" noProof="0" dirty="0">
                <a:ln>
                  <a:noFill/>
                </a:ln>
                <a:solidFill>
                  <a:srgbClr val="FFFFFF"/>
                </a:solidFill>
                <a:effectLst/>
                <a:uLnTx/>
                <a:uFillTx/>
                <a:latin typeface="Arial" panose="020B0604020202020204"/>
                <a:ea typeface="+mn-ea"/>
                <a:cs typeface="+mn-cs"/>
              </a:rPr>
              <a:t>As at 30 June 2024.</a:t>
            </a:r>
          </a:p>
        </p:txBody>
      </p:sp>
      <p:grpSp>
        <p:nvGrpSpPr>
          <p:cNvPr id="2" name="Graphic 1184">
            <a:extLst>
              <a:ext uri="{FF2B5EF4-FFF2-40B4-BE49-F238E27FC236}">
                <a16:creationId xmlns:a16="http://schemas.microsoft.com/office/drawing/2014/main" id="{D7F367A1-5BAE-5D49-FC83-A0F4F60ABE27}"/>
              </a:ext>
            </a:extLst>
          </p:cNvPr>
          <p:cNvGrpSpPr/>
          <p:nvPr/>
        </p:nvGrpSpPr>
        <p:grpSpPr>
          <a:xfrm>
            <a:off x="4563274" y="2083902"/>
            <a:ext cx="500906" cy="468327"/>
            <a:chOff x="7129800" y="18950382"/>
            <a:chExt cx="500906" cy="468327"/>
          </a:xfrm>
          <a:noFill/>
        </p:grpSpPr>
        <p:sp>
          <p:nvSpPr>
            <p:cNvPr id="3" name="Freeform 2">
              <a:extLst>
                <a:ext uri="{FF2B5EF4-FFF2-40B4-BE49-F238E27FC236}">
                  <a16:creationId xmlns:a16="http://schemas.microsoft.com/office/drawing/2014/main" id="{9177CFFA-F582-D619-3713-68558A9510DB}"/>
                </a:ext>
              </a:extLst>
            </p:cNvPr>
            <p:cNvSpPr/>
            <p:nvPr/>
          </p:nvSpPr>
          <p:spPr>
            <a:xfrm>
              <a:off x="7162452" y="19266240"/>
              <a:ext cx="141594" cy="152469"/>
            </a:xfrm>
            <a:custGeom>
              <a:avLst/>
              <a:gdLst>
                <a:gd name="connsiteX0" fmla="*/ 141595 w 141594"/>
                <a:gd name="connsiteY0" fmla="*/ 152469 h 152469"/>
                <a:gd name="connsiteX1" fmla="*/ 0 w 141594"/>
                <a:gd name="connsiteY1" fmla="*/ 152469 h 152469"/>
                <a:gd name="connsiteX2" fmla="*/ 0 w 141594"/>
                <a:gd name="connsiteY2" fmla="*/ 0 h 152469"/>
                <a:gd name="connsiteX3" fmla="*/ 108909 w 141594"/>
                <a:gd name="connsiteY3" fmla="*/ 0 h 152469"/>
              </a:gdLst>
              <a:ahLst/>
              <a:cxnLst>
                <a:cxn ang="0">
                  <a:pos x="connsiteX0" y="connsiteY0"/>
                </a:cxn>
                <a:cxn ang="0">
                  <a:pos x="connsiteX1" y="connsiteY1"/>
                </a:cxn>
                <a:cxn ang="0">
                  <a:pos x="connsiteX2" y="connsiteY2"/>
                </a:cxn>
                <a:cxn ang="0">
                  <a:pos x="connsiteX3" y="connsiteY3"/>
                </a:cxn>
              </a:cxnLst>
              <a:rect l="l" t="t" r="r" b="b"/>
              <a:pathLst>
                <a:path w="141594" h="152469">
                  <a:moveTo>
                    <a:pt x="141595" y="152469"/>
                  </a:moveTo>
                  <a:lnTo>
                    <a:pt x="0" y="152469"/>
                  </a:lnTo>
                  <a:lnTo>
                    <a:pt x="0" y="0"/>
                  </a:lnTo>
                  <a:lnTo>
                    <a:pt x="108909" y="0"/>
                  </a:lnTo>
                </a:path>
              </a:pathLst>
            </a:custGeom>
            <a:noFill/>
            <a:ln w="15875" cap="flat">
              <a:solidFill>
                <a:schemeClr val="accent6"/>
              </a:solidFill>
              <a:prstDash val="solid"/>
              <a:round/>
            </a:ln>
          </p:spPr>
          <p:txBody>
            <a:bodyPr rtlCol="0" anchor="ctr"/>
            <a:lstStyle/>
            <a:p>
              <a:endParaRPr lang="en-AU"/>
            </a:p>
          </p:txBody>
        </p:sp>
        <p:sp>
          <p:nvSpPr>
            <p:cNvPr id="5" name="Freeform 4">
              <a:extLst>
                <a:ext uri="{FF2B5EF4-FFF2-40B4-BE49-F238E27FC236}">
                  <a16:creationId xmlns:a16="http://schemas.microsoft.com/office/drawing/2014/main" id="{FCCEDD2B-2DA1-C91C-A73B-7B1EBA85981D}"/>
                </a:ext>
              </a:extLst>
            </p:cNvPr>
            <p:cNvSpPr/>
            <p:nvPr/>
          </p:nvSpPr>
          <p:spPr>
            <a:xfrm>
              <a:off x="7456492" y="19266240"/>
              <a:ext cx="119792" cy="3349"/>
            </a:xfrm>
            <a:custGeom>
              <a:avLst/>
              <a:gdLst>
                <a:gd name="connsiteX0" fmla="*/ 0 w 119792"/>
                <a:gd name="connsiteY0" fmla="*/ 0 h 3349"/>
                <a:gd name="connsiteX1" fmla="*/ 119793 w 119792"/>
                <a:gd name="connsiteY1" fmla="*/ 0 h 3349"/>
              </a:gdLst>
              <a:ahLst/>
              <a:cxnLst>
                <a:cxn ang="0">
                  <a:pos x="connsiteX0" y="connsiteY0"/>
                </a:cxn>
                <a:cxn ang="0">
                  <a:pos x="connsiteX1" y="connsiteY1"/>
                </a:cxn>
              </a:cxnLst>
              <a:rect l="l" t="t" r="r" b="b"/>
              <a:pathLst>
                <a:path w="119792" h="3349">
                  <a:moveTo>
                    <a:pt x="0" y="0"/>
                  </a:moveTo>
                  <a:lnTo>
                    <a:pt x="119793" y="0"/>
                  </a:lnTo>
                </a:path>
              </a:pathLst>
            </a:custGeom>
            <a:ln w="15875" cap="flat">
              <a:solidFill>
                <a:schemeClr val="accent6"/>
              </a:solidFill>
              <a:prstDash val="solid"/>
              <a:round/>
            </a:ln>
          </p:spPr>
          <p:txBody>
            <a:bodyPr rtlCol="0" anchor="ctr"/>
            <a:lstStyle/>
            <a:p>
              <a:endParaRPr lang="en-AU"/>
            </a:p>
          </p:txBody>
        </p:sp>
        <p:sp>
          <p:nvSpPr>
            <p:cNvPr id="8" name="Freeform 7">
              <a:extLst>
                <a:ext uri="{FF2B5EF4-FFF2-40B4-BE49-F238E27FC236}">
                  <a16:creationId xmlns:a16="http://schemas.microsoft.com/office/drawing/2014/main" id="{B8D33236-5BE7-CCD9-FFFA-3A32E7E1568E}"/>
                </a:ext>
              </a:extLst>
            </p:cNvPr>
            <p:cNvSpPr/>
            <p:nvPr/>
          </p:nvSpPr>
          <p:spPr>
            <a:xfrm>
              <a:off x="7304047" y="19266240"/>
              <a:ext cx="304890" cy="152469"/>
            </a:xfrm>
            <a:custGeom>
              <a:avLst/>
              <a:gdLst>
                <a:gd name="connsiteX0" fmla="*/ 304891 w 304890"/>
                <a:gd name="connsiteY0" fmla="*/ 0 h 152469"/>
                <a:gd name="connsiteX1" fmla="*/ 304891 w 304890"/>
                <a:gd name="connsiteY1" fmla="*/ 152469 h 152469"/>
                <a:gd name="connsiteX2" fmla="*/ 0 w 304890"/>
                <a:gd name="connsiteY2" fmla="*/ 152469 h 152469"/>
                <a:gd name="connsiteX3" fmla="*/ 0 w 304890"/>
                <a:gd name="connsiteY3" fmla="*/ 0 h 152469"/>
                <a:gd name="connsiteX4" fmla="*/ 119759 w 304890"/>
                <a:gd name="connsiteY4" fmla="*/ 0 h 15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90" h="152469">
                  <a:moveTo>
                    <a:pt x="304891" y="0"/>
                  </a:moveTo>
                  <a:lnTo>
                    <a:pt x="304891" y="152469"/>
                  </a:lnTo>
                  <a:lnTo>
                    <a:pt x="0" y="152469"/>
                  </a:lnTo>
                  <a:lnTo>
                    <a:pt x="0" y="0"/>
                  </a:lnTo>
                  <a:lnTo>
                    <a:pt x="119759" y="0"/>
                  </a:lnTo>
                </a:path>
              </a:pathLst>
            </a:custGeom>
            <a:noFill/>
            <a:ln w="15875" cap="flat">
              <a:solidFill>
                <a:schemeClr val="accent6"/>
              </a:solidFill>
              <a:prstDash val="solid"/>
              <a:round/>
            </a:ln>
          </p:spPr>
          <p:txBody>
            <a:bodyPr rtlCol="0" anchor="ctr"/>
            <a:lstStyle/>
            <a:p>
              <a:endParaRPr lang="en-AU"/>
            </a:p>
          </p:txBody>
        </p:sp>
        <p:sp>
          <p:nvSpPr>
            <p:cNvPr id="9" name="Freeform 8">
              <a:extLst>
                <a:ext uri="{FF2B5EF4-FFF2-40B4-BE49-F238E27FC236}">
                  <a16:creationId xmlns:a16="http://schemas.microsoft.com/office/drawing/2014/main" id="{36BB6686-865C-3DE9-56B5-6722612BB44E}"/>
                </a:ext>
              </a:extLst>
            </p:cNvPr>
            <p:cNvSpPr/>
            <p:nvPr/>
          </p:nvSpPr>
          <p:spPr>
            <a:xfrm>
              <a:off x="7456492" y="19266240"/>
              <a:ext cx="3348" cy="152469"/>
            </a:xfrm>
            <a:custGeom>
              <a:avLst/>
              <a:gdLst>
                <a:gd name="connsiteX0" fmla="*/ 0 w 3348"/>
                <a:gd name="connsiteY0" fmla="*/ 0 h 152469"/>
                <a:gd name="connsiteX1" fmla="*/ 0 w 3348"/>
                <a:gd name="connsiteY1" fmla="*/ 152469 h 152469"/>
              </a:gdLst>
              <a:ahLst/>
              <a:cxnLst>
                <a:cxn ang="0">
                  <a:pos x="connsiteX0" y="connsiteY0"/>
                </a:cxn>
                <a:cxn ang="0">
                  <a:pos x="connsiteX1" y="connsiteY1"/>
                </a:cxn>
              </a:cxnLst>
              <a:rect l="l" t="t" r="r" b="b"/>
              <a:pathLst>
                <a:path w="3348" h="152469">
                  <a:moveTo>
                    <a:pt x="0" y="0"/>
                  </a:moveTo>
                  <a:lnTo>
                    <a:pt x="0" y="152469"/>
                  </a:lnTo>
                </a:path>
              </a:pathLst>
            </a:custGeom>
            <a:ln w="15875" cap="flat">
              <a:solidFill>
                <a:schemeClr val="accent6"/>
              </a:solidFill>
              <a:prstDash val="solid"/>
              <a:round/>
            </a:ln>
          </p:spPr>
          <p:txBody>
            <a:bodyPr rtlCol="0" anchor="ctr"/>
            <a:lstStyle/>
            <a:p>
              <a:endParaRPr lang="en-AU"/>
            </a:p>
          </p:txBody>
        </p:sp>
        <p:sp>
          <p:nvSpPr>
            <p:cNvPr id="11" name="Freeform 10">
              <a:extLst>
                <a:ext uri="{FF2B5EF4-FFF2-40B4-BE49-F238E27FC236}">
                  <a16:creationId xmlns:a16="http://schemas.microsoft.com/office/drawing/2014/main" id="{13C8F183-2572-5430-1D82-A792F3FBBACD}"/>
                </a:ext>
              </a:extLst>
            </p:cNvPr>
            <p:cNvSpPr/>
            <p:nvPr/>
          </p:nvSpPr>
          <p:spPr>
            <a:xfrm>
              <a:off x="7162452" y="19190006"/>
              <a:ext cx="141594" cy="76233"/>
            </a:xfrm>
            <a:custGeom>
              <a:avLst/>
              <a:gdLst>
                <a:gd name="connsiteX0" fmla="*/ 0 w 141594"/>
                <a:gd name="connsiteY0" fmla="*/ 76234 h 76233"/>
                <a:gd name="connsiteX1" fmla="*/ 70797 w 141594"/>
                <a:gd name="connsiteY1" fmla="*/ 0 h 76233"/>
                <a:gd name="connsiteX2" fmla="*/ 141595 w 141594"/>
                <a:gd name="connsiteY2" fmla="*/ 76234 h 76233"/>
              </a:gdLst>
              <a:ahLst/>
              <a:cxnLst>
                <a:cxn ang="0">
                  <a:pos x="connsiteX0" y="connsiteY0"/>
                </a:cxn>
                <a:cxn ang="0">
                  <a:pos x="connsiteX1" y="connsiteY1"/>
                </a:cxn>
                <a:cxn ang="0">
                  <a:pos x="connsiteX2" y="connsiteY2"/>
                </a:cxn>
              </a:cxnLst>
              <a:rect l="l" t="t" r="r" b="b"/>
              <a:pathLst>
                <a:path w="141594" h="76233">
                  <a:moveTo>
                    <a:pt x="0" y="76234"/>
                  </a:moveTo>
                  <a:cubicBezTo>
                    <a:pt x="0" y="28101"/>
                    <a:pt x="31681" y="0"/>
                    <a:pt x="70797" y="0"/>
                  </a:cubicBezTo>
                  <a:cubicBezTo>
                    <a:pt x="109913" y="0"/>
                    <a:pt x="141595" y="28101"/>
                    <a:pt x="141595" y="76234"/>
                  </a:cubicBezTo>
                </a:path>
              </a:pathLst>
            </a:custGeom>
            <a:noFill/>
            <a:ln w="15875" cap="flat">
              <a:solidFill>
                <a:schemeClr val="accent6"/>
              </a:solidFill>
              <a:prstDash val="solid"/>
              <a:round/>
            </a:ln>
          </p:spPr>
          <p:txBody>
            <a:bodyPr rtlCol="0" anchor="ctr"/>
            <a:lstStyle/>
            <a:p>
              <a:endParaRPr lang="en-AU"/>
            </a:p>
          </p:txBody>
        </p:sp>
        <p:sp>
          <p:nvSpPr>
            <p:cNvPr id="12" name="Freeform 11">
              <a:extLst>
                <a:ext uri="{FF2B5EF4-FFF2-40B4-BE49-F238E27FC236}">
                  <a16:creationId xmlns:a16="http://schemas.microsoft.com/office/drawing/2014/main" id="{7F2DDA84-FA2E-C389-CA6C-C7E94A1D4A83}"/>
                </a:ext>
              </a:extLst>
            </p:cNvPr>
            <p:cNvSpPr/>
            <p:nvPr/>
          </p:nvSpPr>
          <p:spPr>
            <a:xfrm>
              <a:off x="7385694" y="19190006"/>
              <a:ext cx="70797" cy="76233"/>
            </a:xfrm>
            <a:custGeom>
              <a:avLst/>
              <a:gdLst>
                <a:gd name="connsiteX0" fmla="*/ 0 w 70797"/>
                <a:gd name="connsiteY0" fmla="*/ 0 h 76233"/>
                <a:gd name="connsiteX1" fmla="*/ 70798 w 70797"/>
                <a:gd name="connsiteY1" fmla="*/ 76234 h 76233"/>
              </a:gdLst>
              <a:ahLst/>
              <a:cxnLst>
                <a:cxn ang="0">
                  <a:pos x="connsiteX0" y="connsiteY0"/>
                </a:cxn>
                <a:cxn ang="0">
                  <a:pos x="connsiteX1" y="connsiteY1"/>
                </a:cxn>
              </a:cxnLst>
              <a:rect l="l" t="t" r="r" b="b"/>
              <a:pathLst>
                <a:path w="70797" h="76233">
                  <a:moveTo>
                    <a:pt x="0" y="0"/>
                  </a:moveTo>
                  <a:cubicBezTo>
                    <a:pt x="39083" y="0"/>
                    <a:pt x="70798" y="28101"/>
                    <a:pt x="70798" y="76234"/>
                  </a:cubicBezTo>
                </a:path>
              </a:pathLst>
            </a:custGeom>
            <a:noFill/>
            <a:ln w="15875" cap="flat">
              <a:solidFill>
                <a:schemeClr val="accent6"/>
              </a:solidFill>
              <a:prstDash val="solid"/>
              <a:round/>
            </a:ln>
          </p:spPr>
          <p:txBody>
            <a:bodyPr rtlCol="0" anchor="ctr"/>
            <a:lstStyle/>
            <a:p>
              <a:endParaRPr lang="en-AU"/>
            </a:p>
          </p:txBody>
        </p:sp>
        <p:sp>
          <p:nvSpPr>
            <p:cNvPr id="14" name="Freeform 13">
              <a:extLst>
                <a:ext uri="{FF2B5EF4-FFF2-40B4-BE49-F238E27FC236}">
                  <a16:creationId xmlns:a16="http://schemas.microsoft.com/office/drawing/2014/main" id="{F2F1A225-8D7E-44C1-4ACE-0D1378DC581F}"/>
                </a:ext>
              </a:extLst>
            </p:cNvPr>
            <p:cNvSpPr/>
            <p:nvPr/>
          </p:nvSpPr>
          <p:spPr>
            <a:xfrm>
              <a:off x="7233249" y="19190006"/>
              <a:ext cx="375721" cy="76233"/>
            </a:xfrm>
            <a:custGeom>
              <a:avLst/>
              <a:gdLst>
                <a:gd name="connsiteX0" fmla="*/ 0 w 375721"/>
                <a:gd name="connsiteY0" fmla="*/ 0 h 76233"/>
                <a:gd name="connsiteX1" fmla="*/ 304924 w 375721"/>
                <a:gd name="connsiteY1" fmla="*/ 0 h 76233"/>
                <a:gd name="connsiteX2" fmla="*/ 375721 w 375721"/>
                <a:gd name="connsiteY2" fmla="*/ 76234 h 76233"/>
              </a:gdLst>
              <a:ahLst/>
              <a:cxnLst>
                <a:cxn ang="0">
                  <a:pos x="connsiteX0" y="connsiteY0"/>
                </a:cxn>
                <a:cxn ang="0">
                  <a:pos x="connsiteX1" y="connsiteY1"/>
                </a:cxn>
                <a:cxn ang="0">
                  <a:pos x="connsiteX2" y="connsiteY2"/>
                </a:cxn>
              </a:cxnLst>
              <a:rect l="l" t="t" r="r" b="b"/>
              <a:pathLst>
                <a:path w="375721" h="76233">
                  <a:moveTo>
                    <a:pt x="0" y="0"/>
                  </a:moveTo>
                  <a:lnTo>
                    <a:pt x="304924" y="0"/>
                  </a:lnTo>
                  <a:cubicBezTo>
                    <a:pt x="344007" y="0"/>
                    <a:pt x="375721" y="28101"/>
                    <a:pt x="375721" y="76234"/>
                  </a:cubicBezTo>
                </a:path>
              </a:pathLst>
            </a:custGeom>
            <a:noFill/>
            <a:ln w="15875" cap="flat">
              <a:solidFill>
                <a:schemeClr val="accent6"/>
              </a:solidFill>
              <a:prstDash val="solid"/>
              <a:round/>
            </a:ln>
          </p:spPr>
          <p:txBody>
            <a:bodyPr rtlCol="0" anchor="ctr"/>
            <a:lstStyle/>
            <a:p>
              <a:endParaRPr lang="en-AU"/>
            </a:p>
          </p:txBody>
        </p:sp>
        <p:sp>
          <p:nvSpPr>
            <p:cNvPr id="16" name="Freeform 15">
              <a:extLst>
                <a:ext uri="{FF2B5EF4-FFF2-40B4-BE49-F238E27FC236}">
                  <a16:creationId xmlns:a16="http://schemas.microsoft.com/office/drawing/2014/main" id="{55ADA640-A556-3E07-6735-C3322862278B}"/>
                </a:ext>
              </a:extLst>
            </p:cNvPr>
            <p:cNvSpPr/>
            <p:nvPr/>
          </p:nvSpPr>
          <p:spPr>
            <a:xfrm>
              <a:off x="7206022" y="19309818"/>
              <a:ext cx="54454" cy="108891"/>
            </a:xfrm>
            <a:custGeom>
              <a:avLst/>
              <a:gdLst>
                <a:gd name="connsiteX0" fmla="*/ 0 w 54454"/>
                <a:gd name="connsiteY0" fmla="*/ 108891 h 108891"/>
                <a:gd name="connsiteX1" fmla="*/ 0 w 54454"/>
                <a:gd name="connsiteY1" fmla="*/ 0 h 108891"/>
                <a:gd name="connsiteX2" fmla="*/ 54454 w 54454"/>
                <a:gd name="connsiteY2" fmla="*/ 0 h 108891"/>
                <a:gd name="connsiteX3" fmla="*/ 54454 w 54454"/>
                <a:gd name="connsiteY3" fmla="*/ 108891 h 108891"/>
              </a:gdLst>
              <a:ahLst/>
              <a:cxnLst>
                <a:cxn ang="0">
                  <a:pos x="connsiteX0" y="connsiteY0"/>
                </a:cxn>
                <a:cxn ang="0">
                  <a:pos x="connsiteX1" y="connsiteY1"/>
                </a:cxn>
                <a:cxn ang="0">
                  <a:pos x="connsiteX2" y="connsiteY2"/>
                </a:cxn>
                <a:cxn ang="0">
                  <a:pos x="connsiteX3" y="connsiteY3"/>
                </a:cxn>
              </a:cxnLst>
              <a:rect l="l" t="t" r="r" b="b"/>
              <a:pathLst>
                <a:path w="54454" h="108891">
                  <a:moveTo>
                    <a:pt x="0" y="108891"/>
                  </a:moveTo>
                  <a:lnTo>
                    <a:pt x="0" y="0"/>
                  </a:lnTo>
                  <a:lnTo>
                    <a:pt x="54454" y="0"/>
                  </a:lnTo>
                  <a:lnTo>
                    <a:pt x="54454" y="108891"/>
                  </a:lnTo>
                </a:path>
              </a:pathLst>
            </a:custGeom>
            <a:noFill/>
            <a:ln w="15875" cap="flat">
              <a:solidFill>
                <a:schemeClr val="accent6"/>
              </a:solidFill>
              <a:prstDash val="solid"/>
              <a:round/>
            </a:ln>
          </p:spPr>
          <p:txBody>
            <a:bodyPr rtlCol="0" anchor="ctr"/>
            <a:lstStyle/>
            <a:p>
              <a:endParaRPr lang="en-AU"/>
            </a:p>
          </p:txBody>
        </p:sp>
        <p:sp>
          <p:nvSpPr>
            <p:cNvPr id="17" name="Freeform 16">
              <a:extLst>
                <a:ext uri="{FF2B5EF4-FFF2-40B4-BE49-F238E27FC236}">
                  <a16:creationId xmlns:a16="http://schemas.microsoft.com/office/drawing/2014/main" id="{1A6E02BF-95AA-EAEC-E910-784C3AE8DA8E}"/>
                </a:ext>
              </a:extLst>
            </p:cNvPr>
            <p:cNvSpPr/>
            <p:nvPr/>
          </p:nvSpPr>
          <p:spPr>
            <a:xfrm>
              <a:off x="7227791" y="18950382"/>
              <a:ext cx="3348" cy="21805"/>
            </a:xfrm>
            <a:custGeom>
              <a:avLst/>
              <a:gdLst>
                <a:gd name="connsiteX0" fmla="*/ 0 w 3348"/>
                <a:gd name="connsiteY0" fmla="*/ 1 h 21805"/>
                <a:gd name="connsiteX1" fmla="*/ 0 w 3348"/>
                <a:gd name="connsiteY1" fmla="*/ 21805 h 21805"/>
              </a:gdLst>
              <a:ahLst/>
              <a:cxnLst>
                <a:cxn ang="0">
                  <a:pos x="connsiteX0" y="connsiteY0"/>
                </a:cxn>
                <a:cxn ang="0">
                  <a:pos x="connsiteX1" y="connsiteY1"/>
                </a:cxn>
              </a:cxnLst>
              <a:rect l="l" t="t" r="r" b="b"/>
              <a:pathLst>
                <a:path w="3348" h="21805">
                  <a:moveTo>
                    <a:pt x="0" y="1"/>
                  </a:moveTo>
                  <a:lnTo>
                    <a:pt x="0" y="21805"/>
                  </a:lnTo>
                </a:path>
              </a:pathLst>
            </a:custGeom>
            <a:ln w="15875" cap="flat">
              <a:solidFill>
                <a:schemeClr val="accent6"/>
              </a:solidFill>
              <a:prstDash val="solid"/>
              <a:round/>
            </a:ln>
          </p:spPr>
          <p:txBody>
            <a:bodyPr rtlCol="0" anchor="ctr"/>
            <a:lstStyle/>
            <a:p>
              <a:endParaRPr lang="en-AU"/>
            </a:p>
          </p:txBody>
        </p:sp>
        <p:sp>
          <p:nvSpPr>
            <p:cNvPr id="21" name="Freeform 20">
              <a:extLst>
                <a:ext uri="{FF2B5EF4-FFF2-40B4-BE49-F238E27FC236}">
                  <a16:creationId xmlns:a16="http://schemas.microsoft.com/office/drawing/2014/main" id="{A773A974-78DB-C4C3-ED63-D0B22B4348EA}"/>
                </a:ext>
              </a:extLst>
            </p:cNvPr>
            <p:cNvSpPr/>
            <p:nvPr/>
          </p:nvSpPr>
          <p:spPr>
            <a:xfrm>
              <a:off x="7158500" y="18979121"/>
              <a:ext cx="15405" cy="15374"/>
            </a:xfrm>
            <a:custGeom>
              <a:avLst/>
              <a:gdLst>
                <a:gd name="connsiteX0" fmla="*/ 0 w 15405"/>
                <a:gd name="connsiteY0" fmla="*/ -1 h 15374"/>
                <a:gd name="connsiteX1" fmla="*/ 15405 w 15405"/>
                <a:gd name="connsiteY1" fmla="*/ 15375 h 15374"/>
              </a:gdLst>
              <a:ahLst/>
              <a:cxnLst>
                <a:cxn ang="0">
                  <a:pos x="connsiteX0" y="connsiteY0"/>
                </a:cxn>
                <a:cxn ang="0">
                  <a:pos x="connsiteX1" y="connsiteY1"/>
                </a:cxn>
              </a:cxnLst>
              <a:rect l="l" t="t" r="r" b="b"/>
              <a:pathLst>
                <a:path w="15405" h="15374">
                  <a:moveTo>
                    <a:pt x="0" y="-1"/>
                  </a:moveTo>
                  <a:lnTo>
                    <a:pt x="15405" y="15375"/>
                  </a:lnTo>
                </a:path>
              </a:pathLst>
            </a:custGeom>
            <a:ln w="15875" cap="flat">
              <a:solidFill>
                <a:schemeClr val="accent6"/>
              </a:solidFill>
              <a:prstDash val="solid"/>
              <a:round/>
            </a:ln>
          </p:spPr>
          <p:txBody>
            <a:bodyPr rtlCol="0" anchor="ctr"/>
            <a:lstStyle/>
            <a:p>
              <a:endParaRPr lang="en-AU"/>
            </a:p>
          </p:txBody>
        </p:sp>
        <p:sp>
          <p:nvSpPr>
            <p:cNvPr id="23" name="Freeform 22">
              <a:extLst>
                <a:ext uri="{FF2B5EF4-FFF2-40B4-BE49-F238E27FC236}">
                  <a16:creationId xmlns:a16="http://schemas.microsoft.com/office/drawing/2014/main" id="{433D7F7B-047E-2F26-34FF-B71F640EA08A}"/>
                </a:ext>
              </a:extLst>
            </p:cNvPr>
            <p:cNvSpPr/>
            <p:nvPr/>
          </p:nvSpPr>
          <p:spPr>
            <a:xfrm>
              <a:off x="7129800" y="19048422"/>
              <a:ext cx="21768" cy="3349"/>
            </a:xfrm>
            <a:custGeom>
              <a:avLst/>
              <a:gdLst>
                <a:gd name="connsiteX0" fmla="*/ 0 w 21768"/>
                <a:gd name="connsiteY0" fmla="*/ 1 h 3349"/>
                <a:gd name="connsiteX1" fmla="*/ 21768 w 21768"/>
                <a:gd name="connsiteY1" fmla="*/ 1 h 3349"/>
              </a:gdLst>
              <a:ahLst/>
              <a:cxnLst>
                <a:cxn ang="0">
                  <a:pos x="connsiteX0" y="connsiteY0"/>
                </a:cxn>
                <a:cxn ang="0">
                  <a:pos x="connsiteX1" y="connsiteY1"/>
                </a:cxn>
              </a:cxnLst>
              <a:rect l="l" t="t" r="r" b="b"/>
              <a:pathLst>
                <a:path w="21768" h="3349">
                  <a:moveTo>
                    <a:pt x="0" y="1"/>
                  </a:moveTo>
                  <a:lnTo>
                    <a:pt x="21768" y="1"/>
                  </a:lnTo>
                </a:path>
              </a:pathLst>
            </a:custGeom>
            <a:ln w="15875" cap="flat">
              <a:solidFill>
                <a:schemeClr val="accent6"/>
              </a:solidFill>
              <a:prstDash val="solid"/>
              <a:round/>
            </a:ln>
          </p:spPr>
          <p:txBody>
            <a:bodyPr rtlCol="0" anchor="ctr"/>
            <a:lstStyle/>
            <a:p>
              <a:endParaRPr lang="en-AU"/>
            </a:p>
          </p:txBody>
        </p:sp>
        <p:sp>
          <p:nvSpPr>
            <p:cNvPr id="24" name="Freeform 23">
              <a:extLst>
                <a:ext uri="{FF2B5EF4-FFF2-40B4-BE49-F238E27FC236}">
                  <a16:creationId xmlns:a16="http://schemas.microsoft.com/office/drawing/2014/main" id="{0AFB41BE-CF71-E3E2-2DD6-554471E4FA85}"/>
                </a:ext>
              </a:extLst>
            </p:cNvPr>
            <p:cNvSpPr/>
            <p:nvPr/>
          </p:nvSpPr>
          <p:spPr>
            <a:xfrm>
              <a:off x="7281709" y="18979121"/>
              <a:ext cx="15405" cy="15374"/>
            </a:xfrm>
            <a:custGeom>
              <a:avLst/>
              <a:gdLst>
                <a:gd name="connsiteX0" fmla="*/ 15405 w 15405"/>
                <a:gd name="connsiteY0" fmla="*/ -1 h 15374"/>
                <a:gd name="connsiteX1" fmla="*/ 0 w 15405"/>
                <a:gd name="connsiteY1" fmla="*/ 15375 h 15374"/>
              </a:gdLst>
              <a:ahLst/>
              <a:cxnLst>
                <a:cxn ang="0">
                  <a:pos x="connsiteX0" y="connsiteY0"/>
                </a:cxn>
                <a:cxn ang="0">
                  <a:pos x="connsiteX1" y="connsiteY1"/>
                </a:cxn>
              </a:cxnLst>
              <a:rect l="l" t="t" r="r" b="b"/>
              <a:pathLst>
                <a:path w="15405" h="15374">
                  <a:moveTo>
                    <a:pt x="15405" y="-1"/>
                  </a:moveTo>
                  <a:lnTo>
                    <a:pt x="0" y="15375"/>
                  </a:lnTo>
                </a:path>
              </a:pathLst>
            </a:custGeom>
            <a:ln w="15875" cap="flat">
              <a:solidFill>
                <a:schemeClr val="accent6"/>
              </a:solidFill>
              <a:prstDash val="solid"/>
              <a:round/>
            </a:ln>
          </p:spPr>
          <p:txBody>
            <a:bodyPr rtlCol="0" anchor="ctr"/>
            <a:lstStyle/>
            <a:p>
              <a:endParaRPr lang="en-AU"/>
            </a:p>
          </p:txBody>
        </p:sp>
        <p:sp>
          <p:nvSpPr>
            <p:cNvPr id="25" name="Freeform 24">
              <a:extLst>
                <a:ext uri="{FF2B5EF4-FFF2-40B4-BE49-F238E27FC236}">
                  <a16:creationId xmlns:a16="http://schemas.microsoft.com/office/drawing/2014/main" id="{159A9C4C-ACA3-FEBC-F7A8-A78F23FF31AE}"/>
                </a:ext>
              </a:extLst>
            </p:cNvPr>
            <p:cNvSpPr/>
            <p:nvPr/>
          </p:nvSpPr>
          <p:spPr>
            <a:xfrm>
              <a:off x="7184254" y="19004845"/>
              <a:ext cx="87140" cy="43577"/>
            </a:xfrm>
            <a:custGeom>
              <a:avLst/>
              <a:gdLst>
                <a:gd name="connsiteX0" fmla="*/ 0 w 87140"/>
                <a:gd name="connsiteY0" fmla="*/ 43578 h 43577"/>
                <a:gd name="connsiteX1" fmla="*/ 43570 w 87140"/>
                <a:gd name="connsiteY1" fmla="*/ 0 h 43577"/>
                <a:gd name="connsiteX2" fmla="*/ 87140 w 87140"/>
                <a:gd name="connsiteY2" fmla="*/ 43578 h 43577"/>
              </a:gdLst>
              <a:ahLst/>
              <a:cxnLst>
                <a:cxn ang="0">
                  <a:pos x="connsiteX0" y="connsiteY0"/>
                </a:cxn>
                <a:cxn ang="0">
                  <a:pos x="connsiteX1" y="connsiteY1"/>
                </a:cxn>
                <a:cxn ang="0">
                  <a:pos x="connsiteX2" y="connsiteY2"/>
                </a:cxn>
              </a:cxnLst>
              <a:rect l="l" t="t" r="r" b="b"/>
              <a:pathLst>
                <a:path w="87140" h="43577">
                  <a:moveTo>
                    <a:pt x="0" y="43578"/>
                  </a:moveTo>
                  <a:cubicBezTo>
                    <a:pt x="0" y="19528"/>
                    <a:pt x="19491" y="0"/>
                    <a:pt x="43570" y="0"/>
                  </a:cubicBezTo>
                  <a:cubicBezTo>
                    <a:pt x="67649" y="0"/>
                    <a:pt x="87140" y="19494"/>
                    <a:pt x="87140" y="43578"/>
                  </a:cubicBezTo>
                </a:path>
              </a:pathLst>
            </a:custGeom>
            <a:noFill/>
            <a:ln w="15875" cap="flat">
              <a:solidFill>
                <a:schemeClr val="accent6"/>
              </a:solidFill>
              <a:prstDash val="solid"/>
              <a:round/>
            </a:ln>
          </p:spPr>
          <p:txBody>
            <a:bodyPr rtlCol="0" anchor="ctr"/>
            <a:lstStyle/>
            <a:p>
              <a:endParaRPr lang="en-AU"/>
            </a:p>
          </p:txBody>
        </p:sp>
        <p:sp>
          <p:nvSpPr>
            <p:cNvPr id="26" name="Freeform 25">
              <a:extLst>
                <a:ext uri="{FF2B5EF4-FFF2-40B4-BE49-F238E27FC236}">
                  <a16:creationId xmlns:a16="http://schemas.microsoft.com/office/drawing/2014/main" id="{B8BD514C-14AC-2E49-7A62-2B6908D47F29}"/>
                </a:ext>
              </a:extLst>
            </p:cNvPr>
            <p:cNvSpPr/>
            <p:nvPr/>
          </p:nvSpPr>
          <p:spPr>
            <a:xfrm>
              <a:off x="7227791" y="19124657"/>
              <a:ext cx="3348" cy="21771"/>
            </a:xfrm>
            <a:custGeom>
              <a:avLst/>
              <a:gdLst>
                <a:gd name="connsiteX0" fmla="*/ 0 w 3348"/>
                <a:gd name="connsiteY0" fmla="*/ 21772 h 21771"/>
                <a:gd name="connsiteX1" fmla="*/ 0 w 3348"/>
                <a:gd name="connsiteY1" fmla="*/ 0 h 21771"/>
              </a:gdLst>
              <a:ahLst/>
              <a:cxnLst>
                <a:cxn ang="0">
                  <a:pos x="connsiteX0" y="connsiteY0"/>
                </a:cxn>
                <a:cxn ang="0">
                  <a:pos x="connsiteX1" y="connsiteY1"/>
                </a:cxn>
              </a:cxnLst>
              <a:rect l="l" t="t" r="r" b="b"/>
              <a:pathLst>
                <a:path w="3348" h="21771">
                  <a:moveTo>
                    <a:pt x="0" y="21772"/>
                  </a:moveTo>
                  <a:lnTo>
                    <a:pt x="0" y="0"/>
                  </a:lnTo>
                </a:path>
              </a:pathLst>
            </a:custGeom>
            <a:ln w="15875" cap="flat">
              <a:solidFill>
                <a:schemeClr val="accent6"/>
              </a:solidFill>
              <a:prstDash val="solid"/>
              <a:round/>
            </a:ln>
          </p:spPr>
          <p:txBody>
            <a:bodyPr rtlCol="0" anchor="ctr"/>
            <a:lstStyle/>
            <a:p>
              <a:endParaRPr lang="en-AU"/>
            </a:p>
          </p:txBody>
        </p:sp>
        <p:sp>
          <p:nvSpPr>
            <p:cNvPr id="27" name="Freeform 26">
              <a:extLst>
                <a:ext uri="{FF2B5EF4-FFF2-40B4-BE49-F238E27FC236}">
                  <a16:creationId xmlns:a16="http://schemas.microsoft.com/office/drawing/2014/main" id="{8F8C0EEA-9C7C-B124-934E-7D28651AB461}"/>
                </a:ext>
              </a:extLst>
            </p:cNvPr>
            <p:cNvSpPr/>
            <p:nvPr/>
          </p:nvSpPr>
          <p:spPr>
            <a:xfrm>
              <a:off x="7158500" y="19102316"/>
              <a:ext cx="15405" cy="15407"/>
            </a:xfrm>
            <a:custGeom>
              <a:avLst/>
              <a:gdLst>
                <a:gd name="connsiteX0" fmla="*/ 0 w 15405"/>
                <a:gd name="connsiteY0" fmla="*/ 15408 h 15407"/>
                <a:gd name="connsiteX1" fmla="*/ 15405 w 15405"/>
                <a:gd name="connsiteY1" fmla="*/ 0 h 15407"/>
              </a:gdLst>
              <a:ahLst/>
              <a:cxnLst>
                <a:cxn ang="0">
                  <a:pos x="connsiteX0" y="connsiteY0"/>
                </a:cxn>
                <a:cxn ang="0">
                  <a:pos x="connsiteX1" y="connsiteY1"/>
                </a:cxn>
              </a:cxnLst>
              <a:rect l="l" t="t" r="r" b="b"/>
              <a:pathLst>
                <a:path w="15405" h="15407">
                  <a:moveTo>
                    <a:pt x="0" y="15408"/>
                  </a:moveTo>
                  <a:lnTo>
                    <a:pt x="15405" y="0"/>
                  </a:lnTo>
                </a:path>
              </a:pathLst>
            </a:custGeom>
            <a:ln w="15875" cap="flat">
              <a:solidFill>
                <a:schemeClr val="accent6"/>
              </a:solidFill>
              <a:prstDash val="solid"/>
              <a:round/>
            </a:ln>
          </p:spPr>
          <p:txBody>
            <a:bodyPr rtlCol="0" anchor="ctr"/>
            <a:lstStyle/>
            <a:p>
              <a:endParaRPr lang="en-AU"/>
            </a:p>
          </p:txBody>
        </p:sp>
        <p:sp>
          <p:nvSpPr>
            <p:cNvPr id="28" name="Freeform 27">
              <a:extLst>
                <a:ext uri="{FF2B5EF4-FFF2-40B4-BE49-F238E27FC236}">
                  <a16:creationId xmlns:a16="http://schemas.microsoft.com/office/drawing/2014/main" id="{0743512C-A157-17F3-F780-F5F13818DECC}"/>
                </a:ext>
              </a:extLst>
            </p:cNvPr>
            <p:cNvSpPr/>
            <p:nvPr/>
          </p:nvSpPr>
          <p:spPr>
            <a:xfrm>
              <a:off x="7304047" y="19048422"/>
              <a:ext cx="21768" cy="3349"/>
            </a:xfrm>
            <a:custGeom>
              <a:avLst/>
              <a:gdLst>
                <a:gd name="connsiteX0" fmla="*/ 21768 w 21768"/>
                <a:gd name="connsiteY0" fmla="*/ 1 h 3349"/>
                <a:gd name="connsiteX1" fmla="*/ 0 w 21768"/>
                <a:gd name="connsiteY1" fmla="*/ 1 h 3349"/>
              </a:gdLst>
              <a:ahLst/>
              <a:cxnLst>
                <a:cxn ang="0">
                  <a:pos x="connsiteX0" y="connsiteY0"/>
                </a:cxn>
                <a:cxn ang="0">
                  <a:pos x="connsiteX1" y="connsiteY1"/>
                </a:cxn>
              </a:cxnLst>
              <a:rect l="l" t="t" r="r" b="b"/>
              <a:pathLst>
                <a:path w="21768" h="3349">
                  <a:moveTo>
                    <a:pt x="21768" y="1"/>
                  </a:moveTo>
                  <a:lnTo>
                    <a:pt x="0" y="1"/>
                  </a:lnTo>
                </a:path>
              </a:pathLst>
            </a:custGeom>
            <a:ln w="15875" cap="flat">
              <a:solidFill>
                <a:schemeClr val="accent6"/>
              </a:solidFill>
              <a:prstDash val="solid"/>
              <a:round/>
            </a:ln>
          </p:spPr>
          <p:txBody>
            <a:bodyPr rtlCol="0" anchor="ctr"/>
            <a:lstStyle/>
            <a:p>
              <a:endParaRPr lang="en-AU"/>
            </a:p>
          </p:txBody>
        </p:sp>
        <p:sp>
          <p:nvSpPr>
            <p:cNvPr id="29" name="Freeform 28">
              <a:extLst>
                <a:ext uri="{FF2B5EF4-FFF2-40B4-BE49-F238E27FC236}">
                  <a16:creationId xmlns:a16="http://schemas.microsoft.com/office/drawing/2014/main" id="{3A581424-532C-73F9-3495-73EB40A05E9E}"/>
                </a:ext>
              </a:extLst>
            </p:cNvPr>
            <p:cNvSpPr/>
            <p:nvPr/>
          </p:nvSpPr>
          <p:spPr>
            <a:xfrm>
              <a:off x="7281709" y="19102316"/>
              <a:ext cx="15405" cy="15407"/>
            </a:xfrm>
            <a:custGeom>
              <a:avLst/>
              <a:gdLst>
                <a:gd name="connsiteX0" fmla="*/ 15405 w 15405"/>
                <a:gd name="connsiteY0" fmla="*/ 15408 h 15407"/>
                <a:gd name="connsiteX1" fmla="*/ 0 w 15405"/>
                <a:gd name="connsiteY1" fmla="*/ 0 h 15407"/>
              </a:gdLst>
              <a:ahLst/>
              <a:cxnLst>
                <a:cxn ang="0">
                  <a:pos x="connsiteX0" y="connsiteY0"/>
                </a:cxn>
                <a:cxn ang="0">
                  <a:pos x="connsiteX1" y="connsiteY1"/>
                </a:cxn>
              </a:cxnLst>
              <a:rect l="l" t="t" r="r" b="b"/>
              <a:pathLst>
                <a:path w="15405" h="15407">
                  <a:moveTo>
                    <a:pt x="15405" y="15408"/>
                  </a:moveTo>
                  <a:lnTo>
                    <a:pt x="0" y="0"/>
                  </a:lnTo>
                </a:path>
              </a:pathLst>
            </a:custGeom>
            <a:ln w="15875" cap="flat">
              <a:solidFill>
                <a:schemeClr val="accent6"/>
              </a:solidFill>
              <a:prstDash val="solid"/>
              <a:round/>
            </a:ln>
          </p:spPr>
          <p:txBody>
            <a:bodyPr rtlCol="0" anchor="ctr"/>
            <a:lstStyle/>
            <a:p>
              <a:endParaRPr lang="en-AU"/>
            </a:p>
          </p:txBody>
        </p:sp>
        <p:sp>
          <p:nvSpPr>
            <p:cNvPr id="30" name="Freeform 29">
              <a:extLst>
                <a:ext uri="{FF2B5EF4-FFF2-40B4-BE49-F238E27FC236}">
                  <a16:creationId xmlns:a16="http://schemas.microsoft.com/office/drawing/2014/main" id="{451BAEAF-EE4B-1812-E839-49FAFB619C66}"/>
                </a:ext>
              </a:extLst>
            </p:cNvPr>
            <p:cNvSpPr/>
            <p:nvPr/>
          </p:nvSpPr>
          <p:spPr>
            <a:xfrm>
              <a:off x="7184254" y="19048423"/>
              <a:ext cx="87140" cy="43576"/>
            </a:xfrm>
            <a:custGeom>
              <a:avLst/>
              <a:gdLst>
                <a:gd name="connsiteX0" fmla="*/ 0 w 87140"/>
                <a:gd name="connsiteY0" fmla="*/ 0 h 43576"/>
                <a:gd name="connsiteX1" fmla="*/ 43570 w 87140"/>
                <a:gd name="connsiteY1" fmla="*/ 43576 h 43576"/>
                <a:gd name="connsiteX2" fmla="*/ 87140 w 87140"/>
                <a:gd name="connsiteY2" fmla="*/ 0 h 43576"/>
              </a:gdLst>
              <a:ahLst/>
              <a:cxnLst>
                <a:cxn ang="0">
                  <a:pos x="connsiteX0" y="connsiteY0"/>
                </a:cxn>
                <a:cxn ang="0">
                  <a:pos x="connsiteX1" y="connsiteY1"/>
                </a:cxn>
                <a:cxn ang="0">
                  <a:pos x="connsiteX2" y="connsiteY2"/>
                </a:cxn>
              </a:cxnLst>
              <a:rect l="l" t="t" r="r" b="b"/>
              <a:pathLst>
                <a:path w="87140" h="43576">
                  <a:moveTo>
                    <a:pt x="0" y="0"/>
                  </a:moveTo>
                  <a:cubicBezTo>
                    <a:pt x="0" y="24048"/>
                    <a:pt x="19491" y="43576"/>
                    <a:pt x="43570" y="43576"/>
                  </a:cubicBezTo>
                  <a:cubicBezTo>
                    <a:pt x="67649" y="43576"/>
                    <a:pt x="87140" y="24083"/>
                    <a:pt x="87140" y="0"/>
                  </a:cubicBezTo>
                </a:path>
              </a:pathLst>
            </a:custGeom>
            <a:noFill/>
            <a:ln w="15875" cap="flat">
              <a:solidFill>
                <a:schemeClr val="accent6"/>
              </a:solidFill>
              <a:prstDash val="solid"/>
              <a:round/>
            </a:ln>
          </p:spPr>
          <p:txBody>
            <a:bodyPr rtlCol="0" anchor="ctr"/>
            <a:lstStyle/>
            <a:p>
              <a:endParaRPr lang="en-AU"/>
            </a:p>
          </p:txBody>
        </p:sp>
        <p:sp>
          <p:nvSpPr>
            <p:cNvPr id="31" name="Freeform 30">
              <a:extLst>
                <a:ext uri="{FF2B5EF4-FFF2-40B4-BE49-F238E27FC236}">
                  <a16:creationId xmlns:a16="http://schemas.microsoft.com/office/drawing/2014/main" id="{D0ACD600-89AE-94CF-D306-1609BEC93725}"/>
                </a:ext>
              </a:extLst>
            </p:cNvPr>
            <p:cNvSpPr/>
            <p:nvPr/>
          </p:nvSpPr>
          <p:spPr>
            <a:xfrm>
              <a:off x="7380269" y="19309818"/>
              <a:ext cx="21768" cy="108891"/>
            </a:xfrm>
            <a:custGeom>
              <a:avLst/>
              <a:gdLst>
                <a:gd name="connsiteX0" fmla="*/ 0 w 21768"/>
                <a:gd name="connsiteY0" fmla="*/ 108891 h 108891"/>
                <a:gd name="connsiteX1" fmla="*/ 0 w 21768"/>
                <a:gd name="connsiteY1" fmla="*/ 21772 h 108891"/>
                <a:gd name="connsiteX2" fmla="*/ 21768 w 21768"/>
                <a:gd name="connsiteY2" fmla="*/ 0 h 108891"/>
              </a:gdLst>
              <a:ahLst/>
              <a:cxnLst>
                <a:cxn ang="0">
                  <a:pos x="connsiteX0" y="connsiteY0"/>
                </a:cxn>
                <a:cxn ang="0">
                  <a:pos x="connsiteX1" y="connsiteY1"/>
                </a:cxn>
                <a:cxn ang="0">
                  <a:pos x="connsiteX2" y="connsiteY2"/>
                </a:cxn>
              </a:cxnLst>
              <a:rect l="l" t="t" r="r" b="b"/>
              <a:pathLst>
                <a:path w="21768" h="108891">
                  <a:moveTo>
                    <a:pt x="0" y="108891"/>
                  </a:moveTo>
                  <a:lnTo>
                    <a:pt x="0" y="21772"/>
                  </a:lnTo>
                  <a:lnTo>
                    <a:pt x="21768" y="0"/>
                  </a:lnTo>
                </a:path>
              </a:pathLst>
            </a:custGeom>
            <a:noFill/>
            <a:ln w="15875" cap="flat">
              <a:solidFill>
                <a:schemeClr val="accent6"/>
              </a:solidFill>
              <a:prstDash val="solid"/>
              <a:round/>
            </a:ln>
          </p:spPr>
          <p:txBody>
            <a:bodyPr rtlCol="0" anchor="ctr"/>
            <a:lstStyle/>
            <a:p>
              <a:endParaRPr lang="en-AU"/>
            </a:p>
          </p:txBody>
        </p:sp>
        <p:sp>
          <p:nvSpPr>
            <p:cNvPr id="34" name="Freeform 33">
              <a:extLst>
                <a:ext uri="{FF2B5EF4-FFF2-40B4-BE49-F238E27FC236}">
                  <a16:creationId xmlns:a16="http://schemas.microsoft.com/office/drawing/2014/main" id="{A27F68DC-5639-C256-410C-9766959EAA24}"/>
                </a:ext>
              </a:extLst>
            </p:cNvPr>
            <p:cNvSpPr/>
            <p:nvPr/>
          </p:nvSpPr>
          <p:spPr>
            <a:xfrm>
              <a:off x="7380269" y="19359557"/>
              <a:ext cx="23375" cy="15608"/>
            </a:xfrm>
            <a:custGeom>
              <a:avLst/>
              <a:gdLst>
                <a:gd name="connsiteX0" fmla="*/ 23376 w 23375"/>
                <a:gd name="connsiteY0" fmla="*/ -1 h 15608"/>
                <a:gd name="connsiteX1" fmla="*/ 0 w 23375"/>
                <a:gd name="connsiteY1" fmla="*/ 15609 h 15608"/>
              </a:gdLst>
              <a:ahLst/>
              <a:cxnLst>
                <a:cxn ang="0">
                  <a:pos x="connsiteX0" y="connsiteY0"/>
                </a:cxn>
                <a:cxn ang="0">
                  <a:pos x="connsiteX1" y="connsiteY1"/>
                </a:cxn>
              </a:cxnLst>
              <a:rect l="l" t="t" r="r" b="b"/>
              <a:pathLst>
                <a:path w="23375" h="15608">
                  <a:moveTo>
                    <a:pt x="23376" y="-1"/>
                  </a:moveTo>
                  <a:lnTo>
                    <a:pt x="0" y="15609"/>
                  </a:lnTo>
                </a:path>
              </a:pathLst>
            </a:custGeom>
            <a:ln w="15875" cap="flat">
              <a:solidFill>
                <a:schemeClr val="accent6"/>
              </a:solidFill>
              <a:prstDash val="solid"/>
              <a:round/>
            </a:ln>
          </p:spPr>
          <p:txBody>
            <a:bodyPr rtlCol="0" anchor="ctr"/>
            <a:lstStyle/>
            <a:p>
              <a:endParaRPr lang="en-AU"/>
            </a:p>
          </p:txBody>
        </p:sp>
        <p:sp>
          <p:nvSpPr>
            <p:cNvPr id="36" name="Freeform 35">
              <a:extLst>
                <a:ext uri="{FF2B5EF4-FFF2-40B4-BE49-F238E27FC236}">
                  <a16:creationId xmlns:a16="http://schemas.microsoft.com/office/drawing/2014/main" id="{082E47D1-2843-7DB0-256F-5EA5C18F45D6}"/>
                </a:ext>
              </a:extLst>
            </p:cNvPr>
            <p:cNvSpPr/>
            <p:nvPr/>
          </p:nvSpPr>
          <p:spPr>
            <a:xfrm>
              <a:off x="7355554" y="19353126"/>
              <a:ext cx="24715" cy="22039"/>
            </a:xfrm>
            <a:custGeom>
              <a:avLst/>
              <a:gdLst>
                <a:gd name="connsiteX0" fmla="*/ 0 w 24715"/>
                <a:gd name="connsiteY0" fmla="*/ 0 h 22039"/>
                <a:gd name="connsiteX1" fmla="*/ 24716 w 24715"/>
                <a:gd name="connsiteY1" fmla="*/ 22040 h 22039"/>
              </a:gdLst>
              <a:ahLst/>
              <a:cxnLst>
                <a:cxn ang="0">
                  <a:pos x="connsiteX0" y="connsiteY0"/>
                </a:cxn>
                <a:cxn ang="0">
                  <a:pos x="connsiteX1" y="connsiteY1"/>
                </a:cxn>
              </a:cxnLst>
              <a:rect l="l" t="t" r="r" b="b"/>
              <a:pathLst>
                <a:path w="24715" h="22039">
                  <a:moveTo>
                    <a:pt x="0" y="0"/>
                  </a:moveTo>
                  <a:lnTo>
                    <a:pt x="24716" y="22040"/>
                  </a:lnTo>
                </a:path>
              </a:pathLst>
            </a:custGeom>
            <a:ln w="15875" cap="flat">
              <a:solidFill>
                <a:schemeClr val="accent6"/>
              </a:solidFill>
              <a:prstDash val="solid"/>
              <a:round/>
            </a:ln>
          </p:spPr>
          <p:txBody>
            <a:bodyPr rtlCol="0" anchor="ctr"/>
            <a:lstStyle/>
            <a:p>
              <a:endParaRPr lang="en-AU"/>
            </a:p>
          </p:txBody>
        </p:sp>
        <p:sp>
          <p:nvSpPr>
            <p:cNvPr id="37" name="Freeform 36">
              <a:extLst>
                <a:ext uri="{FF2B5EF4-FFF2-40B4-BE49-F238E27FC236}">
                  <a16:creationId xmlns:a16="http://schemas.microsoft.com/office/drawing/2014/main" id="{EEA70FB3-B940-9D09-0BCA-FE0E0CE29DA0}"/>
                </a:ext>
              </a:extLst>
            </p:cNvPr>
            <p:cNvSpPr/>
            <p:nvPr/>
          </p:nvSpPr>
          <p:spPr>
            <a:xfrm>
              <a:off x="7532715" y="19309818"/>
              <a:ext cx="21768" cy="108891"/>
            </a:xfrm>
            <a:custGeom>
              <a:avLst/>
              <a:gdLst>
                <a:gd name="connsiteX0" fmla="*/ 0 w 21768"/>
                <a:gd name="connsiteY0" fmla="*/ 108891 h 108891"/>
                <a:gd name="connsiteX1" fmla="*/ 0 w 21768"/>
                <a:gd name="connsiteY1" fmla="*/ 21772 h 108891"/>
                <a:gd name="connsiteX2" fmla="*/ 21768 w 21768"/>
                <a:gd name="connsiteY2" fmla="*/ 0 h 108891"/>
              </a:gdLst>
              <a:ahLst/>
              <a:cxnLst>
                <a:cxn ang="0">
                  <a:pos x="connsiteX0" y="connsiteY0"/>
                </a:cxn>
                <a:cxn ang="0">
                  <a:pos x="connsiteX1" y="connsiteY1"/>
                </a:cxn>
                <a:cxn ang="0">
                  <a:pos x="connsiteX2" y="connsiteY2"/>
                </a:cxn>
              </a:cxnLst>
              <a:rect l="l" t="t" r="r" b="b"/>
              <a:pathLst>
                <a:path w="21768" h="108891">
                  <a:moveTo>
                    <a:pt x="0" y="108891"/>
                  </a:moveTo>
                  <a:lnTo>
                    <a:pt x="0" y="21772"/>
                  </a:lnTo>
                  <a:lnTo>
                    <a:pt x="21768" y="0"/>
                  </a:lnTo>
                </a:path>
              </a:pathLst>
            </a:custGeom>
            <a:noFill/>
            <a:ln w="15875" cap="flat">
              <a:solidFill>
                <a:schemeClr val="accent6"/>
              </a:solidFill>
              <a:prstDash val="solid"/>
              <a:round/>
            </a:ln>
          </p:spPr>
          <p:txBody>
            <a:bodyPr rtlCol="0" anchor="ctr"/>
            <a:lstStyle/>
            <a:p>
              <a:endParaRPr lang="en-AU"/>
            </a:p>
          </p:txBody>
        </p:sp>
        <p:sp>
          <p:nvSpPr>
            <p:cNvPr id="38" name="Freeform 37">
              <a:extLst>
                <a:ext uri="{FF2B5EF4-FFF2-40B4-BE49-F238E27FC236}">
                  <a16:creationId xmlns:a16="http://schemas.microsoft.com/office/drawing/2014/main" id="{D00711EB-2945-0E55-F76A-A3D3D647F861}"/>
                </a:ext>
              </a:extLst>
            </p:cNvPr>
            <p:cNvSpPr/>
            <p:nvPr/>
          </p:nvSpPr>
          <p:spPr>
            <a:xfrm>
              <a:off x="7532714" y="19359557"/>
              <a:ext cx="23409" cy="15608"/>
            </a:xfrm>
            <a:custGeom>
              <a:avLst/>
              <a:gdLst>
                <a:gd name="connsiteX0" fmla="*/ 23410 w 23409"/>
                <a:gd name="connsiteY0" fmla="*/ -1 h 15608"/>
                <a:gd name="connsiteX1" fmla="*/ 0 w 23409"/>
                <a:gd name="connsiteY1" fmla="*/ 15609 h 15608"/>
              </a:gdLst>
              <a:ahLst/>
              <a:cxnLst>
                <a:cxn ang="0">
                  <a:pos x="connsiteX0" y="connsiteY0"/>
                </a:cxn>
                <a:cxn ang="0">
                  <a:pos x="connsiteX1" y="connsiteY1"/>
                </a:cxn>
              </a:cxnLst>
              <a:rect l="l" t="t" r="r" b="b"/>
              <a:pathLst>
                <a:path w="23409" h="15608">
                  <a:moveTo>
                    <a:pt x="23410" y="-1"/>
                  </a:moveTo>
                  <a:lnTo>
                    <a:pt x="0" y="15609"/>
                  </a:lnTo>
                </a:path>
              </a:pathLst>
            </a:custGeom>
            <a:ln w="15875" cap="flat">
              <a:solidFill>
                <a:schemeClr val="accent6"/>
              </a:solidFill>
              <a:prstDash val="solid"/>
              <a:round/>
            </a:ln>
          </p:spPr>
          <p:txBody>
            <a:bodyPr rtlCol="0" anchor="ctr"/>
            <a:lstStyle/>
            <a:p>
              <a:endParaRPr lang="en-AU"/>
            </a:p>
          </p:txBody>
        </p:sp>
        <p:sp>
          <p:nvSpPr>
            <p:cNvPr id="39" name="Freeform 38">
              <a:extLst>
                <a:ext uri="{FF2B5EF4-FFF2-40B4-BE49-F238E27FC236}">
                  <a16:creationId xmlns:a16="http://schemas.microsoft.com/office/drawing/2014/main" id="{A8BEEDF4-753E-6E2C-C75F-62B6DF90B624}"/>
                </a:ext>
              </a:extLst>
            </p:cNvPr>
            <p:cNvSpPr/>
            <p:nvPr/>
          </p:nvSpPr>
          <p:spPr>
            <a:xfrm>
              <a:off x="7497115" y="19347667"/>
              <a:ext cx="35599" cy="27499"/>
            </a:xfrm>
            <a:custGeom>
              <a:avLst/>
              <a:gdLst>
                <a:gd name="connsiteX0" fmla="*/ 0 w 35599"/>
                <a:gd name="connsiteY0" fmla="*/ 0 h 27499"/>
                <a:gd name="connsiteX1" fmla="*/ 35600 w 35599"/>
                <a:gd name="connsiteY1" fmla="*/ 27499 h 27499"/>
              </a:gdLst>
              <a:ahLst/>
              <a:cxnLst>
                <a:cxn ang="0">
                  <a:pos x="connsiteX0" y="connsiteY0"/>
                </a:cxn>
                <a:cxn ang="0">
                  <a:pos x="connsiteX1" y="connsiteY1"/>
                </a:cxn>
              </a:cxnLst>
              <a:rect l="l" t="t" r="r" b="b"/>
              <a:pathLst>
                <a:path w="35599" h="27499">
                  <a:moveTo>
                    <a:pt x="0" y="0"/>
                  </a:moveTo>
                  <a:lnTo>
                    <a:pt x="35600" y="27499"/>
                  </a:lnTo>
                </a:path>
              </a:pathLst>
            </a:custGeom>
            <a:ln w="15875" cap="flat">
              <a:solidFill>
                <a:schemeClr val="accent6"/>
              </a:solidFill>
              <a:prstDash val="solid"/>
              <a:round/>
            </a:ln>
          </p:spPr>
          <p:txBody>
            <a:bodyPr rtlCol="0" anchor="ctr"/>
            <a:lstStyle/>
            <a:p>
              <a:endParaRPr lang="en-AU"/>
            </a:p>
          </p:txBody>
        </p:sp>
        <p:sp>
          <p:nvSpPr>
            <p:cNvPr id="40" name="Freeform 39">
              <a:extLst>
                <a:ext uri="{FF2B5EF4-FFF2-40B4-BE49-F238E27FC236}">
                  <a16:creationId xmlns:a16="http://schemas.microsoft.com/office/drawing/2014/main" id="{FC4A0D37-ADFD-93CD-BB2D-8681A49F9F18}"/>
                </a:ext>
              </a:extLst>
            </p:cNvPr>
            <p:cNvSpPr/>
            <p:nvPr/>
          </p:nvSpPr>
          <p:spPr>
            <a:xfrm>
              <a:off x="7129800" y="19418710"/>
              <a:ext cx="32652" cy="3349"/>
            </a:xfrm>
            <a:custGeom>
              <a:avLst/>
              <a:gdLst>
                <a:gd name="connsiteX0" fmla="*/ 0 w 32652"/>
                <a:gd name="connsiteY0" fmla="*/ 0 h 3349"/>
                <a:gd name="connsiteX1" fmla="*/ 32653 w 32652"/>
                <a:gd name="connsiteY1" fmla="*/ 0 h 3349"/>
              </a:gdLst>
              <a:ahLst/>
              <a:cxnLst>
                <a:cxn ang="0">
                  <a:pos x="connsiteX0" y="connsiteY0"/>
                </a:cxn>
                <a:cxn ang="0">
                  <a:pos x="connsiteX1" y="connsiteY1"/>
                </a:cxn>
              </a:cxnLst>
              <a:rect l="l" t="t" r="r" b="b"/>
              <a:pathLst>
                <a:path w="32652" h="3349">
                  <a:moveTo>
                    <a:pt x="0" y="0"/>
                  </a:moveTo>
                  <a:lnTo>
                    <a:pt x="32653" y="0"/>
                  </a:lnTo>
                </a:path>
              </a:pathLst>
            </a:custGeom>
            <a:ln w="15875" cap="flat">
              <a:solidFill>
                <a:schemeClr val="accent6"/>
              </a:solidFill>
              <a:prstDash val="solid"/>
              <a:round/>
            </a:ln>
          </p:spPr>
          <p:txBody>
            <a:bodyPr rtlCol="0" anchor="ctr"/>
            <a:lstStyle/>
            <a:p>
              <a:endParaRPr lang="en-AU"/>
            </a:p>
          </p:txBody>
        </p:sp>
        <p:sp>
          <p:nvSpPr>
            <p:cNvPr id="41" name="Freeform 40">
              <a:extLst>
                <a:ext uri="{FF2B5EF4-FFF2-40B4-BE49-F238E27FC236}">
                  <a16:creationId xmlns:a16="http://schemas.microsoft.com/office/drawing/2014/main" id="{273B46F4-C7D4-27D7-6A59-1AF78697C609}"/>
                </a:ext>
              </a:extLst>
            </p:cNvPr>
            <p:cNvSpPr/>
            <p:nvPr/>
          </p:nvSpPr>
          <p:spPr>
            <a:xfrm>
              <a:off x="7608937" y="19418710"/>
              <a:ext cx="21768" cy="3349"/>
            </a:xfrm>
            <a:custGeom>
              <a:avLst/>
              <a:gdLst>
                <a:gd name="connsiteX0" fmla="*/ 0 w 21768"/>
                <a:gd name="connsiteY0" fmla="*/ 0 h 3349"/>
                <a:gd name="connsiteX1" fmla="*/ 21769 w 21768"/>
                <a:gd name="connsiteY1" fmla="*/ 0 h 3349"/>
              </a:gdLst>
              <a:ahLst/>
              <a:cxnLst>
                <a:cxn ang="0">
                  <a:pos x="connsiteX0" y="connsiteY0"/>
                </a:cxn>
                <a:cxn ang="0">
                  <a:pos x="connsiteX1" y="connsiteY1"/>
                </a:cxn>
              </a:cxnLst>
              <a:rect l="l" t="t" r="r" b="b"/>
              <a:pathLst>
                <a:path w="21768" h="3349">
                  <a:moveTo>
                    <a:pt x="0" y="0"/>
                  </a:moveTo>
                  <a:lnTo>
                    <a:pt x="21769" y="0"/>
                  </a:lnTo>
                </a:path>
              </a:pathLst>
            </a:custGeom>
            <a:ln w="15875" cap="flat">
              <a:solidFill>
                <a:schemeClr val="accent6"/>
              </a:solidFill>
              <a:prstDash val="solid"/>
              <a:round/>
            </a:ln>
          </p:spPr>
          <p:txBody>
            <a:bodyPr rtlCol="0" anchor="ctr"/>
            <a:lstStyle/>
            <a:p>
              <a:endParaRPr lang="en-AU"/>
            </a:p>
          </p:txBody>
        </p:sp>
        <p:sp>
          <p:nvSpPr>
            <p:cNvPr id="42" name="Freeform 41">
              <a:extLst>
                <a:ext uri="{FF2B5EF4-FFF2-40B4-BE49-F238E27FC236}">
                  <a16:creationId xmlns:a16="http://schemas.microsoft.com/office/drawing/2014/main" id="{9460998A-AF43-DA1F-B11C-96233786AB6A}"/>
                </a:ext>
              </a:extLst>
            </p:cNvPr>
            <p:cNvSpPr/>
            <p:nvPr/>
          </p:nvSpPr>
          <p:spPr>
            <a:xfrm>
              <a:off x="7369385" y="18993959"/>
              <a:ext cx="206866" cy="43577"/>
            </a:xfrm>
            <a:custGeom>
              <a:avLst/>
              <a:gdLst>
                <a:gd name="connsiteX0" fmla="*/ 0 w 206866"/>
                <a:gd name="connsiteY0" fmla="*/ 43578 h 43577"/>
                <a:gd name="connsiteX1" fmla="*/ 32652 w 206866"/>
                <a:gd name="connsiteY1" fmla="*/ 43578 h 43577"/>
                <a:gd name="connsiteX2" fmla="*/ 65305 w 206866"/>
                <a:gd name="connsiteY2" fmla="*/ 10920 h 43577"/>
                <a:gd name="connsiteX3" fmla="*/ 91694 w 206866"/>
                <a:gd name="connsiteY3" fmla="*/ 24452 h 43577"/>
                <a:gd name="connsiteX4" fmla="*/ 130643 w 206866"/>
                <a:gd name="connsiteY4" fmla="*/ 0 h 43577"/>
                <a:gd name="connsiteX5" fmla="*/ 174214 w 206866"/>
                <a:gd name="connsiteY5" fmla="*/ 43578 h 43577"/>
                <a:gd name="connsiteX6" fmla="*/ 206866 w 206866"/>
                <a:gd name="connsiteY6" fmla="*/ 43578 h 4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 h="43577">
                  <a:moveTo>
                    <a:pt x="0" y="43578"/>
                  </a:moveTo>
                  <a:lnTo>
                    <a:pt x="32652" y="43578"/>
                  </a:lnTo>
                  <a:cubicBezTo>
                    <a:pt x="32652" y="25524"/>
                    <a:pt x="47287" y="10920"/>
                    <a:pt x="65305" y="10920"/>
                  </a:cubicBezTo>
                  <a:cubicBezTo>
                    <a:pt x="76189" y="10920"/>
                    <a:pt x="85733" y="16312"/>
                    <a:pt x="91694" y="24452"/>
                  </a:cubicBezTo>
                  <a:cubicBezTo>
                    <a:pt x="98795" y="10049"/>
                    <a:pt x="113496" y="0"/>
                    <a:pt x="130643" y="0"/>
                  </a:cubicBezTo>
                  <a:cubicBezTo>
                    <a:pt x="154689" y="0"/>
                    <a:pt x="174214" y="19494"/>
                    <a:pt x="174214" y="43578"/>
                  </a:cubicBezTo>
                  <a:lnTo>
                    <a:pt x="206866" y="43578"/>
                  </a:lnTo>
                </a:path>
              </a:pathLst>
            </a:custGeom>
            <a:noFill/>
            <a:ln w="15875" cap="flat">
              <a:solidFill>
                <a:schemeClr val="accent6"/>
              </a:solidFill>
              <a:prstDash val="solid"/>
              <a:round/>
            </a:ln>
          </p:spPr>
          <p:txBody>
            <a:bodyPr rtlCol="0" anchor="ctr"/>
            <a:lstStyle/>
            <a:p>
              <a:endParaRPr lang="en-AU"/>
            </a:p>
          </p:txBody>
        </p:sp>
        <p:sp>
          <p:nvSpPr>
            <p:cNvPr id="43" name="Freeform 42">
              <a:extLst>
                <a:ext uri="{FF2B5EF4-FFF2-40B4-BE49-F238E27FC236}">
                  <a16:creationId xmlns:a16="http://schemas.microsoft.com/office/drawing/2014/main" id="{8B5929A0-D088-2DA3-4D65-698A8D968CA4}"/>
                </a:ext>
              </a:extLst>
            </p:cNvPr>
            <p:cNvSpPr/>
            <p:nvPr/>
          </p:nvSpPr>
          <p:spPr>
            <a:xfrm>
              <a:off x="7423840" y="19081081"/>
              <a:ext cx="206866" cy="43576"/>
            </a:xfrm>
            <a:custGeom>
              <a:avLst/>
              <a:gdLst>
                <a:gd name="connsiteX0" fmla="*/ 206866 w 206866"/>
                <a:gd name="connsiteY0" fmla="*/ 43576 h 43576"/>
                <a:gd name="connsiteX1" fmla="*/ 174214 w 206866"/>
                <a:gd name="connsiteY1" fmla="*/ 43576 h 43576"/>
                <a:gd name="connsiteX2" fmla="*/ 141561 w 206866"/>
                <a:gd name="connsiteY2" fmla="*/ 10919 h 43576"/>
                <a:gd name="connsiteX3" fmla="*/ 115171 w 206866"/>
                <a:gd name="connsiteY3" fmla="*/ 24451 h 43576"/>
                <a:gd name="connsiteX4" fmla="*/ 76223 w 206866"/>
                <a:gd name="connsiteY4" fmla="*/ 0 h 43576"/>
                <a:gd name="connsiteX5" fmla="*/ 32652 w 206866"/>
                <a:gd name="connsiteY5" fmla="*/ 43576 h 43576"/>
                <a:gd name="connsiteX6" fmla="*/ 0 w 206866"/>
                <a:gd name="connsiteY6" fmla="*/ 43576 h 4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 h="43576">
                  <a:moveTo>
                    <a:pt x="206866" y="43576"/>
                  </a:moveTo>
                  <a:lnTo>
                    <a:pt x="174214" y="43576"/>
                  </a:lnTo>
                  <a:cubicBezTo>
                    <a:pt x="174214" y="25522"/>
                    <a:pt x="159578" y="10919"/>
                    <a:pt x="141561" y="10919"/>
                  </a:cubicBezTo>
                  <a:cubicBezTo>
                    <a:pt x="130677" y="10919"/>
                    <a:pt x="121132" y="16311"/>
                    <a:pt x="115171" y="24451"/>
                  </a:cubicBezTo>
                  <a:cubicBezTo>
                    <a:pt x="108071" y="10049"/>
                    <a:pt x="93369" y="0"/>
                    <a:pt x="76223" y="0"/>
                  </a:cubicBezTo>
                  <a:cubicBezTo>
                    <a:pt x="52176" y="0"/>
                    <a:pt x="32652" y="19494"/>
                    <a:pt x="32652" y="43576"/>
                  </a:cubicBezTo>
                  <a:lnTo>
                    <a:pt x="0" y="43576"/>
                  </a:lnTo>
                </a:path>
              </a:pathLst>
            </a:custGeom>
            <a:noFill/>
            <a:ln w="15875" cap="flat">
              <a:solidFill>
                <a:schemeClr val="accent6"/>
              </a:solidFill>
              <a:prstDash val="solid"/>
              <a:round/>
            </a:ln>
          </p:spPr>
          <p:txBody>
            <a:bodyPr rtlCol="0" anchor="ctr"/>
            <a:lstStyle/>
            <a:p>
              <a:endParaRPr lang="en-AU"/>
            </a:p>
          </p:txBody>
        </p:sp>
      </p:grpSp>
    </p:spTree>
    <p:extLst>
      <p:ext uri="{BB962C8B-B14F-4D97-AF65-F5344CB8AC3E}">
        <p14:creationId xmlns:p14="http://schemas.microsoft.com/office/powerpoint/2010/main" val="150810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88773-6758-3FE5-721C-BF67EAC18D7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1440689-9BB3-151D-FA3A-EEBA0396006C}"/>
              </a:ext>
            </a:extLst>
          </p:cNvPr>
          <p:cNvSpPr>
            <a:spLocks noGrp="1"/>
          </p:cNvSpPr>
          <p:nvPr>
            <p:ph type="title"/>
          </p:nvPr>
        </p:nvSpPr>
        <p:spPr/>
        <p:txBody>
          <a:bodyPr/>
          <a:lstStyle/>
          <a:p>
            <a:r>
              <a:rPr lang="en-AU"/>
              <a:t>Disclaimer</a:t>
            </a:r>
          </a:p>
        </p:txBody>
      </p:sp>
      <p:sp>
        <p:nvSpPr>
          <p:cNvPr id="3" name="Text Placeholder 2">
            <a:extLst>
              <a:ext uri="{FF2B5EF4-FFF2-40B4-BE49-F238E27FC236}">
                <a16:creationId xmlns:a16="http://schemas.microsoft.com/office/drawing/2014/main" id="{E2FF0F4A-2F5A-EC7D-F145-91DF96EA5EF3}"/>
              </a:ext>
            </a:extLst>
          </p:cNvPr>
          <p:cNvSpPr>
            <a:spLocks noGrp="1"/>
          </p:cNvSpPr>
          <p:nvPr>
            <p:ph idx="1"/>
          </p:nvPr>
        </p:nvSpPr>
        <p:spPr/>
        <p:txBody>
          <a:bodyPr/>
          <a:lstStyle/>
          <a:p>
            <a:pPr marL="0" indent="0">
              <a:buNone/>
            </a:pPr>
            <a:r>
              <a:rPr lang="en-AU" sz="1000" dirty="0"/>
              <a:t>The information contained in this document has been prepared for use in conjunction with a verbal presentation and should be read in that context. </a:t>
            </a:r>
          </a:p>
          <a:p>
            <a:pPr marL="0" indent="0">
              <a:buNone/>
            </a:pPr>
            <a:r>
              <a:rPr lang="en-AU" sz="1000" dirty="0"/>
              <a:t>This document is issued by Centuria Property Funds Limited ABN 11 086 553 639 AFSL 231149 (Centuria) as the Responsible Entity of the Centuria Agriculture Fund (Fund, CAF) - a stapled fund comprising the Centuria Agriculture Fund I ARSN 653 947 892 (CAF I) and the Centuria Agriculture Fund II ARSN 653 946 402 (CAF II).</a:t>
            </a:r>
          </a:p>
          <a:p>
            <a:pPr marL="0" indent="0">
              <a:buNone/>
            </a:pPr>
            <a:r>
              <a:rPr lang="en-AU" sz="1000" dirty="0"/>
              <a:t>This document is not a recommendation or personal advice in relation to, or any offer of securities in, Centuria or any product or service offered by Centuria. </a:t>
            </a:r>
          </a:p>
          <a:p>
            <a:pPr marL="0" indent="0">
              <a:buNone/>
            </a:pPr>
            <a:r>
              <a:rPr lang="en-AU" sz="1000" dirty="0"/>
              <a:t>The information in this document is general information only and does not take into account the objectives, financial situation or particular needs of any person. You should consider whether this information is appropriate for you and consult your financial or other professional advisor before investing. You should obtain and read a copy of the PDS relating to the Fund before making a decision to invest. The Product Disclosure Statement (PDS) for the Fund is available from Centuria’s website (</a:t>
            </a:r>
            <a:r>
              <a:rPr lang="en-AU" sz="1000" dirty="0" err="1"/>
              <a:t>www.centuria.com.au</a:t>
            </a:r>
            <a:r>
              <a:rPr lang="en-AU" sz="1000" dirty="0"/>
              <a:t>). A Target Market Determination has been issued for this product and can be found on Centuria’s website at: </a:t>
            </a:r>
            <a:r>
              <a:rPr lang="en-AU" sz="1000" dirty="0" err="1"/>
              <a:t>centuria.com.au</a:t>
            </a:r>
            <a:r>
              <a:rPr lang="en-AU" sz="1000" dirty="0"/>
              <a:t>/DDO/ </a:t>
            </a:r>
          </a:p>
          <a:p>
            <a:pPr marL="0" indent="0">
              <a:buNone/>
            </a:pPr>
            <a:r>
              <a:rPr lang="en-AU" sz="1000" dirty="0"/>
              <a:t>The information and data contained in this document is current as at the date of distribution, unless otherwise stated, and is subject to change without notice. </a:t>
            </a:r>
          </a:p>
          <a:p>
            <a:pPr marL="0" indent="0">
              <a:buNone/>
            </a:pPr>
            <a:r>
              <a:rPr lang="en-AU" sz="1000" dirty="0"/>
              <a:t>Fund forecasts and targets are not guaranteed. Centuria does not guarantee the performance of the Fund.  Forward-looking statements in this document including indications, projections, guidance or outlook on future revenues, distributions or financial position and performance or return or growth in underlying investments are provided as a general guide only and should not be relied upon as an indication or guarantee of future performance.  Such forward looking statements are subject to market influences and contingent upon matters outside the control of the Fund and therefore may not be realised in the future. Past performance is not a reliable indicator of future performance.</a:t>
            </a:r>
          </a:p>
          <a:p>
            <a:pPr marL="0" indent="0">
              <a:buNone/>
            </a:pPr>
            <a:r>
              <a:rPr lang="en-AU" sz="1000" dirty="0"/>
              <a:t>Centuria and its associates may receive fees in relation to an investment in the Fund as disclosed in the PDS. This document has been prepared from information believed to be accurate, however, no representation or warranty is made as to the accuracy or adequacy of any information contained in this document. </a:t>
            </a:r>
          </a:p>
          <a:p>
            <a:pPr marL="0" indent="0">
              <a:buNone/>
            </a:pPr>
            <a:r>
              <a:rPr lang="en-AU" sz="1000" dirty="0"/>
              <a:t>Except insofar as liability under any statute cannot be excluded, Centuria, and its associates, related entities, directors, employees and consultants do not accept any liability for any loss or damage (whether direct, indirect, consequential or otherwise) arising from the use of this communication. </a:t>
            </a:r>
          </a:p>
          <a:p>
            <a:pPr marL="0" indent="0">
              <a:buNone/>
            </a:pPr>
            <a:r>
              <a:rPr lang="en-AU" sz="1000" dirty="0"/>
              <a:t>Investment in the Fund is subject to risks that are set out in the PDS including possible delays in payment or loss of income and principal invested.  All investment is subject to investment risk, including possible delays in payment or loss of income and principal invested. None of Centuria or any of their respective associates, related entities or directors guarantee the performance of the Fund or the repayment of monies invested. </a:t>
            </a:r>
          </a:p>
          <a:p>
            <a:pPr marL="0" indent="0">
              <a:buNone/>
            </a:pPr>
            <a:r>
              <a:rPr lang="en-AU" sz="1000" dirty="0"/>
              <a:t>This document is strictly confidential and is intended for the exclusive benefit of the person to which it is presented. The information contained in this document is not to be disclosed in whole or part or used by any other party without the prior written consent of Centuria. Unauthorised use, copying, distribution, replication, posting, transmitting, publication, display, or reproduction in whole or in part of the information contained in this presentation is prohibited without obtaining prior written permission from Centuria. </a:t>
            </a:r>
          </a:p>
          <a:p>
            <a:pPr marL="0" indent="0">
              <a:buNone/>
            </a:pPr>
            <a:endParaRPr lang="en-AU" sz="1000" dirty="0"/>
          </a:p>
          <a:p>
            <a:pPr marL="0" indent="0">
              <a:buNone/>
            </a:pPr>
            <a:endParaRPr lang="en-AU" sz="1000" dirty="0"/>
          </a:p>
        </p:txBody>
      </p:sp>
    </p:spTree>
    <p:extLst>
      <p:ext uri="{BB962C8B-B14F-4D97-AF65-F5344CB8AC3E}">
        <p14:creationId xmlns:p14="http://schemas.microsoft.com/office/powerpoint/2010/main" val="234136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8F5B1-5DCC-A143-9AA5-B361BB6F6650}"/>
              </a:ext>
            </a:extLst>
          </p:cNvPr>
          <p:cNvSpPr>
            <a:spLocks noGrp="1"/>
          </p:cNvSpPr>
          <p:nvPr>
            <p:ph type="body" sz="quarter" idx="13"/>
          </p:nvPr>
        </p:nvSpPr>
        <p:spPr>
          <a:xfrm>
            <a:off x="8466337" y="3518928"/>
            <a:ext cx="3139509" cy="3345165"/>
          </a:xfrm>
        </p:spPr>
        <p:txBody>
          <a:bodyPr tIns="90000" rIns="90000" bIns="90000"/>
          <a:lstStyle/>
          <a:p>
            <a:pPr marL="215900" indent="-215900"/>
            <a:r>
              <a:rPr lang="en-US" sz="1400"/>
              <a:t>Australian agriculture sector overview</a:t>
            </a:r>
            <a:endParaRPr lang="en-US" sz="1400">
              <a:cs typeface="Arial"/>
            </a:endParaRPr>
          </a:p>
          <a:p>
            <a:pPr marL="215900" indent="-215900"/>
            <a:r>
              <a:rPr lang="en-US" sz="1400">
                <a:cs typeface="Arial"/>
              </a:rPr>
              <a:t>Opportunities in Australian agriculture real estate</a:t>
            </a:r>
          </a:p>
          <a:p>
            <a:pPr marL="215900" indent="-215900"/>
            <a:r>
              <a:rPr lang="en-US" sz="1400"/>
              <a:t>Sustainability in agricultural investing</a:t>
            </a:r>
            <a:endParaRPr lang="en-US" sz="1400">
              <a:cs typeface="Arial" panose="020B0604020202020204"/>
            </a:endParaRPr>
          </a:p>
          <a:p>
            <a:pPr marL="215900" indent="-215900"/>
            <a:r>
              <a:rPr lang="en-US" sz="1400">
                <a:cs typeface="Arial" panose="020B0604020202020204"/>
              </a:rPr>
              <a:t> Protected cropping and glasshouses</a:t>
            </a:r>
          </a:p>
          <a:p>
            <a:pPr marL="215900" indent="-215900"/>
            <a:r>
              <a:rPr lang="en-US" sz="1400" dirty="0" err="1">
                <a:cs typeface="Arial" panose="020B0604020202020204"/>
              </a:rPr>
              <a:t>Centuria's</a:t>
            </a:r>
            <a:r>
              <a:rPr lang="en-US" sz="1400" dirty="0">
                <a:cs typeface="Arial" panose="020B0604020202020204"/>
              </a:rPr>
              <a:t> approach</a:t>
            </a:r>
          </a:p>
        </p:txBody>
      </p:sp>
      <p:sp>
        <p:nvSpPr>
          <p:cNvPr id="3" name="Text Placeholder 2">
            <a:extLst>
              <a:ext uri="{FF2B5EF4-FFF2-40B4-BE49-F238E27FC236}">
                <a16:creationId xmlns:a16="http://schemas.microsoft.com/office/drawing/2014/main" id="{34B84A97-BA03-AA43-E784-256DA4134A61}"/>
              </a:ext>
            </a:extLst>
          </p:cNvPr>
          <p:cNvSpPr txBox="1">
            <a:spLocks/>
          </p:cNvSpPr>
          <p:nvPr/>
        </p:nvSpPr>
        <p:spPr>
          <a:xfrm>
            <a:off x="0" y="6254998"/>
            <a:ext cx="2527300" cy="215900"/>
          </a:xfrm>
          <a:prstGeom prst="rect">
            <a:avLst/>
          </a:prstGeom>
          <a:solidFill>
            <a:schemeClr val="tx1"/>
          </a:solidFill>
        </p:spPr>
        <p:txBody>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AU" sz="800" b="0" i="0" u="none" strike="noStrike" kern="1200" cap="none" spc="0" normalizeH="0" baseline="0" noProof="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rPr>
              <a:t>FLAVORITE WARRAGUL, VIC</a:t>
            </a:r>
          </a:p>
        </p:txBody>
      </p:sp>
    </p:spTree>
    <p:extLst>
      <p:ext uri="{BB962C8B-B14F-4D97-AF65-F5344CB8AC3E}">
        <p14:creationId xmlns:p14="http://schemas.microsoft.com/office/powerpoint/2010/main" val="351634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D709B275-D255-5243-A1FB-FB9617D2EA37}"/>
              </a:ext>
            </a:extLst>
          </p:cNvPr>
          <p:cNvSpPr txBox="1">
            <a:spLocks/>
          </p:cNvSpPr>
          <p:nvPr/>
        </p:nvSpPr>
        <p:spPr>
          <a:xfrm>
            <a:off x="399599" y="1165055"/>
            <a:ext cx="11517280" cy="70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b="1"/>
          </a:p>
        </p:txBody>
      </p:sp>
      <p:sp>
        <p:nvSpPr>
          <p:cNvPr id="4" name="Title 3">
            <a:extLst>
              <a:ext uri="{FF2B5EF4-FFF2-40B4-BE49-F238E27FC236}">
                <a16:creationId xmlns:a16="http://schemas.microsoft.com/office/drawing/2014/main" id="{73A49D5A-B411-DD16-8FDF-3C08EB55DE8D}"/>
              </a:ext>
            </a:extLst>
          </p:cNvPr>
          <p:cNvSpPr>
            <a:spLocks noGrp="1"/>
          </p:cNvSpPr>
          <p:nvPr>
            <p:ph type="title"/>
          </p:nvPr>
        </p:nvSpPr>
        <p:spPr/>
        <p:txBody>
          <a:bodyPr/>
          <a:lstStyle/>
          <a:p>
            <a:r>
              <a:rPr lang="en-US" sz="2400">
                <a:latin typeface="Arial" panose="020B0604020202020204" pitchFamily="34" charset="0"/>
                <a:ea typeface="Helvetica Neue Thin" panose="020B0403020202020204" pitchFamily="34" charset="0"/>
                <a:cs typeface="Arial" panose="020B0604020202020204" pitchFamily="34" charset="0"/>
              </a:rPr>
              <a:t>Australia’s agriculture sector at a glance</a:t>
            </a:r>
            <a:br>
              <a:rPr lang="en-US" sz="2400">
                <a:latin typeface="Arial" panose="020B0604020202020204" pitchFamily="34" charset="0"/>
                <a:ea typeface="Helvetica Neue Thin" panose="020B0403020202020204" pitchFamily="34" charset="0"/>
                <a:cs typeface="Arial" panose="020B0604020202020204" pitchFamily="34" charset="0"/>
              </a:rPr>
            </a:br>
            <a:endParaRPr lang="en-AU"/>
          </a:p>
        </p:txBody>
      </p:sp>
      <p:sp>
        <p:nvSpPr>
          <p:cNvPr id="6" name="Rectangle: Rounded Corners 5">
            <a:extLst>
              <a:ext uri="{FF2B5EF4-FFF2-40B4-BE49-F238E27FC236}">
                <a16:creationId xmlns:a16="http://schemas.microsoft.com/office/drawing/2014/main" id="{650E65DB-2067-557F-0FB7-E71D95021B9C}"/>
              </a:ext>
            </a:extLst>
          </p:cNvPr>
          <p:cNvSpPr/>
          <p:nvPr/>
        </p:nvSpPr>
        <p:spPr>
          <a:xfrm>
            <a:off x="6412864" y="5152883"/>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Cotton</a:t>
            </a:r>
          </a:p>
        </p:txBody>
      </p:sp>
      <p:sp>
        <p:nvSpPr>
          <p:cNvPr id="7" name="Rectangle: Rounded Corners 6">
            <a:extLst>
              <a:ext uri="{FF2B5EF4-FFF2-40B4-BE49-F238E27FC236}">
                <a16:creationId xmlns:a16="http://schemas.microsoft.com/office/drawing/2014/main" id="{2BDECE1B-4650-5661-F1FF-544B5EB4E16E}"/>
              </a:ext>
            </a:extLst>
          </p:cNvPr>
          <p:cNvSpPr/>
          <p:nvPr/>
        </p:nvSpPr>
        <p:spPr>
          <a:xfrm>
            <a:off x="6436395" y="4087088"/>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Barley</a:t>
            </a:r>
          </a:p>
        </p:txBody>
      </p:sp>
      <p:sp>
        <p:nvSpPr>
          <p:cNvPr id="14" name="Rectangle: Rounded Corners 13">
            <a:extLst>
              <a:ext uri="{FF2B5EF4-FFF2-40B4-BE49-F238E27FC236}">
                <a16:creationId xmlns:a16="http://schemas.microsoft.com/office/drawing/2014/main" id="{BD92A99C-821C-D0B3-A617-ABE2D37E8FA2}"/>
              </a:ext>
            </a:extLst>
          </p:cNvPr>
          <p:cNvSpPr/>
          <p:nvPr/>
        </p:nvSpPr>
        <p:spPr>
          <a:xfrm>
            <a:off x="6440715" y="2966576"/>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Beef &amp; veal</a:t>
            </a:r>
          </a:p>
        </p:txBody>
      </p:sp>
      <p:sp>
        <p:nvSpPr>
          <p:cNvPr id="15" name="Rectangle: Rounded Corners 14">
            <a:extLst>
              <a:ext uri="{FF2B5EF4-FFF2-40B4-BE49-F238E27FC236}">
                <a16:creationId xmlns:a16="http://schemas.microsoft.com/office/drawing/2014/main" id="{F028424B-F16B-03F1-BD07-5E13A5174D12}"/>
              </a:ext>
            </a:extLst>
          </p:cNvPr>
          <p:cNvSpPr/>
          <p:nvPr/>
        </p:nvSpPr>
        <p:spPr>
          <a:xfrm>
            <a:off x="6444094" y="1886602"/>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Vegetables</a:t>
            </a:r>
          </a:p>
        </p:txBody>
      </p:sp>
      <p:sp>
        <p:nvSpPr>
          <p:cNvPr id="16" name="Rectangle: Rounded Corners 15">
            <a:extLst>
              <a:ext uri="{FF2B5EF4-FFF2-40B4-BE49-F238E27FC236}">
                <a16:creationId xmlns:a16="http://schemas.microsoft.com/office/drawing/2014/main" id="{1BC19360-47A3-A355-C765-E1782DFD3850}"/>
              </a:ext>
            </a:extLst>
          </p:cNvPr>
          <p:cNvSpPr/>
          <p:nvPr/>
        </p:nvSpPr>
        <p:spPr>
          <a:xfrm>
            <a:off x="323778" y="5186015"/>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Wool</a:t>
            </a:r>
          </a:p>
        </p:txBody>
      </p:sp>
      <p:sp>
        <p:nvSpPr>
          <p:cNvPr id="17" name="Rectangle: Rounded Corners 16">
            <a:extLst>
              <a:ext uri="{FF2B5EF4-FFF2-40B4-BE49-F238E27FC236}">
                <a16:creationId xmlns:a16="http://schemas.microsoft.com/office/drawing/2014/main" id="{7F24D00C-52AB-DB5B-DB63-CB8BED088E81}"/>
              </a:ext>
            </a:extLst>
          </p:cNvPr>
          <p:cNvSpPr/>
          <p:nvPr/>
        </p:nvSpPr>
        <p:spPr>
          <a:xfrm>
            <a:off x="347309" y="4120220"/>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Wheat</a:t>
            </a:r>
          </a:p>
        </p:txBody>
      </p:sp>
      <p:sp>
        <p:nvSpPr>
          <p:cNvPr id="18" name="Rectangle: Rounded Corners 17">
            <a:extLst>
              <a:ext uri="{FF2B5EF4-FFF2-40B4-BE49-F238E27FC236}">
                <a16:creationId xmlns:a16="http://schemas.microsoft.com/office/drawing/2014/main" id="{8AF7CD85-100B-FC17-7739-13F85F3A662B}"/>
              </a:ext>
            </a:extLst>
          </p:cNvPr>
          <p:cNvSpPr/>
          <p:nvPr/>
        </p:nvSpPr>
        <p:spPr>
          <a:xfrm>
            <a:off x="351629" y="2999708"/>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Arial" panose="020B0604020202020204" pitchFamily="34" charset="0"/>
                <a:cs typeface="Arial" panose="020B0604020202020204" pitchFamily="34" charset="0"/>
              </a:rPr>
              <a:t>Milk</a:t>
            </a:r>
          </a:p>
        </p:txBody>
      </p:sp>
      <p:sp>
        <p:nvSpPr>
          <p:cNvPr id="19" name="Rectangle: Rounded Corners 18">
            <a:extLst>
              <a:ext uri="{FF2B5EF4-FFF2-40B4-BE49-F238E27FC236}">
                <a16:creationId xmlns:a16="http://schemas.microsoft.com/office/drawing/2014/main" id="{DF03EE9A-0EB7-3F30-3126-D3872A66B349}"/>
              </a:ext>
            </a:extLst>
          </p:cNvPr>
          <p:cNvSpPr/>
          <p:nvPr/>
        </p:nvSpPr>
        <p:spPr>
          <a:xfrm>
            <a:off x="355008" y="1919734"/>
            <a:ext cx="5207399" cy="920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800" dirty="0">
                <a:solidFill>
                  <a:schemeClr val="tx1"/>
                </a:solidFill>
                <a:latin typeface="Arial" panose="020B0604020202020204" pitchFamily="34" charset="0"/>
                <a:cs typeface="Arial" panose="020B0604020202020204" pitchFamily="34" charset="0"/>
              </a:rPr>
              <a:t>Fruit &amp; tree nuts</a:t>
            </a:r>
          </a:p>
        </p:txBody>
      </p:sp>
      <p:sp>
        <p:nvSpPr>
          <p:cNvPr id="29" name="TextBox 28">
            <a:extLst>
              <a:ext uri="{FF2B5EF4-FFF2-40B4-BE49-F238E27FC236}">
                <a16:creationId xmlns:a16="http://schemas.microsoft.com/office/drawing/2014/main" id="{29EAE3B2-8BD2-6735-F4AC-942FDF0EE2AF}"/>
              </a:ext>
            </a:extLst>
          </p:cNvPr>
          <p:cNvSpPr txBox="1"/>
          <p:nvPr/>
        </p:nvSpPr>
        <p:spPr>
          <a:xfrm>
            <a:off x="358775" y="1355538"/>
            <a:ext cx="1411044" cy="215444"/>
          </a:xfrm>
          <a:prstGeom prst="rect">
            <a:avLst/>
          </a:prstGeom>
          <a:noFill/>
        </p:spPr>
        <p:txBody>
          <a:bodyPr wrap="square" lIns="0" tIns="0" rIns="0" bIns="0" rtlCol="0">
            <a:noAutofit/>
          </a:bodyPr>
          <a:lstStyle/>
          <a:p>
            <a:r>
              <a:rPr lang="en-AU" sz="1400" b="1" dirty="0">
                <a:latin typeface="Arial" panose="020B0604020202020204" pitchFamily="34" charset="0"/>
                <a:cs typeface="Arial" panose="020B0604020202020204" pitchFamily="34" charset="0"/>
              </a:rPr>
              <a:t>Commodity</a:t>
            </a:r>
          </a:p>
        </p:txBody>
      </p:sp>
      <p:sp>
        <p:nvSpPr>
          <p:cNvPr id="30" name="TextBox 29">
            <a:extLst>
              <a:ext uri="{FF2B5EF4-FFF2-40B4-BE49-F238E27FC236}">
                <a16:creationId xmlns:a16="http://schemas.microsoft.com/office/drawing/2014/main" id="{3243DE3E-930B-C15B-7B6F-C887E7292A1D}"/>
              </a:ext>
            </a:extLst>
          </p:cNvPr>
          <p:cNvSpPr txBox="1"/>
          <p:nvPr/>
        </p:nvSpPr>
        <p:spPr>
          <a:xfrm>
            <a:off x="2491562" y="1355538"/>
            <a:ext cx="1589174" cy="430887"/>
          </a:xfrm>
          <a:prstGeom prst="rect">
            <a:avLst/>
          </a:prstGeom>
          <a:noFill/>
        </p:spPr>
        <p:txBody>
          <a:bodyPr wrap="square" lIns="0" tIns="0" rIns="0" bIns="0" rtlCol="0">
            <a:noAutofit/>
          </a:bodyPr>
          <a:lstStyle/>
          <a:p>
            <a:r>
              <a:rPr lang="en-AU" sz="1400" b="1" dirty="0">
                <a:latin typeface="Arial" panose="020B0604020202020204" pitchFamily="34" charset="0"/>
                <a:cs typeface="Arial" panose="020B0604020202020204" pitchFamily="34" charset="0"/>
              </a:rPr>
              <a:t>10-year historical growth</a:t>
            </a:r>
          </a:p>
        </p:txBody>
      </p:sp>
      <p:sp>
        <p:nvSpPr>
          <p:cNvPr id="31" name="TextBox 30">
            <a:extLst>
              <a:ext uri="{FF2B5EF4-FFF2-40B4-BE49-F238E27FC236}">
                <a16:creationId xmlns:a16="http://schemas.microsoft.com/office/drawing/2014/main" id="{F4AC70E0-779A-B489-B95C-381828A7D8A6}"/>
              </a:ext>
            </a:extLst>
          </p:cNvPr>
          <p:cNvSpPr txBox="1"/>
          <p:nvPr/>
        </p:nvSpPr>
        <p:spPr>
          <a:xfrm>
            <a:off x="4340709" y="1355538"/>
            <a:ext cx="1224049" cy="430887"/>
          </a:xfrm>
          <a:prstGeom prst="rect">
            <a:avLst/>
          </a:prstGeom>
          <a:noFill/>
        </p:spPr>
        <p:txBody>
          <a:bodyPr wrap="square" lIns="0" tIns="0" rIns="0" bIns="0" rtlCol="0">
            <a:noAutofit/>
          </a:bodyPr>
          <a:lstStyle/>
          <a:p>
            <a:r>
              <a:rPr lang="en-AU" sz="1400" b="1" dirty="0">
                <a:latin typeface="Arial" panose="020B0604020202020204" pitchFamily="34" charset="0"/>
                <a:cs typeface="Arial" panose="020B0604020202020204" pitchFamily="34" charset="0"/>
              </a:rPr>
              <a:t>Gross value </a:t>
            </a:r>
            <a:br>
              <a:rPr lang="en-AU" sz="1400" b="1" dirty="0">
                <a:latin typeface="Arial" panose="020B0604020202020204" pitchFamily="34" charset="0"/>
                <a:cs typeface="Arial" panose="020B0604020202020204" pitchFamily="34" charset="0"/>
              </a:rPr>
            </a:br>
            <a:r>
              <a:rPr lang="en-AU" sz="1400" b="1" dirty="0">
                <a:latin typeface="Arial" panose="020B0604020202020204" pitchFamily="34" charset="0"/>
                <a:cs typeface="Arial" panose="020B0604020202020204" pitchFamily="34" charset="0"/>
              </a:rPr>
              <a:t>(21-22)</a:t>
            </a:r>
          </a:p>
        </p:txBody>
      </p:sp>
      <p:sp>
        <p:nvSpPr>
          <p:cNvPr id="33" name="TextBox 32">
            <a:extLst>
              <a:ext uri="{FF2B5EF4-FFF2-40B4-BE49-F238E27FC236}">
                <a16:creationId xmlns:a16="http://schemas.microsoft.com/office/drawing/2014/main" id="{EDD15696-2983-007C-D92E-3E2D7ECB5F84}"/>
              </a:ext>
            </a:extLst>
          </p:cNvPr>
          <p:cNvSpPr txBox="1"/>
          <p:nvPr/>
        </p:nvSpPr>
        <p:spPr>
          <a:xfrm>
            <a:off x="2491562" y="2110268"/>
            <a:ext cx="1411044" cy="461665"/>
          </a:xfrm>
          <a:prstGeom prst="rect">
            <a:avLst/>
          </a:prstGeom>
          <a:noFill/>
        </p:spPr>
        <p:txBody>
          <a:bodyPr wrap="square" lIns="0" tIns="0" rIns="0" bIns="0" rtlCol="0">
            <a:noAutofit/>
          </a:bodyPr>
          <a:lstStyle/>
          <a:p>
            <a:r>
              <a:rPr lang="en-AU" sz="2400">
                <a:latin typeface="Arial" panose="020B0604020202020204" pitchFamily="34" charset="0"/>
                <a:cs typeface="Arial" panose="020B0604020202020204" pitchFamily="34" charset="0"/>
              </a:rPr>
              <a:t>77%</a:t>
            </a:r>
          </a:p>
        </p:txBody>
      </p:sp>
      <p:sp>
        <p:nvSpPr>
          <p:cNvPr id="34" name="TextBox 33">
            <a:extLst>
              <a:ext uri="{FF2B5EF4-FFF2-40B4-BE49-F238E27FC236}">
                <a16:creationId xmlns:a16="http://schemas.microsoft.com/office/drawing/2014/main" id="{7722244F-1197-6A33-FDA5-04560B132342}"/>
              </a:ext>
            </a:extLst>
          </p:cNvPr>
          <p:cNvSpPr txBox="1"/>
          <p:nvPr/>
        </p:nvSpPr>
        <p:spPr>
          <a:xfrm>
            <a:off x="4162899" y="2025147"/>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$6.2bn</a:t>
            </a:r>
          </a:p>
        </p:txBody>
      </p:sp>
      <p:sp>
        <p:nvSpPr>
          <p:cNvPr id="35" name="Arrow: Down 34">
            <a:extLst>
              <a:ext uri="{FF2B5EF4-FFF2-40B4-BE49-F238E27FC236}">
                <a16:creationId xmlns:a16="http://schemas.microsoft.com/office/drawing/2014/main" id="{D420B2FA-B017-A54F-58D5-9B8FB3C5798E}"/>
              </a:ext>
            </a:extLst>
          </p:cNvPr>
          <p:cNvSpPr/>
          <p:nvPr/>
        </p:nvSpPr>
        <p:spPr>
          <a:xfrm>
            <a:off x="4358904" y="2388951"/>
            <a:ext cx="259090" cy="261245"/>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0722F1F-139C-3885-04AA-D940AC6DACA5}"/>
              </a:ext>
            </a:extLst>
          </p:cNvPr>
          <p:cNvSpPr txBox="1"/>
          <p:nvPr/>
        </p:nvSpPr>
        <p:spPr>
          <a:xfrm>
            <a:off x="4615711" y="2322003"/>
            <a:ext cx="501999"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2%</a:t>
            </a:r>
          </a:p>
        </p:txBody>
      </p:sp>
      <p:sp>
        <p:nvSpPr>
          <p:cNvPr id="38" name="TextBox 37">
            <a:extLst>
              <a:ext uri="{FF2B5EF4-FFF2-40B4-BE49-F238E27FC236}">
                <a16:creationId xmlns:a16="http://schemas.microsoft.com/office/drawing/2014/main" id="{CBA57D6B-6086-C6D6-6C3A-35BE9AB43199}"/>
              </a:ext>
            </a:extLst>
          </p:cNvPr>
          <p:cNvSpPr txBox="1"/>
          <p:nvPr/>
        </p:nvSpPr>
        <p:spPr>
          <a:xfrm>
            <a:off x="2491562" y="3190242"/>
            <a:ext cx="1411044" cy="461665"/>
          </a:xfrm>
          <a:prstGeom prst="rect">
            <a:avLst/>
          </a:prstGeom>
          <a:noFill/>
        </p:spPr>
        <p:txBody>
          <a:bodyPr wrap="square" lIns="0" tIns="0" rIns="0" bIns="0" rtlCol="0">
            <a:noAutofit/>
          </a:bodyPr>
          <a:lstStyle/>
          <a:p>
            <a:r>
              <a:rPr lang="en-AU" sz="2400" dirty="0">
                <a:latin typeface="Arial" panose="020B0604020202020204" pitchFamily="34" charset="0"/>
                <a:cs typeface="Arial" panose="020B0604020202020204" pitchFamily="34" charset="0"/>
              </a:rPr>
              <a:t>22%</a:t>
            </a:r>
          </a:p>
        </p:txBody>
      </p:sp>
      <p:sp>
        <p:nvSpPr>
          <p:cNvPr id="39" name="TextBox 38">
            <a:extLst>
              <a:ext uri="{FF2B5EF4-FFF2-40B4-BE49-F238E27FC236}">
                <a16:creationId xmlns:a16="http://schemas.microsoft.com/office/drawing/2014/main" id="{FFA26C56-291F-8F4A-BE91-D4A573EB5A9B}"/>
              </a:ext>
            </a:extLst>
          </p:cNvPr>
          <p:cNvSpPr txBox="1"/>
          <p:nvPr/>
        </p:nvSpPr>
        <p:spPr>
          <a:xfrm>
            <a:off x="4159520" y="3105121"/>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$4.9bn</a:t>
            </a:r>
          </a:p>
        </p:txBody>
      </p:sp>
      <p:sp>
        <p:nvSpPr>
          <p:cNvPr id="40" name="Arrow: Down 39">
            <a:extLst>
              <a:ext uri="{FF2B5EF4-FFF2-40B4-BE49-F238E27FC236}">
                <a16:creationId xmlns:a16="http://schemas.microsoft.com/office/drawing/2014/main" id="{DB427FEE-50D0-066A-1442-BDCE3B796B73}"/>
              </a:ext>
            </a:extLst>
          </p:cNvPr>
          <p:cNvSpPr/>
          <p:nvPr/>
        </p:nvSpPr>
        <p:spPr>
          <a:xfrm rot="10800000">
            <a:off x="4355525" y="3468925"/>
            <a:ext cx="259090" cy="26124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1D48BAF-9301-D0A0-4C83-17D84C304A50}"/>
              </a:ext>
            </a:extLst>
          </p:cNvPr>
          <p:cNvSpPr txBox="1"/>
          <p:nvPr/>
        </p:nvSpPr>
        <p:spPr>
          <a:xfrm>
            <a:off x="4612332" y="3401977"/>
            <a:ext cx="501999"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4%</a:t>
            </a:r>
          </a:p>
        </p:txBody>
      </p:sp>
      <p:sp>
        <p:nvSpPr>
          <p:cNvPr id="43" name="TextBox 42">
            <a:extLst>
              <a:ext uri="{FF2B5EF4-FFF2-40B4-BE49-F238E27FC236}">
                <a16:creationId xmlns:a16="http://schemas.microsoft.com/office/drawing/2014/main" id="{1F283C44-9F7B-731B-8ABD-BAEAB18AE452}"/>
              </a:ext>
            </a:extLst>
          </p:cNvPr>
          <p:cNvSpPr txBox="1"/>
          <p:nvPr/>
        </p:nvSpPr>
        <p:spPr>
          <a:xfrm>
            <a:off x="2491562" y="4310754"/>
            <a:ext cx="1411044" cy="461665"/>
          </a:xfrm>
          <a:prstGeom prst="rect">
            <a:avLst/>
          </a:prstGeom>
          <a:noFill/>
        </p:spPr>
        <p:txBody>
          <a:bodyPr wrap="square" lIns="0" tIns="0" rIns="0" bIns="0" rtlCol="0">
            <a:noAutofit/>
          </a:bodyPr>
          <a:lstStyle/>
          <a:p>
            <a:r>
              <a:rPr lang="en-AU" sz="2400">
                <a:latin typeface="Arial" panose="020B0604020202020204" pitchFamily="34" charset="0"/>
                <a:cs typeface="Arial" panose="020B0604020202020204" pitchFamily="34" charset="0"/>
              </a:rPr>
              <a:t>94%</a:t>
            </a:r>
          </a:p>
        </p:txBody>
      </p:sp>
      <p:sp>
        <p:nvSpPr>
          <p:cNvPr id="44" name="TextBox 43">
            <a:extLst>
              <a:ext uri="{FF2B5EF4-FFF2-40B4-BE49-F238E27FC236}">
                <a16:creationId xmlns:a16="http://schemas.microsoft.com/office/drawing/2014/main" id="{B05D0803-0C9B-D1A7-7378-2A0DABC4AD38}"/>
              </a:ext>
            </a:extLst>
          </p:cNvPr>
          <p:cNvSpPr txBox="1"/>
          <p:nvPr/>
        </p:nvSpPr>
        <p:spPr>
          <a:xfrm>
            <a:off x="4155200" y="4225633"/>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$13.1bn</a:t>
            </a:r>
          </a:p>
        </p:txBody>
      </p:sp>
      <p:sp>
        <p:nvSpPr>
          <p:cNvPr id="45" name="Arrow: Down 44">
            <a:extLst>
              <a:ext uri="{FF2B5EF4-FFF2-40B4-BE49-F238E27FC236}">
                <a16:creationId xmlns:a16="http://schemas.microsoft.com/office/drawing/2014/main" id="{F1C65686-085F-44F6-4106-17EE22753569}"/>
              </a:ext>
            </a:extLst>
          </p:cNvPr>
          <p:cNvSpPr/>
          <p:nvPr/>
        </p:nvSpPr>
        <p:spPr>
          <a:xfrm rot="10800000">
            <a:off x="4351205" y="4589437"/>
            <a:ext cx="259090" cy="26124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CCBC22A-B143-B397-D0CC-00C064BBD8D4}"/>
              </a:ext>
            </a:extLst>
          </p:cNvPr>
          <p:cNvSpPr txBox="1"/>
          <p:nvPr/>
        </p:nvSpPr>
        <p:spPr>
          <a:xfrm>
            <a:off x="4506251" y="4548477"/>
            <a:ext cx="693204"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33%</a:t>
            </a:r>
          </a:p>
        </p:txBody>
      </p:sp>
      <p:sp>
        <p:nvSpPr>
          <p:cNvPr id="48" name="TextBox 47">
            <a:extLst>
              <a:ext uri="{FF2B5EF4-FFF2-40B4-BE49-F238E27FC236}">
                <a16:creationId xmlns:a16="http://schemas.microsoft.com/office/drawing/2014/main" id="{46F4BFAB-56DA-88B4-C8D0-B5E63404F0FB}"/>
              </a:ext>
            </a:extLst>
          </p:cNvPr>
          <p:cNvSpPr txBox="1"/>
          <p:nvPr/>
        </p:nvSpPr>
        <p:spPr>
          <a:xfrm>
            <a:off x="2491562" y="5376549"/>
            <a:ext cx="1411044" cy="461665"/>
          </a:xfrm>
          <a:prstGeom prst="rect">
            <a:avLst/>
          </a:prstGeom>
          <a:noFill/>
        </p:spPr>
        <p:txBody>
          <a:bodyPr wrap="square" lIns="0" tIns="0" rIns="0" bIns="0" rtlCol="0">
            <a:noAutofit/>
          </a:bodyPr>
          <a:lstStyle/>
          <a:p>
            <a:r>
              <a:rPr lang="en-AU" sz="2400">
                <a:latin typeface="Arial" panose="020B0604020202020204" pitchFamily="34" charset="0"/>
                <a:cs typeface="Arial" panose="020B0604020202020204" pitchFamily="34" charset="0"/>
              </a:rPr>
              <a:t>18%</a:t>
            </a:r>
          </a:p>
        </p:txBody>
      </p:sp>
      <p:sp>
        <p:nvSpPr>
          <p:cNvPr id="49" name="TextBox 48">
            <a:extLst>
              <a:ext uri="{FF2B5EF4-FFF2-40B4-BE49-F238E27FC236}">
                <a16:creationId xmlns:a16="http://schemas.microsoft.com/office/drawing/2014/main" id="{1F599D86-0302-3921-75FB-E5DA69EEE097}"/>
              </a:ext>
            </a:extLst>
          </p:cNvPr>
          <p:cNvSpPr txBox="1"/>
          <p:nvPr/>
        </p:nvSpPr>
        <p:spPr>
          <a:xfrm>
            <a:off x="4131669" y="5291428"/>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$3.2bn</a:t>
            </a:r>
          </a:p>
        </p:txBody>
      </p:sp>
      <p:sp>
        <p:nvSpPr>
          <p:cNvPr id="50" name="Arrow: Down 49">
            <a:extLst>
              <a:ext uri="{FF2B5EF4-FFF2-40B4-BE49-F238E27FC236}">
                <a16:creationId xmlns:a16="http://schemas.microsoft.com/office/drawing/2014/main" id="{B5F9A999-B382-CE0D-3A1D-BBFCDAC90468}"/>
              </a:ext>
            </a:extLst>
          </p:cNvPr>
          <p:cNvSpPr/>
          <p:nvPr/>
        </p:nvSpPr>
        <p:spPr>
          <a:xfrm rot="10800000">
            <a:off x="4327674" y="5655232"/>
            <a:ext cx="259090" cy="26124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282A6465-66F1-A63A-6012-B843CAD2AFE8}"/>
              </a:ext>
            </a:extLst>
          </p:cNvPr>
          <p:cNvSpPr txBox="1"/>
          <p:nvPr/>
        </p:nvSpPr>
        <p:spPr>
          <a:xfrm>
            <a:off x="4584481" y="5588284"/>
            <a:ext cx="614974"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22%</a:t>
            </a:r>
          </a:p>
        </p:txBody>
      </p:sp>
      <p:sp>
        <p:nvSpPr>
          <p:cNvPr id="52" name="TextBox 51">
            <a:extLst>
              <a:ext uri="{FF2B5EF4-FFF2-40B4-BE49-F238E27FC236}">
                <a16:creationId xmlns:a16="http://schemas.microsoft.com/office/drawing/2014/main" id="{B1C40BF7-2F95-1433-8969-3654E59D2750}"/>
              </a:ext>
            </a:extLst>
          </p:cNvPr>
          <p:cNvSpPr txBox="1"/>
          <p:nvPr/>
        </p:nvSpPr>
        <p:spPr>
          <a:xfrm>
            <a:off x="6372686" y="1355538"/>
            <a:ext cx="1411044" cy="215444"/>
          </a:xfrm>
          <a:prstGeom prst="rect">
            <a:avLst/>
          </a:prstGeom>
          <a:noFill/>
        </p:spPr>
        <p:txBody>
          <a:bodyPr wrap="square" lIns="0" tIns="0" rIns="0" bIns="0" rtlCol="0">
            <a:noAutofit/>
          </a:bodyPr>
          <a:lstStyle/>
          <a:p>
            <a:r>
              <a:rPr lang="en-AU" sz="1400" b="1">
                <a:latin typeface="Arial" panose="020B0604020202020204" pitchFamily="34" charset="0"/>
                <a:cs typeface="Arial" panose="020B0604020202020204" pitchFamily="34" charset="0"/>
              </a:rPr>
              <a:t>Commodity</a:t>
            </a:r>
          </a:p>
        </p:txBody>
      </p:sp>
      <p:sp>
        <p:nvSpPr>
          <p:cNvPr id="53" name="TextBox 52">
            <a:extLst>
              <a:ext uri="{FF2B5EF4-FFF2-40B4-BE49-F238E27FC236}">
                <a16:creationId xmlns:a16="http://schemas.microsoft.com/office/drawing/2014/main" id="{68BFF8CD-338E-0E30-254D-40B047726445}"/>
              </a:ext>
            </a:extLst>
          </p:cNvPr>
          <p:cNvSpPr txBox="1"/>
          <p:nvPr/>
        </p:nvSpPr>
        <p:spPr>
          <a:xfrm>
            <a:off x="8420074" y="1355538"/>
            <a:ext cx="1906690" cy="430887"/>
          </a:xfrm>
          <a:prstGeom prst="rect">
            <a:avLst/>
          </a:prstGeom>
          <a:noFill/>
        </p:spPr>
        <p:txBody>
          <a:bodyPr wrap="square" lIns="0" tIns="0" rIns="0" bIns="0" rtlCol="0">
            <a:noAutofit/>
          </a:bodyPr>
          <a:lstStyle/>
          <a:p>
            <a:r>
              <a:rPr lang="en-AU" sz="1400" b="1" dirty="0">
                <a:latin typeface="Arial" panose="020B0604020202020204" pitchFamily="34" charset="0"/>
                <a:cs typeface="Arial" panose="020B0604020202020204" pitchFamily="34" charset="0"/>
              </a:rPr>
              <a:t>10-year historical growth</a:t>
            </a:r>
          </a:p>
        </p:txBody>
      </p:sp>
      <p:sp>
        <p:nvSpPr>
          <p:cNvPr id="54" name="TextBox 53">
            <a:extLst>
              <a:ext uri="{FF2B5EF4-FFF2-40B4-BE49-F238E27FC236}">
                <a16:creationId xmlns:a16="http://schemas.microsoft.com/office/drawing/2014/main" id="{B2BE3EB5-6C3C-5E60-1C1D-3DCECCFE2B6C}"/>
              </a:ext>
            </a:extLst>
          </p:cNvPr>
          <p:cNvSpPr txBox="1"/>
          <p:nvPr/>
        </p:nvSpPr>
        <p:spPr>
          <a:xfrm>
            <a:off x="10463554" y="1355538"/>
            <a:ext cx="1076158" cy="430887"/>
          </a:xfrm>
          <a:prstGeom prst="rect">
            <a:avLst/>
          </a:prstGeom>
          <a:noFill/>
        </p:spPr>
        <p:txBody>
          <a:bodyPr wrap="square" lIns="0" tIns="0" rIns="0" bIns="0" rtlCol="0">
            <a:noAutofit/>
          </a:bodyPr>
          <a:lstStyle/>
          <a:p>
            <a:r>
              <a:rPr lang="en-AU" sz="1400" b="1" dirty="0">
                <a:latin typeface="Arial" panose="020B0604020202020204" pitchFamily="34" charset="0"/>
                <a:cs typeface="Arial" panose="020B0604020202020204" pitchFamily="34" charset="0"/>
              </a:rPr>
              <a:t>Gross value </a:t>
            </a:r>
            <a:br>
              <a:rPr lang="en-AU" sz="1400" b="1" dirty="0">
                <a:latin typeface="Arial" panose="020B0604020202020204" pitchFamily="34" charset="0"/>
                <a:cs typeface="Arial" panose="020B0604020202020204" pitchFamily="34" charset="0"/>
              </a:rPr>
            </a:br>
            <a:r>
              <a:rPr lang="en-AU" sz="1400" b="1" dirty="0">
                <a:latin typeface="Arial" panose="020B0604020202020204" pitchFamily="34" charset="0"/>
                <a:cs typeface="Arial" panose="020B0604020202020204" pitchFamily="34" charset="0"/>
              </a:rPr>
              <a:t>(21-22)</a:t>
            </a:r>
          </a:p>
        </p:txBody>
      </p:sp>
      <p:sp>
        <p:nvSpPr>
          <p:cNvPr id="56" name="TextBox 55">
            <a:extLst>
              <a:ext uri="{FF2B5EF4-FFF2-40B4-BE49-F238E27FC236}">
                <a16:creationId xmlns:a16="http://schemas.microsoft.com/office/drawing/2014/main" id="{493651BA-5DF5-44C0-3E7F-CCB49E3B6BCE}"/>
              </a:ext>
            </a:extLst>
          </p:cNvPr>
          <p:cNvSpPr txBox="1"/>
          <p:nvPr/>
        </p:nvSpPr>
        <p:spPr>
          <a:xfrm>
            <a:off x="8420074" y="2077136"/>
            <a:ext cx="1411044" cy="461665"/>
          </a:xfrm>
          <a:prstGeom prst="rect">
            <a:avLst/>
          </a:prstGeom>
          <a:noFill/>
        </p:spPr>
        <p:txBody>
          <a:bodyPr wrap="square" lIns="0" rIns="0" rtlCol="0">
            <a:spAutoFit/>
          </a:bodyPr>
          <a:lstStyle/>
          <a:p>
            <a:r>
              <a:rPr lang="en-AU" sz="2400">
                <a:latin typeface="Arial" panose="020B0604020202020204" pitchFamily="34" charset="0"/>
                <a:cs typeface="Arial" panose="020B0604020202020204" pitchFamily="34" charset="0"/>
              </a:rPr>
              <a:t>66%</a:t>
            </a:r>
          </a:p>
        </p:txBody>
      </p:sp>
      <p:sp>
        <p:nvSpPr>
          <p:cNvPr id="57" name="TextBox 56">
            <a:extLst>
              <a:ext uri="{FF2B5EF4-FFF2-40B4-BE49-F238E27FC236}">
                <a16:creationId xmlns:a16="http://schemas.microsoft.com/office/drawing/2014/main" id="{54FED228-86B5-5B4C-AA39-658386EE443B}"/>
              </a:ext>
            </a:extLst>
          </p:cNvPr>
          <p:cNvSpPr txBox="1"/>
          <p:nvPr/>
        </p:nvSpPr>
        <p:spPr>
          <a:xfrm>
            <a:off x="10267549" y="1992015"/>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$5.5bn</a:t>
            </a:r>
          </a:p>
        </p:txBody>
      </p:sp>
      <p:sp>
        <p:nvSpPr>
          <p:cNvPr id="58" name="Arrow: Down 57">
            <a:extLst>
              <a:ext uri="{FF2B5EF4-FFF2-40B4-BE49-F238E27FC236}">
                <a16:creationId xmlns:a16="http://schemas.microsoft.com/office/drawing/2014/main" id="{228833E0-B7C2-719E-00D2-96CF7449B2C4}"/>
              </a:ext>
            </a:extLst>
          </p:cNvPr>
          <p:cNvSpPr/>
          <p:nvPr/>
        </p:nvSpPr>
        <p:spPr>
          <a:xfrm rot="10800000">
            <a:off x="10463554" y="2355819"/>
            <a:ext cx="259090" cy="261245"/>
          </a:xfrm>
          <a:prstGeom prst="downArrow">
            <a:avLst/>
          </a:prstGeom>
          <a:solidFill>
            <a:srgbClr val="32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71EE9C3B-D396-CB11-8AD3-55AC0824808A}"/>
              </a:ext>
            </a:extLst>
          </p:cNvPr>
          <p:cNvSpPr txBox="1"/>
          <p:nvPr/>
        </p:nvSpPr>
        <p:spPr>
          <a:xfrm>
            <a:off x="10720361" y="2288871"/>
            <a:ext cx="608186"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16%</a:t>
            </a:r>
          </a:p>
        </p:txBody>
      </p:sp>
      <p:sp>
        <p:nvSpPr>
          <p:cNvPr id="61" name="TextBox 60">
            <a:extLst>
              <a:ext uri="{FF2B5EF4-FFF2-40B4-BE49-F238E27FC236}">
                <a16:creationId xmlns:a16="http://schemas.microsoft.com/office/drawing/2014/main" id="{8F48E0BD-15EA-FC0F-DB64-10CBF73BD0DD}"/>
              </a:ext>
            </a:extLst>
          </p:cNvPr>
          <p:cNvSpPr txBox="1"/>
          <p:nvPr/>
        </p:nvSpPr>
        <p:spPr>
          <a:xfrm>
            <a:off x="8420074" y="3157110"/>
            <a:ext cx="1411044" cy="461665"/>
          </a:xfrm>
          <a:prstGeom prst="rect">
            <a:avLst/>
          </a:prstGeom>
          <a:noFill/>
        </p:spPr>
        <p:txBody>
          <a:bodyPr wrap="square" lIns="0" rIns="0" rtlCol="0">
            <a:spAutoFit/>
          </a:bodyPr>
          <a:lstStyle/>
          <a:p>
            <a:r>
              <a:rPr lang="en-AU" sz="2400">
                <a:latin typeface="Arial" panose="020B0604020202020204" pitchFamily="34" charset="0"/>
                <a:cs typeface="Arial" panose="020B0604020202020204" pitchFamily="34" charset="0"/>
              </a:rPr>
              <a:t>115%</a:t>
            </a:r>
          </a:p>
        </p:txBody>
      </p:sp>
      <p:sp>
        <p:nvSpPr>
          <p:cNvPr id="62" name="TextBox 61">
            <a:extLst>
              <a:ext uri="{FF2B5EF4-FFF2-40B4-BE49-F238E27FC236}">
                <a16:creationId xmlns:a16="http://schemas.microsoft.com/office/drawing/2014/main" id="{5C0093A0-F0AA-68C0-E227-F939E0D0BCCE}"/>
              </a:ext>
            </a:extLst>
          </p:cNvPr>
          <p:cNvSpPr txBox="1"/>
          <p:nvPr/>
        </p:nvSpPr>
        <p:spPr>
          <a:xfrm>
            <a:off x="10264170" y="3071989"/>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$15.3bn</a:t>
            </a:r>
          </a:p>
        </p:txBody>
      </p:sp>
      <p:sp>
        <p:nvSpPr>
          <p:cNvPr id="63" name="Arrow: Down 62">
            <a:extLst>
              <a:ext uri="{FF2B5EF4-FFF2-40B4-BE49-F238E27FC236}">
                <a16:creationId xmlns:a16="http://schemas.microsoft.com/office/drawing/2014/main" id="{29E34D7D-945E-04AF-59FF-7023291A74FF}"/>
              </a:ext>
            </a:extLst>
          </p:cNvPr>
          <p:cNvSpPr/>
          <p:nvPr/>
        </p:nvSpPr>
        <p:spPr>
          <a:xfrm rot="10800000">
            <a:off x="10460175" y="3435793"/>
            <a:ext cx="259090" cy="261245"/>
          </a:xfrm>
          <a:prstGeom prst="downArrow">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7AD9D589-BB43-7C3C-3395-4FDF7AB0D816}"/>
              </a:ext>
            </a:extLst>
          </p:cNvPr>
          <p:cNvSpPr txBox="1"/>
          <p:nvPr/>
        </p:nvSpPr>
        <p:spPr>
          <a:xfrm>
            <a:off x="10716982" y="3368845"/>
            <a:ext cx="601010"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14%</a:t>
            </a:r>
          </a:p>
        </p:txBody>
      </p:sp>
      <p:sp>
        <p:nvSpPr>
          <p:cNvPr id="66" name="TextBox 65">
            <a:extLst>
              <a:ext uri="{FF2B5EF4-FFF2-40B4-BE49-F238E27FC236}">
                <a16:creationId xmlns:a16="http://schemas.microsoft.com/office/drawing/2014/main" id="{E4BF8A4D-96EE-B98D-543E-3436E708A85E}"/>
              </a:ext>
            </a:extLst>
          </p:cNvPr>
          <p:cNvSpPr txBox="1"/>
          <p:nvPr/>
        </p:nvSpPr>
        <p:spPr>
          <a:xfrm>
            <a:off x="8420074" y="4277622"/>
            <a:ext cx="1411044" cy="461665"/>
          </a:xfrm>
          <a:prstGeom prst="rect">
            <a:avLst/>
          </a:prstGeom>
          <a:noFill/>
        </p:spPr>
        <p:txBody>
          <a:bodyPr wrap="square" lIns="0" rIns="0" rtlCol="0">
            <a:spAutoFit/>
          </a:bodyPr>
          <a:lstStyle/>
          <a:p>
            <a:r>
              <a:rPr lang="en-AU" sz="2400">
                <a:latin typeface="Arial" panose="020B0604020202020204" pitchFamily="34" charset="0"/>
                <a:cs typeface="Arial" panose="020B0604020202020204" pitchFamily="34" charset="0"/>
              </a:rPr>
              <a:t>153%</a:t>
            </a:r>
          </a:p>
        </p:txBody>
      </p:sp>
      <p:sp>
        <p:nvSpPr>
          <p:cNvPr id="67" name="TextBox 66">
            <a:extLst>
              <a:ext uri="{FF2B5EF4-FFF2-40B4-BE49-F238E27FC236}">
                <a16:creationId xmlns:a16="http://schemas.microsoft.com/office/drawing/2014/main" id="{CF7B4B4F-A4B0-1C33-4AC9-B03CBB9EB1E5}"/>
              </a:ext>
            </a:extLst>
          </p:cNvPr>
          <p:cNvSpPr txBox="1"/>
          <p:nvPr/>
        </p:nvSpPr>
        <p:spPr>
          <a:xfrm>
            <a:off x="10259850" y="4192501"/>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$4.4bn</a:t>
            </a:r>
          </a:p>
        </p:txBody>
      </p:sp>
      <p:sp>
        <p:nvSpPr>
          <p:cNvPr id="68" name="Arrow: Down 67">
            <a:extLst>
              <a:ext uri="{FF2B5EF4-FFF2-40B4-BE49-F238E27FC236}">
                <a16:creationId xmlns:a16="http://schemas.microsoft.com/office/drawing/2014/main" id="{F9AA05EA-8592-A516-90E2-5AF5BB679920}"/>
              </a:ext>
            </a:extLst>
          </p:cNvPr>
          <p:cNvSpPr/>
          <p:nvPr/>
        </p:nvSpPr>
        <p:spPr>
          <a:xfrm rot="10800000">
            <a:off x="10455855" y="4556305"/>
            <a:ext cx="259090" cy="261245"/>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0B8E2B9-738E-FDC7-0709-6F220FF79DFB}"/>
              </a:ext>
            </a:extLst>
          </p:cNvPr>
          <p:cNvSpPr txBox="1"/>
          <p:nvPr/>
        </p:nvSpPr>
        <p:spPr>
          <a:xfrm>
            <a:off x="10610901" y="4515345"/>
            <a:ext cx="693204"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17%</a:t>
            </a:r>
          </a:p>
        </p:txBody>
      </p:sp>
      <p:sp>
        <p:nvSpPr>
          <p:cNvPr id="71" name="TextBox 70">
            <a:extLst>
              <a:ext uri="{FF2B5EF4-FFF2-40B4-BE49-F238E27FC236}">
                <a16:creationId xmlns:a16="http://schemas.microsoft.com/office/drawing/2014/main" id="{7DFD018E-B329-BC89-C68D-87DF5CD9847C}"/>
              </a:ext>
            </a:extLst>
          </p:cNvPr>
          <p:cNvSpPr txBox="1"/>
          <p:nvPr/>
        </p:nvSpPr>
        <p:spPr>
          <a:xfrm>
            <a:off x="8420074" y="5343417"/>
            <a:ext cx="1411044" cy="461665"/>
          </a:xfrm>
          <a:prstGeom prst="rect">
            <a:avLst/>
          </a:prstGeom>
          <a:noFill/>
        </p:spPr>
        <p:txBody>
          <a:bodyPr wrap="square" lIns="0" rIns="0" rtlCol="0">
            <a:spAutoFit/>
          </a:bodyPr>
          <a:lstStyle/>
          <a:p>
            <a:r>
              <a:rPr lang="en-AU" sz="24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50DCF1E9-471E-A3AF-38E6-7D09B2F51353}"/>
              </a:ext>
            </a:extLst>
          </p:cNvPr>
          <p:cNvSpPr txBox="1"/>
          <p:nvPr/>
        </p:nvSpPr>
        <p:spPr>
          <a:xfrm>
            <a:off x="10236319" y="5258296"/>
            <a:ext cx="991515"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$3.0bn</a:t>
            </a:r>
          </a:p>
        </p:txBody>
      </p:sp>
      <p:sp>
        <p:nvSpPr>
          <p:cNvPr id="73" name="Arrow: Down 72">
            <a:extLst>
              <a:ext uri="{FF2B5EF4-FFF2-40B4-BE49-F238E27FC236}">
                <a16:creationId xmlns:a16="http://schemas.microsoft.com/office/drawing/2014/main" id="{7B73FA56-BCC1-B4A1-515F-190DF18F837A}"/>
              </a:ext>
            </a:extLst>
          </p:cNvPr>
          <p:cNvSpPr/>
          <p:nvPr/>
        </p:nvSpPr>
        <p:spPr>
          <a:xfrm rot="10800000">
            <a:off x="10432324" y="5622100"/>
            <a:ext cx="259090" cy="261245"/>
          </a:xfrm>
          <a:prstGeom prst="downArrow">
            <a:avLst/>
          </a:prstGeom>
          <a:solidFill>
            <a:srgbClr val="428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33E531DD-35A3-9AAE-3CCD-7D5F298A21D7}"/>
              </a:ext>
            </a:extLst>
          </p:cNvPr>
          <p:cNvSpPr txBox="1"/>
          <p:nvPr/>
        </p:nvSpPr>
        <p:spPr>
          <a:xfrm>
            <a:off x="10689131" y="5555152"/>
            <a:ext cx="614974" cy="338554"/>
          </a:xfrm>
          <a:prstGeom prst="rect">
            <a:avLst/>
          </a:prstGeom>
          <a:noFill/>
        </p:spPr>
        <p:txBody>
          <a:bodyPr wrap="square" rtlCol="0">
            <a:spAutoFit/>
          </a:bodyPr>
          <a:lstStyle/>
          <a:p>
            <a:pPr algn="ctr"/>
            <a:r>
              <a:rPr lang="en-AU" sz="1600">
                <a:latin typeface="Arial" panose="020B0604020202020204" pitchFamily="34" charset="0"/>
                <a:cs typeface="Arial" panose="020B0604020202020204" pitchFamily="34" charset="0"/>
              </a:rPr>
              <a:t>90%</a:t>
            </a:r>
          </a:p>
        </p:txBody>
      </p:sp>
      <p:sp>
        <p:nvSpPr>
          <p:cNvPr id="8" name="Freeform 7">
            <a:extLst>
              <a:ext uri="{FF2B5EF4-FFF2-40B4-BE49-F238E27FC236}">
                <a16:creationId xmlns:a16="http://schemas.microsoft.com/office/drawing/2014/main" id="{52BC0248-FFE1-692B-78D2-E597CFF293DF}"/>
              </a:ext>
            </a:extLst>
          </p:cNvPr>
          <p:cNvSpPr/>
          <p:nvPr/>
        </p:nvSpPr>
        <p:spPr>
          <a:xfrm>
            <a:off x="519181" y="2310453"/>
            <a:ext cx="368688" cy="448967"/>
          </a:xfrm>
          <a:custGeom>
            <a:avLst/>
            <a:gdLst>
              <a:gd name="connsiteX0" fmla="*/ 184361 w 368688"/>
              <a:gd name="connsiteY0" fmla="*/ 438518 h 448967"/>
              <a:gd name="connsiteX1" fmla="*/ 184361 w 368688"/>
              <a:gd name="connsiteY1" fmla="*/ 438518 h 448967"/>
              <a:gd name="connsiteX2" fmla="*/ 232552 w 368688"/>
              <a:gd name="connsiteY2" fmla="*/ 448967 h 448967"/>
              <a:gd name="connsiteX3" fmla="*/ 368689 w 368688"/>
              <a:gd name="connsiteY3" fmla="*/ 286785 h 448967"/>
              <a:gd name="connsiteX4" fmla="*/ 232552 w 368688"/>
              <a:gd name="connsiteY4" fmla="*/ 124602 h 448967"/>
              <a:gd name="connsiteX5" fmla="*/ 184361 w 368688"/>
              <a:gd name="connsiteY5" fmla="*/ 141081 h 448967"/>
              <a:gd name="connsiteX6" fmla="*/ 136136 w 368688"/>
              <a:gd name="connsiteY6" fmla="*/ 124602 h 448967"/>
              <a:gd name="connsiteX7" fmla="*/ 0 w 368688"/>
              <a:gd name="connsiteY7" fmla="*/ 286785 h 448967"/>
              <a:gd name="connsiteX8" fmla="*/ 136136 w 368688"/>
              <a:gd name="connsiteY8" fmla="*/ 448967 h 448967"/>
              <a:gd name="connsiteX9" fmla="*/ 184328 w 368688"/>
              <a:gd name="connsiteY9" fmla="*/ 438518 h 448967"/>
              <a:gd name="connsiteX10" fmla="*/ 184730 w 368688"/>
              <a:gd name="connsiteY10" fmla="*/ 141081 h 448967"/>
              <a:gd name="connsiteX11" fmla="*/ 182888 w 368688"/>
              <a:gd name="connsiteY11" fmla="*/ 125171 h 448967"/>
              <a:gd name="connsiteX12" fmla="*/ 153048 w 368688"/>
              <a:gd name="connsiteY12" fmla="*/ 40194 h 448967"/>
              <a:gd name="connsiteX13" fmla="*/ 153048 w 368688"/>
              <a:gd name="connsiteY13" fmla="*/ 40194 h 448967"/>
              <a:gd name="connsiteX14" fmla="*/ 218253 w 368688"/>
              <a:gd name="connsiteY14" fmla="*/ 34434 h 448967"/>
              <a:gd name="connsiteX15" fmla="*/ 182888 w 368688"/>
              <a:gd name="connsiteY15" fmla="*/ 114855 h 448967"/>
              <a:gd name="connsiteX16" fmla="*/ 263698 w 368688"/>
              <a:gd name="connsiteY16" fmla="*/ 80422 h 448967"/>
              <a:gd name="connsiteX17" fmla="*/ 299063 w 368688"/>
              <a:gd name="connsiteY17" fmla="*/ 0 h 448967"/>
              <a:gd name="connsiteX18" fmla="*/ 218253 w 368688"/>
              <a:gd name="connsiteY18" fmla="*/ 34434 h 44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688" h="448967">
                <a:moveTo>
                  <a:pt x="184361" y="438518"/>
                </a:moveTo>
                <a:lnTo>
                  <a:pt x="184361" y="438518"/>
                </a:lnTo>
                <a:cubicBezTo>
                  <a:pt x="199364" y="445282"/>
                  <a:pt x="215574" y="448967"/>
                  <a:pt x="232552" y="448967"/>
                </a:cubicBezTo>
                <a:cubicBezTo>
                  <a:pt x="307738" y="448967"/>
                  <a:pt x="368689" y="376384"/>
                  <a:pt x="368689" y="286785"/>
                </a:cubicBezTo>
                <a:cubicBezTo>
                  <a:pt x="368689" y="197186"/>
                  <a:pt x="307536" y="119210"/>
                  <a:pt x="232552" y="124602"/>
                </a:cubicBezTo>
                <a:cubicBezTo>
                  <a:pt x="215373" y="125842"/>
                  <a:pt x="199331" y="134315"/>
                  <a:pt x="184361" y="141081"/>
                </a:cubicBezTo>
                <a:cubicBezTo>
                  <a:pt x="169358" y="134315"/>
                  <a:pt x="153014" y="125842"/>
                  <a:pt x="136136" y="124602"/>
                </a:cubicBezTo>
                <a:cubicBezTo>
                  <a:pt x="61152" y="119108"/>
                  <a:pt x="0" y="197186"/>
                  <a:pt x="0" y="286785"/>
                </a:cubicBezTo>
                <a:cubicBezTo>
                  <a:pt x="0" y="376384"/>
                  <a:pt x="60951" y="448967"/>
                  <a:pt x="136136" y="448967"/>
                </a:cubicBezTo>
                <a:cubicBezTo>
                  <a:pt x="153115" y="448967"/>
                  <a:pt x="169358" y="445250"/>
                  <a:pt x="184328" y="438518"/>
                </a:cubicBezTo>
                <a:close/>
                <a:moveTo>
                  <a:pt x="184730" y="141081"/>
                </a:moveTo>
                <a:lnTo>
                  <a:pt x="182888" y="125171"/>
                </a:lnTo>
                <a:cubicBezTo>
                  <a:pt x="179405" y="94993"/>
                  <a:pt x="169190" y="65951"/>
                  <a:pt x="153048" y="40194"/>
                </a:cubicBezTo>
                <a:lnTo>
                  <a:pt x="153048" y="40194"/>
                </a:lnTo>
                <a:moveTo>
                  <a:pt x="218253" y="34434"/>
                </a:moveTo>
                <a:cubicBezTo>
                  <a:pt x="186170" y="66153"/>
                  <a:pt x="182888" y="114855"/>
                  <a:pt x="182888" y="114855"/>
                </a:cubicBezTo>
                <a:cubicBezTo>
                  <a:pt x="182888" y="114855"/>
                  <a:pt x="231615" y="112141"/>
                  <a:pt x="263698" y="80422"/>
                </a:cubicBezTo>
                <a:cubicBezTo>
                  <a:pt x="295781" y="48702"/>
                  <a:pt x="299063" y="0"/>
                  <a:pt x="299063" y="0"/>
                </a:cubicBezTo>
                <a:cubicBezTo>
                  <a:pt x="299063" y="0"/>
                  <a:pt x="250336" y="2713"/>
                  <a:pt x="218253" y="34434"/>
                </a:cubicBezTo>
                <a:close/>
              </a:path>
            </a:pathLst>
          </a:custGeom>
          <a:noFill/>
          <a:ln w="15240" cap="flat">
            <a:solidFill>
              <a:schemeClr val="accent3"/>
            </a:solidFill>
            <a:prstDash val="solid"/>
            <a:round/>
          </a:ln>
        </p:spPr>
        <p:txBody>
          <a:bodyPr rtlCol="0" anchor="ctr"/>
          <a:lstStyle/>
          <a:p>
            <a:endParaRPr lang="en-AU"/>
          </a:p>
        </p:txBody>
      </p:sp>
      <p:sp>
        <p:nvSpPr>
          <p:cNvPr id="9" name="Freeform 8">
            <a:extLst>
              <a:ext uri="{FF2B5EF4-FFF2-40B4-BE49-F238E27FC236}">
                <a16:creationId xmlns:a16="http://schemas.microsoft.com/office/drawing/2014/main" id="{5F432A58-DE2D-A5C9-E0AD-984F51E16573}"/>
              </a:ext>
            </a:extLst>
          </p:cNvPr>
          <p:cNvSpPr/>
          <p:nvPr/>
        </p:nvSpPr>
        <p:spPr>
          <a:xfrm>
            <a:off x="6610465" y="4497927"/>
            <a:ext cx="373331" cy="373389"/>
          </a:xfrm>
          <a:custGeom>
            <a:avLst/>
            <a:gdLst>
              <a:gd name="connsiteX0" fmla="*/ 339385 w 472506"/>
              <a:gd name="connsiteY0" fmla="*/ 133309 h 472580"/>
              <a:gd name="connsiteX1" fmla="*/ 382419 w 472506"/>
              <a:gd name="connsiteY1" fmla="*/ 110164 h 472580"/>
              <a:gd name="connsiteX2" fmla="*/ 382419 w 472506"/>
              <a:gd name="connsiteY2" fmla="*/ 110164 h 472580"/>
              <a:gd name="connsiteX3" fmla="*/ 419057 w 472506"/>
              <a:gd name="connsiteY3" fmla="*/ 113816 h 472580"/>
              <a:gd name="connsiteX4" fmla="*/ 451542 w 472506"/>
              <a:gd name="connsiteY4" fmla="*/ 125773 h 472580"/>
              <a:gd name="connsiteX5" fmla="*/ 426324 w 472506"/>
              <a:gd name="connsiteY5" fmla="*/ 149455 h 472580"/>
              <a:gd name="connsiteX6" fmla="*/ 394007 w 472506"/>
              <a:gd name="connsiteY6" fmla="*/ 167140 h 472580"/>
              <a:gd name="connsiteX7" fmla="*/ 394007 w 472506"/>
              <a:gd name="connsiteY7" fmla="*/ 167140 h 472580"/>
              <a:gd name="connsiteX8" fmla="*/ 345380 w 472506"/>
              <a:gd name="connsiteY8" fmla="*/ 162652 h 472580"/>
              <a:gd name="connsiteX9" fmla="*/ 322339 w 472506"/>
              <a:gd name="connsiteY9" fmla="*/ 152033 h 472580"/>
              <a:gd name="connsiteX10" fmla="*/ 339385 w 472506"/>
              <a:gd name="connsiteY10" fmla="*/ 133277 h 472580"/>
              <a:gd name="connsiteX11" fmla="*/ 451542 w 472506"/>
              <a:gd name="connsiteY11" fmla="*/ 125807 h 472580"/>
              <a:gd name="connsiteX12" fmla="*/ 469626 w 472506"/>
              <a:gd name="connsiteY12" fmla="*/ 122155 h 472580"/>
              <a:gd name="connsiteX13" fmla="*/ 339285 w 472506"/>
              <a:gd name="connsiteY13" fmla="*/ 133210 h 472580"/>
              <a:gd name="connsiteX14" fmla="*/ 362426 w 472506"/>
              <a:gd name="connsiteY14" fmla="*/ 90168 h 472580"/>
              <a:gd name="connsiteX15" fmla="*/ 362426 w 472506"/>
              <a:gd name="connsiteY15" fmla="*/ 90168 h 472580"/>
              <a:gd name="connsiteX16" fmla="*/ 358776 w 472506"/>
              <a:gd name="connsiteY16" fmla="*/ 53525 h 472580"/>
              <a:gd name="connsiteX17" fmla="*/ 346820 w 472506"/>
              <a:gd name="connsiteY17" fmla="*/ 21034 h 472580"/>
              <a:gd name="connsiteX18" fmla="*/ 323142 w 472506"/>
              <a:gd name="connsiteY18" fmla="*/ 46257 h 472580"/>
              <a:gd name="connsiteX19" fmla="*/ 305460 w 472506"/>
              <a:gd name="connsiteY19" fmla="*/ 78579 h 472580"/>
              <a:gd name="connsiteX20" fmla="*/ 305460 w 472506"/>
              <a:gd name="connsiteY20" fmla="*/ 78579 h 472580"/>
              <a:gd name="connsiteX21" fmla="*/ 309948 w 472506"/>
              <a:gd name="connsiteY21" fmla="*/ 127214 h 472580"/>
              <a:gd name="connsiteX22" fmla="*/ 320564 w 472506"/>
              <a:gd name="connsiteY22" fmla="*/ 150258 h 472580"/>
              <a:gd name="connsiteX23" fmla="*/ 339318 w 472506"/>
              <a:gd name="connsiteY23" fmla="*/ 133210 h 472580"/>
              <a:gd name="connsiteX24" fmla="*/ 346786 w 472506"/>
              <a:gd name="connsiteY24" fmla="*/ 21034 h 472580"/>
              <a:gd name="connsiteX25" fmla="*/ 350437 w 472506"/>
              <a:gd name="connsiteY25" fmla="*/ 2947 h 472580"/>
              <a:gd name="connsiteX26" fmla="*/ 260081 w 472506"/>
              <a:gd name="connsiteY26" fmla="*/ 219258 h 472580"/>
              <a:gd name="connsiteX27" fmla="*/ 282686 w 472506"/>
              <a:gd name="connsiteY27" fmla="*/ 230746 h 472580"/>
              <a:gd name="connsiteX28" fmla="*/ 331113 w 472506"/>
              <a:gd name="connsiteY28" fmla="*/ 237144 h 472580"/>
              <a:gd name="connsiteX29" fmla="*/ 331113 w 472506"/>
              <a:gd name="connsiteY29" fmla="*/ 237144 h 472580"/>
              <a:gd name="connsiteX30" fmla="*/ 364100 w 472506"/>
              <a:gd name="connsiteY30" fmla="*/ 220732 h 472580"/>
              <a:gd name="connsiteX31" fmla="*/ 390222 w 472506"/>
              <a:gd name="connsiteY31" fmla="*/ 198023 h 472580"/>
              <a:gd name="connsiteX32" fmla="*/ 358239 w 472506"/>
              <a:gd name="connsiteY32" fmla="*/ 184792 h 472580"/>
              <a:gd name="connsiteX33" fmla="*/ 321770 w 472506"/>
              <a:gd name="connsiteY33" fmla="*/ 179700 h 472580"/>
              <a:gd name="connsiteX34" fmla="*/ 321770 w 472506"/>
              <a:gd name="connsiteY34" fmla="*/ 179700 h 472580"/>
              <a:gd name="connsiteX35" fmla="*/ 277864 w 472506"/>
              <a:gd name="connsiteY35" fmla="*/ 201137 h 472580"/>
              <a:gd name="connsiteX36" fmla="*/ 260081 w 472506"/>
              <a:gd name="connsiteY36" fmla="*/ 219224 h 472580"/>
              <a:gd name="connsiteX37" fmla="*/ 390222 w 472506"/>
              <a:gd name="connsiteY37" fmla="*/ 198023 h 472580"/>
              <a:gd name="connsiteX38" fmla="*/ 408441 w 472506"/>
              <a:gd name="connsiteY38" fmla="*/ 195074 h 472580"/>
              <a:gd name="connsiteX39" fmla="*/ 272573 w 472506"/>
              <a:gd name="connsiteY39" fmla="*/ 195879 h 472580"/>
              <a:gd name="connsiteX40" fmla="*/ 294006 w 472506"/>
              <a:gd name="connsiteY40" fmla="*/ 151967 h 472580"/>
              <a:gd name="connsiteX41" fmla="*/ 294006 w 472506"/>
              <a:gd name="connsiteY41" fmla="*/ 151967 h 472580"/>
              <a:gd name="connsiteX42" fmla="*/ 288916 w 472506"/>
              <a:gd name="connsiteY42" fmla="*/ 115491 h 472580"/>
              <a:gd name="connsiteX43" fmla="*/ 275688 w 472506"/>
              <a:gd name="connsiteY43" fmla="*/ 83502 h 472580"/>
              <a:gd name="connsiteX44" fmla="*/ 252981 w 472506"/>
              <a:gd name="connsiteY44" fmla="*/ 109629 h 472580"/>
              <a:gd name="connsiteX45" fmla="*/ 236572 w 472506"/>
              <a:gd name="connsiteY45" fmla="*/ 142622 h 472580"/>
              <a:gd name="connsiteX46" fmla="*/ 236572 w 472506"/>
              <a:gd name="connsiteY46" fmla="*/ 142622 h 472580"/>
              <a:gd name="connsiteX47" fmla="*/ 242968 w 472506"/>
              <a:gd name="connsiteY47" fmla="*/ 191056 h 472580"/>
              <a:gd name="connsiteX48" fmla="*/ 254455 w 472506"/>
              <a:gd name="connsiteY48" fmla="*/ 213665 h 472580"/>
              <a:gd name="connsiteX49" fmla="*/ 272540 w 472506"/>
              <a:gd name="connsiteY49" fmla="*/ 195879 h 472580"/>
              <a:gd name="connsiteX50" fmla="*/ 275721 w 472506"/>
              <a:gd name="connsiteY50" fmla="*/ 83502 h 472580"/>
              <a:gd name="connsiteX51" fmla="*/ 278668 w 472506"/>
              <a:gd name="connsiteY51" fmla="*/ 65281 h 472580"/>
              <a:gd name="connsiteX52" fmla="*/ 205493 w 472506"/>
              <a:gd name="connsiteY52" fmla="*/ 263840 h 472580"/>
              <a:gd name="connsiteX53" fmla="*/ 226926 w 472506"/>
              <a:gd name="connsiteY53" fmla="*/ 219927 h 472580"/>
              <a:gd name="connsiteX54" fmla="*/ 226926 w 472506"/>
              <a:gd name="connsiteY54" fmla="*/ 219927 h 472580"/>
              <a:gd name="connsiteX55" fmla="*/ 221836 w 472506"/>
              <a:gd name="connsiteY55" fmla="*/ 183452 h 472580"/>
              <a:gd name="connsiteX56" fmla="*/ 208608 w 472506"/>
              <a:gd name="connsiteY56" fmla="*/ 151464 h 472580"/>
              <a:gd name="connsiteX57" fmla="*/ 185901 w 472506"/>
              <a:gd name="connsiteY57" fmla="*/ 177591 h 472580"/>
              <a:gd name="connsiteX58" fmla="*/ 169492 w 472506"/>
              <a:gd name="connsiteY58" fmla="*/ 210584 h 472580"/>
              <a:gd name="connsiteX59" fmla="*/ 169492 w 472506"/>
              <a:gd name="connsiteY59" fmla="*/ 210584 h 472580"/>
              <a:gd name="connsiteX60" fmla="*/ 175888 w 472506"/>
              <a:gd name="connsiteY60" fmla="*/ 259017 h 472580"/>
              <a:gd name="connsiteX61" fmla="*/ 187375 w 472506"/>
              <a:gd name="connsiteY61" fmla="*/ 281626 h 472580"/>
              <a:gd name="connsiteX62" fmla="*/ 205460 w 472506"/>
              <a:gd name="connsiteY62" fmla="*/ 263840 h 472580"/>
              <a:gd name="connsiteX63" fmla="*/ 208641 w 472506"/>
              <a:gd name="connsiteY63" fmla="*/ 151464 h 472580"/>
              <a:gd name="connsiteX64" fmla="*/ 211588 w 472506"/>
              <a:gd name="connsiteY64" fmla="*/ 133242 h 472580"/>
              <a:gd name="connsiteX65" fmla="*/ 138982 w 472506"/>
              <a:gd name="connsiteY65" fmla="*/ 334615 h 472580"/>
              <a:gd name="connsiteX66" fmla="*/ 160416 w 472506"/>
              <a:gd name="connsiteY66" fmla="*/ 290703 h 472580"/>
              <a:gd name="connsiteX67" fmla="*/ 160416 w 472506"/>
              <a:gd name="connsiteY67" fmla="*/ 290703 h 472580"/>
              <a:gd name="connsiteX68" fmla="*/ 155326 w 472506"/>
              <a:gd name="connsiteY68" fmla="*/ 254227 h 472580"/>
              <a:gd name="connsiteX69" fmla="*/ 142097 w 472506"/>
              <a:gd name="connsiteY69" fmla="*/ 222240 h 472580"/>
              <a:gd name="connsiteX70" fmla="*/ 119391 w 472506"/>
              <a:gd name="connsiteY70" fmla="*/ 248365 h 472580"/>
              <a:gd name="connsiteX71" fmla="*/ 102981 w 472506"/>
              <a:gd name="connsiteY71" fmla="*/ 281358 h 472580"/>
              <a:gd name="connsiteX72" fmla="*/ 102981 w 472506"/>
              <a:gd name="connsiteY72" fmla="*/ 281358 h 472580"/>
              <a:gd name="connsiteX73" fmla="*/ 109377 w 472506"/>
              <a:gd name="connsiteY73" fmla="*/ 329792 h 472580"/>
              <a:gd name="connsiteX74" fmla="*/ 120865 w 472506"/>
              <a:gd name="connsiteY74" fmla="*/ 352401 h 472580"/>
              <a:gd name="connsiteX75" fmla="*/ 138949 w 472506"/>
              <a:gd name="connsiteY75" fmla="*/ 334615 h 472580"/>
              <a:gd name="connsiteX76" fmla="*/ 142130 w 472506"/>
              <a:gd name="connsiteY76" fmla="*/ 222240 h 472580"/>
              <a:gd name="connsiteX77" fmla="*/ 145078 w 472506"/>
              <a:gd name="connsiteY77" fmla="*/ 204017 h 472580"/>
              <a:gd name="connsiteX78" fmla="*/ 75151 w 472506"/>
              <a:gd name="connsiteY78" fmla="*/ 397251 h 472580"/>
              <a:gd name="connsiteX79" fmla="*/ 93771 w 472506"/>
              <a:gd name="connsiteY79" fmla="*/ 352100 h 472580"/>
              <a:gd name="connsiteX80" fmla="*/ 93771 w 472506"/>
              <a:gd name="connsiteY80" fmla="*/ 352100 h 472580"/>
              <a:gd name="connsiteX81" fmla="*/ 86404 w 472506"/>
              <a:gd name="connsiteY81" fmla="*/ 315991 h 472580"/>
              <a:gd name="connsiteX82" fmla="*/ 71199 w 472506"/>
              <a:gd name="connsiteY82" fmla="*/ 284909 h 472580"/>
              <a:gd name="connsiteX83" fmla="*/ 50201 w 472506"/>
              <a:gd name="connsiteY83" fmla="*/ 312408 h 472580"/>
              <a:gd name="connsiteX84" fmla="*/ 35901 w 472506"/>
              <a:gd name="connsiteY84" fmla="*/ 346371 h 472580"/>
              <a:gd name="connsiteX85" fmla="*/ 35901 w 472506"/>
              <a:gd name="connsiteY85" fmla="*/ 346371 h 472580"/>
              <a:gd name="connsiteX86" fmla="*/ 45345 w 472506"/>
              <a:gd name="connsiteY86" fmla="*/ 394302 h 472580"/>
              <a:gd name="connsiteX87" fmla="*/ 58239 w 472506"/>
              <a:gd name="connsiteY87" fmla="*/ 416141 h 472580"/>
              <a:gd name="connsiteX88" fmla="*/ 75151 w 472506"/>
              <a:gd name="connsiteY88" fmla="*/ 397251 h 472580"/>
              <a:gd name="connsiteX89" fmla="*/ 72974 w 472506"/>
              <a:gd name="connsiteY89" fmla="*/ 266554 h 472580"/>
              <a:gd name="connsiteX90" fmla="*/ 71199 w 472506"/>
              <a:gd name="connsiteY90" fmla="*/ 284909 h 472580"/>
              <a:gd name="connsiteX91" fmla="*/ 58339 w 472506"/>
              <a:gd name="connsiteY91" fmla="*/ 416243 h 472580"/>
              <a:gd name="connsiteX92" fmla="*/ 80174 w 472506"/>
              <a:gd name="connsiteY92" fmla="*/ 429138 h 472580"/>
              <a:gd name="connsiteX93" fmla="*/ 128098 w 472506"/>
              <a:gd name="connsiteY93" fmla="*/ 438583 h 472580"/>
              <a:gd name="connsiteX94" fmla="*/ 128098 w 472506"/>
              <a:gd name="connsiteY94" fmla="*/ 438583 h 472580"/>
              <a:gd name="connsiteX95" fmla="*/ 162057 w 472506"/>
              <a:gd name="connsiteY95" fmla="*/ 424281 h 472580"/>
              <a:gd name="connsiteX96" fmla="*/ 189552 w 472506"/>
              <a:gd name="connsiteY96" fmla="*/ 403280 h 472580"/>
              <a:gd name="connsiteX97" fmla="*/ 158474 w 472506"/>
              <a:gd name="connsiteY97" fmla="*/ 388073 h 472580"/>
              <a:gd name="connsiteX98" fmla="*/ 122372 w 472506"/>
              <a:gd name="connsiteY98" fmla="*/ 380703 h 472580"/>
              <a:gd name="connsiteX99" fmla="*/ 122372 w 472506"/>
              <a:gd name="connsiteY99" fmla="*/ 380703 h 472580"/>
              <a:gd name="connsiteX100" fmla="*/ 77227 w 472506"/>
              <a:gd name="connsiteY100" fmla="*/ 399327 h 472580"/>
              <a:gd name="connsiteX101" fmla="*/ 58339 w 472506"/>
              <a:gd name="connsiteY101" fmla="*/ 416243 h 472580"/>
              <a:gd name="connsiteX102" fmla="*/ 189552 w 472506"/>
              <a:gd name="connsiteY102" fmla="*/ 403280 h 472580"/>
              <a:gd name="connsiteX103" fmla="*/ 207904 w 472506"/>
              <a:gd name="connsiteY103" fmla="*/ 401505 h 472580"/>
              <a:gd name="connsiteX104" fmla="*/ 191327 w 472506"/>
              <a:gd name="connsiteY104" fmla="*/ 285478 h 472580"/>
              <a:gd name="connsiteX105" fmla="*/ 213933 w 472506"/>
              <a:gd name="connsiteY105" fmla="*/ 296966 h 472580"/>
              <a:gd name="connsiteX106" fmla="*/ 262359 w 472506"/>
              <a:gd name="connsiteY106" fmla="*/ 303364 h 472580"/>
              <a:gd name="connsiteX107" fmla="*/ 262359 w 472506"/>
              <a:gd name="connsiteY107" fmla="*/ 303364 h 472580"/>
              <a:gd name="connsiteX108" fmla="*/ 295346 w 472506"/>
              <a:gd name="connsiteY108" fmla="*/ 286952 h 472580"/>
              <a:gd name="connsiteX109" fmla="*/ 321468 w 472506"/>
              <a:gd name="connsiteY109" fmla="*/ 264241 h 472580"/>
              <a:gd name="connsiteX110" fmla="*/ 289485 w 472506"/>
              <a:gd name="connsiteY110" fmla="*/ 251011 h 472580"/>
              <a:gd name="connsiteX111" fmla="*/ 253015 w 472506"/>
              <a:gd name="connsiteY111" fmla="*/ 245920 h 472580"/>
              <a:gd name="connsiteX112" fmla="*/ 253015 w 472506"/>
              <a:gd name="connsiteY112" fmla="*/ 245920 h 472580"/>
              <a:gd name="connsiteX113" fmla="*/ 209110 w 472506"/>
              <a:gd name="connsiteY113" fmla="*/ 267357 h 472580"/>
              <a:gd name="connsiteX114" fmla="*/ 191327 w 472506"/>
              <a:gd name="connsiteY114" fmla="*/ 285444 h 472580"/>
              <a:gd name="connsiteX115" fmla="*/ 339686 w 472506"/>
              <a:gd name="connsiteY115" fmla="*/ 261294 h 472580"/>
              <a:gd name="connsiteX116" fmla="*/ 321468 w 472506"/>
              <a:gd name="connsiteY116" fmla="*/ 264241 h 472580"/>
              <a:gd name="connsiteX117" fmla="*/ 120999 w 472506"/>
              <a:gd name="connsiteY117" fmla="*/ 352434 h 472580"/>
              <a:gd name="connsiteX118" fmla="*/ 143604 w 472506"/>
              <a:gd name="connsiteY118" fmla="*/ 363923 h 472580"/>
              <a:gd name="connsiteX119" fmla="*/ 192030 w 472506"/>
              <a:gd name="connsiteY119" fmla="*/ 370321 h 472580"/>
              <a:gd name="connsiteX120" fmla="*/ 192030 w 472506"/>
              <a:gd name="connsiteY120" fmla="*/ 370321 h 472580"/>
              <a:gd name="connsiteX121" fmla="*/ 225017 w 472506"/>
              <a:gd name="connsiteY121" fmla="*/ 353907 h 472580"/>
              <a:gd name="connsiteX122" fmla="*/ 251139 w 472506"/>
              <a:gd name="connsiteY122" fmla="*/ 331198 h 472580"/>
              <a:gd name="connsiteX123" fmla="*/ 219157 w 472506"/>
              <a:gd name="connsiteY123" fmla="*/ 317967 h 472580"/>
              <a:gd name="connsiteX124" fmla="*/ 182687 w 472506"/>
              <a:gd name="connsiteY124" fmla="*/ 312876 h 472580"/>
              <a:gd name="connsiteX125" fmla="*/ 182687 w 472506"/>
              <a:gd name="connsiteY125" fmla="*/ 312876 h 472580"/>
              <a:gd name="connsiteX126" fmla="*/ 138781 w 472506"/>
              <a:gd name="connsiteY126" fmla="*/ 334314 h 472580"/>
              <a:gd name="connsiteX127" fmla="*/ 120999 w 472506"/>
              <a:gd name="connsiteY127" fmla="*/ 352401 h 472580"/>
              <a:gd name="connsiteX128" fmla="*/ 251139 w 472506"/>
              <a:gd name="connsiteY128" fmla="*/ 331198 h 472580"/>
              <a:gd name="connsiteX129" fmla="*/ 269358 w 472506"/>
              <a:gd name="connsiteY129" fmla="*/ 328251 h 472580"/>
              <a:gd name="connsiteX130" fmla="*/ 372908 w 472506"/>
              <a:gd name="connsiteY130" fmla="*/ 99613 h 472580"/>
              <a:gd name="connsiteX131" fmla="*/ 396184 w 472506"/>
              <a:gd name="connsiteY131" fmla="*/ 96030 h 472580"/>
              <a:gd name="connsiteX132" fmla="*/ 436137 w 472506"/>
              <a:gd name="connsiteY132" fmla="*/ 74593 h 472580"/>
              <a:gd name="connsiteX133" fmla="*/ 436137 w 472506"/>
              <a:gd name="connsiteY133" fmla="*/ 74593 h 472580"/>
              <a:gd name="connsiteX134" fmla="*/ 452078 w 472506"/>
              <a:gd name="connsiteY134" fmla="*/ 44347 h 472580"/>
              <a:gd name="connsiteX135" fmla="*/ 459445 w 472506"/>
              <a:gd name="connsiteY135" fmla="*/ 13063 h 472580"/>
              <a:gd name="connsiteX136" fmla="*/ 428166 w 472506"/>
              <a:gd name="connsiteY136" fmla="*/ 20432 h 472580"/>
              <a:gd name="connsiteX137" fmla="*/ 397925 w 472506"/>
              <a:gd name="connsiteY137" fmla="*/ 36375 h 472580"/>
              <a:gd name="connsiteX138" fmla="*/ 397925 w 472506"/>
              <a:gd name="connsiteY138" fmla="*/ 36375 h 472580"/>
              <a:gd name="connsiteX139" fmla="*/ 376491 w 472506"/>
              <a:gd name="connsiteY139" fmla="*/ 76335 h 472580"/>
              <a:gd name="connsiteX140" fmla="*/ 372908 w 472506"/>
              <a:gd name="connsiteY140" fmla="*/ 99613 h 472580"/>
              <a:gd name="connsiteX141" fmla="*/ 472507 w 472506"/>
              <a:gd name="connsiteY141" fmla="*/ 0 h 472580"/>
              <a:gd name="connsiteX142" fmla="*/ 459445 w 472506"/>
              <a:gd name="connsiteY142" fmla="*/ 13063 h 472580"/>
              <a:gd name="connsiteX143" fmla="*/ 372875 w 472506"/>
              <a:gd name="connsiteY143" fmla="*/ 99648 h 472580"/>
              <a:gd name="connsiteX144" fmla="*/ 0 w 472506"/>
              <a:gd name="connsiteY144" fmla="*/ 472581 h 4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72506" h="472580">
                <a:moveTo>
                  <a:pt x="339385" y="133309"/>
                </a:moveTo>
                <a:cubicBezTo>
                  <a:pt x="350671" y="120917"/>
                  <a:pt x="365842" y="112743"/>
                  <a:pt x="382419" y="110164"/>
                </a:cubicBezTo>
                <a:lnTo>
                  <a:pt x="382419" y="110164"/>
                </a:lnTo>
                <a:cubicBezTo>
                  <a:pt x="394744" y="108255"/>
                  <a:pt x="407369" y="109495"/>
                  <a:pt x="419057" y="113816"/>
                </a:cubicBezTo>
                <a:lnTo>
                  <a:pt x="451542" y="125773"/>
                </a:lnTo>
                <a:lnTo>
                  <a:pt x="426324" y="149455"/>
                </a:lnTo>
                <a:cubicBezTo>
                  <a:pt x="417215" y="157996"/>
                  <a:pt x="406096" y="164091"/>
                  <a:pt x="394007" y="167140"/>
                </a:cubicBezTo>
                <a:lnTo>
                  <a:pt x="394007" y="167140"/>
                </a:lnTo>
                <a:cubicBezTo>
                  <a:pt x="377764" y="171227"/>
                  <a:pt x="360584" y="169652"/>
                  <a:pt x="345380" y="162652"/>
                </a:cubicBezTo>
                <a:lnTo>
                  <a:pt x="322339" y="152033"/>
                </a:lnTo>
                <a:lnTo>
                  <a:pt x="339385" y="133277"/>
                </a:lnTo>
                <a:close/>
                <a:moveTo>
                  <a:pt x="451542" y="125807"/>
                </a:moveTo>
                <a:lnTo>
                  <a:pt x="469626" y="122155"/>
                </a:lnTo>
                <a:moveTo>
                  <a:pt x="339285" y="133210"/>
                </a:moveTo>
                <a:cubicBezTo>
                  <a:pt x="351676" y="121922"/>
                  <a:pt x="359847" y="106749"/>
                  <a:pt x="362426" y="90168"/>
                </a:cubicBezTo>
                <a:lnTo>
                  <a:pt x="362426" y="90168"/>
                </a:lnTo>
                <a:cubicBezTo>
                  <a:pt x="364335" y="77842"/>
                  <a:pt x="363095" y="65214"/>
                  <a:pt x="358776" y="53525"/>
                </a:cubicBezTo>
                <a:lnTo>
                  <a:pt x="346820" y="21034"/>
                </a:lnTo>
                <a:lnTo>
                  <a:pt x="323142" y="46257"/>
                </a:lnTo>
                <a:cubicBezTo>
                  <a:pt x="314602" y="55367"/>
                  <a:pt x="308508" y="66488"/>
                  <a:pt x="305460" y="78579"/>
                </a:cubicBezTo>
                <a:lnTo>
                  <a:pt x="305460" y="78579"/>
                </a:lnTo>
                <a:cubicBezTo>
                  <a:pt x="301374" y="94825"/>
                  <a:pt x="302948" y="112007"/>
                  <a:pt x="309948" y="127214"/>
                </a:cubicBezTo>
                <a:lnTo>
                  <a:pt x="320564" y="150258"/>
                </a:lnTo>
                <a:lnTo>
                  <a:pt x="339318" y="133210"/>
                </a:lnTo>
                <a:close/>
                <a:moveTo>
                  <a:pt x="346786" y="21034"/>
                </a:moveTo>
                <a:lnTo>
                  <a:pt x="350437" y="2947"/>
                </a:lnTo>
                <a:moveTo>
                  <a:pt x="260081" y="219258"/>
                </a:moveTo>
                <a:lnTo>
                  <a:pt x="282686" y="230746"/>
                </a:lnTo>
                <a:cubicBezTo>
                  <a:pt x="297624" y="238349"/>
                  <a:pt x="314703" y="240595"/>
                  <a:pt x="331113" y="237144"/>
                </a:cubicBezTo>
                <a:lnTo>
                  <a:pt x="331113" y="237144"/>
                </a:lnTo>
                <a:cubicBezTo>
                  <a:pt x="343337" y="234565"/>
                  <a:pt x="354657" y="228904"/>
                  <a:pt x="364100" y="220732"/>
                </a:cubicBezTo>
                <a:lnTo>
                  <a:pt x="390222" y="198023"/>
                </a:lnTo>
                <a:lnTo>
                  <a:pt x="358239" y="184792"/>
                </a:lnTo>
                <a:cubicBezTo>
                  <a:pt x="346719" y="180036"/>
                  <a:pt x="334161" y="178294"/>
                  <a:pt x="321770" y="179700"/>
                </a:cubicBezTo>
                <a:lnTo>
                  <a:pt x="321770" y="179700"/>
                </a:lnTo>
                <a:cubicBezTo>
                  <a:pt x="305125" y="181643"/>
                  <a:pt x="289619" y="189212"/>
                  <a:pt x="277864" y="201137"/>
                </a:cubicBezTo>
                <a:lnTo>
                  <a:pt x="260081" y="219224"/>
                </a:lnTo>
                <a:close/>
                <a:moveTo>
                  <a:pt x="390222" y="198023"/>
                </a:moveTo>
                <a:lnTo>
                  <a:pt x="408441" y="195074"/>
                </a:lnTo>
                <a:moveTo>
                  <a:pt x="272573" y="195879"/>
                </a:moveTo>
                <a:cubicBezTo>
                  <a:pt x="284529" y="184121"/>
                  <a:pt x="292097" y="168648"/>
                  <a:pt x="294006" y="151967"/>
                </a:cubicBezTo>
                <a:lnTo>
                  <a:pt x="294006" y="151967"/>
                </a:lnTo>
                <a:cubicBezTo>
                  <a:pt x="295446" y="139573"/>
                  <a:pt x="293705" y="127013"/>
                  <a:pt x="288916" y="115491"/>
                </a:cubicBezTo>
                <a:lnTo>
                  <a:pt x="275688" y="83502"/>
                </a:lnTo>
                <a:lnTo>
                  <a:pt x="252981" y="109629"/>
                </a:lnTo>
                <a:cubicBezTo>
                  <a:pt x="244810" y="119041"/>
                  <a:pt x="239150" y="130395"/>
                  <a:pt x="236572" y="142622"/>
                </a:cubicBezTo>
                <a:lnTo>
                  <a:pt x="236572" y="142622"/>
                </a:lnTo>
                <a:cubicBezTo>
                  <a:pt x="233122" y="159034"/>
                  <a:pt x="235366" y="176117"/>
                  <a:pt x="242968" y="191056"/>
                </a:cubicBezTo>
                <a:lnTo>
                  <a:pt x="254455" y="213665"/>
                </a:lnTo>
                <a:lnTo>
                  <a:pt x="272540" y="195879"/>
                </a:lnTo>
                <a:close/>
                <a:moveTo>
                  <a:pt x="275721" y="83502"/>
                </a:moveTo>
                <a:lnTo>
                  <a:pt x="278668" y="65281"/>
                </a:lnTo>
                <a:moveTo>
                  <a:pt x="205493" y="263840"/>
                </a:moveTo>
                <a:cubicBezTo>
                  <a:pt x="217449" y="252083"/>
                  <a:pt x="225017" y="236608"/>
                  <a:pt x="226926" y="219927"/>
                </a:cubicBezTo>
                <a:lnTo>
                  <a:pt x="226926" y="219927"/>
                </a:lnTo>
                <a:cubicBezTo>
                  <a:pt x="228366" y="207535"/>
                  <a:pt x="226625" y="194974"/>
                  <a:pt x="221836" y="183452"/>
                </a:cubicBezTo>
                <a:lnTo>
                  <a:pt x="208608" y="151464"/>
                </a:lnTo>
                <a:lnTo>
                  <a:pt x="185901" y="177591"/>
                </a:lnTo>
                <a:cubicBezTo>
                  <a:pt x="177730" y="187003"/>
                  <a:pt x="172071" y="198357"/>
                  <a:pt x="169492" y="210584"/>
                </a:cubicBezTo>
                <a:lnTo>
                  <a:pt x="169492" y="210584"/>
                </a:lnTo>
                <a:cubicBezTo>
                  <a:pt x="166042" y="226996"/>
                  <a:pt x="168286" y="244079"/>
                  <a:pt x="175888" y="259017"/>
                </a:cubicBezTo>
                <a:lnTo>
                  <a:pt x="187375" y="281626"/>
                </a:lnTo>
                <a:lnTo>
                  <a:pt x="205460" y="263840"/>
                </a:lnTo>
                <a:close/>
                <a:moveTo>
                  <a:pt x="208641" y="151464"/>
                </a:moveTo>
                <a:lnTo>
                  <a:pt x="211588" y="133242"/>
                </a:lnTo>
                <a:moveTo>
                  <a:pt x="138982" y="334615"/>
                </a:moveTo>
                <a:cubicBezTo>
                  <a:pt x="150938" y="322857"/>
                  <a:pt x="158507" y="307384"/>
                  <a:pt x="160416" y="290703"/>
                </a:cubicBezTo>
                <a:lnTo>
                  <a:pt x="160416" y="290703"/>
                </a:lnTo>
                <a:cubicBezTo>
                  <a:pt x="161856" y="278310"/>
                  <a:pt x="160115" y="265749"/>
                  <a:pt x="155326" y="254227"/>
                </a:cubicBezTo>
                <a:lnTo>
                  <a:pt x="142097" y="222240"/>
                </a:lnTo>
                <a:lnTo>
                  <a:pt x="119391" y="248365"/>
                </a:lnTo>
                <a:cubicBezTo>
                  <a:pt x="111219" y="257777"/>
                  <a:pt x="105560" y="269133"/>
                  <a:pt x="102981" y="281358"/>
                </a:cubicBezTo>
                <a:lnTo>
                  <a:pt x="102981" y="281358"/>
                </a:lnTo>
                <a:cubicBezTo>
                  <a:pt x="99531" y="297770"/>
                  <a:pt x="101776" y="314853"/>
                  <a:pt x="109377" y="329792"/>
                </a:cubicBezTo>
                <a:lnTo>
                  <a:pt x="120865" y="352401"/>
                </a:lnTo>
                <a:lnTo>
                  <a:pt x="138949" y="334615"/>
                </a:lnTo>
                <a:close/>
                <a:moveTo>
                  <a:pt x="142130" y="222240"/>
                </a:moveTo>
                <a:lnTo>
                  <a:pt x="145078" y="204017"/>
                </a:lnTo>
                <a:moveTo>
                  <a:pt x="75151" y="397251"/>
                </a:moveTo>
                <a:cubicBezTo>
                  <a:pt x="86337" y="384758"/>
                  <a:pt x="92900" y="368813"/>
                  <a:pt x="93771" y="352100"/>
                </a:cubicBezTo>
                <a:lnTo>
                  <a:pt x="93771" y="352100"/>
                </a:lnTo>
                <a:cubicBezTo>
                  <a:pt x="94407" y="339639"/>
                  <a:pt x="91896" y="327213"/>
                  <a:pt x="86404" y="315991"/>
                </a:cubicBezTo>
                <a:lnTo>
                  <a:pt x="71199" y="284909"/>
                </a:lnTo>
                <a:lnTo>
                  <a:pt x="50201" y="312408"/>
                </a:lnTo>
                <a:cubicBezTo>
                  <a:pt x="42632" y="322322"/>
                  <a:pt x="37709" y="334011"/>
                  <a:pt x="35901" y="346371"/>
                </a:cubicBezTo>
                <a:lnTo>
                  <a:pt x="35901" y="346371"/>
                </a:lnTo>
                <a:cubicBezTo>
                  <a:pt x="33490" y="362951"/>
                  <a:pt x="36805" y="379866"/>
                  <a:pt x="45345" y="394302"/>
                </a:cubicBezTo>
                <a:lnTo>
                  <a:pt x="58239" y="416141"/>
                </a:lnTo>
                <a:lnTo>
                  <a:pt x="75151" y="397251"/>
                </a:lnTo>
                <a:close/>
                <a:moveTo>
                  <a:pt x="72974" y="266554"/>
                </a:moveTo>
                <a:lnTo>
                  <a:pt x="71199" y="284909"/>
                </a:lnTo>
                <a:moveTo>
                  <a:pt x="58339" y="416243"/>
                </a:moveTo>
                <a:lnTo>
                  <a:pt x="80174" y="429138"/>
                </a:lnTo>
                <a:cubicBezTo>
                  <a:pt x="94608" y="437679"/>
                  <a:pt x="111521" y="440994"/>
                  <a:pt x="128098" y="438583"/>
                </a:cubicBezTo>
                <a:lnTo>
                  <a:pt x="128098" y="438583"/>
                </a:lnTo>
                <a:cubicBezTo>
                  <a:pt x="140456" y="436775"/>
                  <a:pt x="152144" y="431850"/>
                  <a:pt x="162057" y="424281"/>
                </a:cubicBezTo>
                <a:lnTo>
                  <a:pt x="189552" y="403280"/>
                </a:lnTo>
                <a:lnTo>
                  <a:pt x="158474" y="388073"/>
                </a:lnTo>
                <a:cubicBezTo>
                  <a:pt x="147254" y="382579"/>
                  <a:pt x="134830" y="380034"/>
                  <a:pt x="122372" y="380703"/>
                </a:cubicBezTo>
                <a:lnTo>
                  <a:pt x="122372" y="380703"/>
                </a:lnTo>
                <a:cubicBezTo>
                  <a:pt x="105627" y="381575"/>
                  <a:pt x="89686" y="388140"/>
                  <a:pt x="77227" y="399327"/>
                </a:cubicBezTo>
                <a:lnTo>
                  <a:pt x="58339" y="416243"/>
                </a:lnTo>
                <a:close/>
                <a:moveTo>
                  <a:pt x="189552" y="403280"/>
                </a:moveTo>
                <a:lnTo>
                  <a:pt x="207904" y="401505"/>
                </a:lnTo>
                <a:moveTo>
                  <a:pt x="191327" y="285478"/>
                </a:moveTo>
                <a:lnTo>
                  <a:pt x="213933" y="296966"/>
                </a:lnTo>
                <a:cubicBezTo>
                  <a:pt x="228869" y="304569"/>
                  <a:pt x="245948" y="306815"/>
                  <a:pt x="262359" y="303364"/>
                </a:cubicBezTo>
                <a:lnTo>
                  <a:pt x="262359" y="303364"/>
                </a:lnTo>
                <a:cubicBezTo>
                  <a:pt x="274582" y="300785"/>
                  <a:pt x="285902" y="295124"/>
                  <a:pt x="295346" y="286952"/>
                </a:cubicBezTo>
                <a:lnTo>
                  <a:pt x="321468" y="264241"/>
                </a:lnTo>
                <a:lnTo>
                  <a:pt x="289485" y="251011"/>
                </a:lnTo>
                <a:cubicBezTo>
                  <a:pt x="277965" y="246255"/>
                  <a:pt x="265406" y="244514"/>
                  <a:pt x="253015" y="245920"/>
                </a:cubicBezTo>
                <a:lnTo>
                  <a:pt x="253015" y="245920"/>
                </a:lnTo>
                <a:cubicBezTo>
                  <a:pt x="236371" y="247863"/>
                  <a:pt x="220865" y="255432"/>
                  <a:pt x="209110" y="267357"/>
                </a:cubicBezTo>
                <a:lnTo>
                  <a:pt x="191327" y="285444"/>
                </a:lnTo>
                <a:close/>
                <a:moveTo>
                  <a:pt x="339686" y="261294"/>
                </a:moveTo>
                <a:lnTo>
                  <a:pt x="321468" y="264241"/>
                </a:lnTo>
                <a:moveTo>
                  <a:pt x="120999" y="352434"/>
                </a:moveTo>
                <a:lnTo>
                  <a:pt x="143604" y="363923"/>
                </a:lnTo>
                <a:cubicBezTo>
                  <a:pt x="158541" y="371526"/>
                  <a:pt x="175620" y="373770"/>
                  <a:pt x="192030" y="370321"/>
                </a:cubicBezTo>
                <a:lnTo>
                  <a:pt x="192030" y="370321"/>
                </a:lnTo>
                <a:cubicBezTo>
                  <a:pt x="204254" y="367742"/>
                  <a:pt x="215574" y="362081"/>
                  <a:pt x="225017" y="353907"/>
                </a:cubicBezTo>
                <a:lnTo>
                  <a:pt x="251139" y="331198"/>
                </a:lnTo>
                <a:lnTo>
                  <a:pt x="219157" y="317967"/>
                </a:lnTo>
                <a:cubicBezTo>
                  <a:pt x="207636" y="313211"/>
                  <a:pt x="195078" y="311469"/>
                  <a:pt x="182687" y="312876"/>
                </a:cubicBezTo>
                <a:lnTo>
                  <a:pt x="182687" y="312876"/>
                </a:lnTo>
                <a:cubicBezTo>
                  <a:pt x="166042" y="314819"/>
                  <a:pt x="150536" y="322389"/>
                  <a:pt x="138781" y="334314"/>
                </a:cubicBezTo>
                <a:lnTo>
                  <a:pt x="120999" y="352401"/>
                </a:lnTo>
                <a:close/>
                <a:moveTo>
                  <a:pt x="251139" y="331198"/>
                </a:moveTo>
                <a:lnTo>
                  <a:pt x="269358" y="328251"/>
                </a:lnTo>
                <a:moveTo>
                  <a:pt x="372908" y="99613"/>
                </a:moveTo>
                <a:lnTo>
                  <a:pt x="396184" y="96030"/>
                </a:lnTo>
                <a:cubicBezTo>
                  <a:pt x="411556" y="93652"/>
                  <a:pt x="425655" y="86081"/>
                  <a:pt x="436137" y="74593"/>
                </a:cubicBezTo>
                <a:lnTo>
                  <a:pt x="436137" y="74593"/>
                </a:lnTo>
                <a:cubicBezTo>
                  <a:pt x="443940" y="66019"/>
                  <a:pt x="449432" y="55602"/>
                  <a:pt x="452078" y="44347"/>
                </a:cubicBezTo>
                <a:lnTo>
                  <a:pt x="459445" y="13063"/>
                </a:lnTo>
                <a:lnTo>
                  <a:pt x="428166" y="20432"/>
                </a:lnTo>
                <a:cubicBezTo>
                  <a:pt x="416880" y="23077"/>
                  <a:pt x="406465" y="28571"/>
                  <a:pt x="397925" y="36375"/>
                </a:cubicBezTo>
                <a:lnTo>
                  <a:pt x="397925" y="36375"/>
                </a:lnTo>
                <a:cubicBezTo>
                  <a:pt x="386438" y="46859"/>
                  <a:pt x="378870" y="60960"/>
                  <a:pt x="376491" y="76335"/>
                </a:cubicBezTo>
                <a:lnTo>
                  <a:pt x="372908" y="99613"/>
                </a:lnTo>
                <a:close/>
                <a:moveTo>
                  <a:pt x="472507" y="0"/>
                </a:moveTo>
                <a:lnTo>
                  <a:pt x="459445" y="13063"/>
                </a:lnTo>
                <a:moveTo>
                  <a:pt x="372875" y="99648"/>
                </a:moveTo>
                <a:lnTo>
                  <a:pt x="0" y="472581"/>
                </a:lnTo>
              </a:path>
            </a:pathLst>
          </a:custGeom>
          <a:noFill/>
          <a:ln w="15240" cap="flat">
            <a:solidFill>
              <a:schemeClr val="accent5"/>
            </a:solidFill>
            <a:prstDash val="solid"/>
            <a:round/>
          </a:ln>
        </p:spPr>
        <p:txBody>
          <a:bodyPr rtlCol="0" anchor="ctr"/>
          <a:lstStyle/>
          <a:p>
            <a:endParaRPr lang="en-AU"/>
          </a:p>
        </p:txBody>
      </p:sp>
      <p:sp>
        <p:nvSpPr>
          <p:cNvPr id="10" name="Freeform 9">
            <a:extLst>
              <a:ext uri="{FF2B5EF4-FFF2-40B4-BE49-F238E27FC236}">
                <a16:creationId xmlns:a16="http://schemas.microsoft.com/office/drawing/2014/main" id="{DFE46750-1BBC-8433-8866-573DFA145CCF}"/>
              </a:ext>
            </a:extLst>
          </p:cNvPr>
          <p:cNvSpPr/>
          <p:nvPr/>
        </p:nvSpPr>
        <p:spPr>
          <a:xfrm>
            <a:off x="509279" y="4473366"/>
            <a:ext cx="396167" cy="511502"/>
          </a:xfrm>
          <a:custGeom>
            <a:avLst/>
            <a:gdLst>
              <a:gd name="connsiteX0" fmla="*/ 198109 w 396167"/>
              <a:gd name="connsiteY0" fmla="*/ 24820 h 511502"/>
              <a:gd name="connsiteX1" fmla="*/ 213983 w 396167"/>
              <a:gd name="connsiteY1" fmla="*/ 53391 h 511502"/>
              <a:gd name="connsiteX2" fmla="*/ 196870 w 396167"/>
              <a:gd name="connsiteY2" fmla="*/ 82567 h 511502"/>
              <a:gd name="connsiteX3" fmla="*/ 180996 w 396167"/>
              <a:gd name="connsiteY3" fmla="*/ 53994 h 511502"/>
              <a:gd name="connsiteX4" fmla="*/ 198109 w 396167"/>
              <a:gd name="connsiteY4" fmla="*/ 24820 h 511502"/>
              <a:gd name="connsiteX5" fmla="*/ 230159 w 396167"/>
              <a:gd name="connsiteY5" fmla="*/ 230949 h 511502"/>
              <a:gd name="connsiteX6" fmla="*/ 246770 w 396167"/>
              <a:gd name="connsiteY6" fmla="*/ 195377 h 511502"/>
              <a:gd name="connsiteX7" fmla="*/ 213481 w 396167"/>
              <a:gd name="connsiteY7" fmla="*/ 194539 h 511502"/>
              <a:gd name="connsiteX8" fmla="*/ 197506 w 396167"/>
              <a:gd name="connsiteY8" fmla="*/ 222776 h 511502"/>
              <a:gd name="connsiteX9" fmla="*/ 197506 w 396167"/>
              <a:gd name="connsiteY9" fmla="*/ 511502 h 511502"/>
              <a:gd name="connsiteX10" fmla="*/ 230192 w 396167"/>
              <a:gd name="connsiteY10" fmla="*/ 189683 h 511502"/>
              <a:gd name="connsiteX11" fmla="*/ 246803 w 396167"/>
              <a:gd name="connsiteY11" fmla="*/ 154111 h 511502"/>
              <a:gd name="connsiteX12" fmla="*/ 213515 w 396167"/>
              <a:gd name="connsiteY12" fmla="*/ 153274 h 511502"/>
              <a:gd name="connsiteX13" fmla="*/ 197540 w 396167"/>
              <a:gd name="connsiteY13" fmla="*/ 181509 h 511502"/>
              <a:gd name="connsiteX14" fmla="*/ 197540 w 396167"/>
              <a:gd name="connsiteY14" fmla="*/ 222742 h 511502"/>
              <a:gd name="connsiteX15" fmla="*/ 230226 w 396167"/>
              <a:gd name="connsiteY15" fmla="*/ 148384 h 511502"/>
              <a:gd name="connsiteX16" fmla="*/ 246837 w 396167"/>
              <a:gd name="connsiteY16" fmla="*/ 112812 h 511502"/>
              <a:gd name="connsiteX17" fmla="*/ 213548 w 396167"/>
              <a:gd name="connsiteY17" fmla="*/ 111974 h 511502"/>
              <a:gd name="connsiteX18" fmla="*/ 197573 w 396167"/>
              <a:gd name="connsiteY18" fmla="*/ 140211 h 511502"/>
              <a:gd name="connsiteX19" fmla="*/ 197573 w 396167"/>
              <a:gd name="connsiteY19" fmla="*/ 181444 h 511502"/>
              <a:gd name="connsiteX20" fmla="*/ 230259 w 396167"/>
              <a:gd name="connsiteY20" fmla="*/ 107084 h 511502"/>
              <a:gd name="connsiteX21" fmla="*/ 246870 w 396167"/>
              <a:gd name="connsiteY21" fmla="*/ 71512 h 511502"/>
              <a:gd name="connsiteX22" fmla="*/ 213581 w 396167"/>
              <a:gd name="connsiteY22" fmla="*/ 70675 h 511502"/>
              <a:gd name="connsiteX23" fmla="*/ 197607 w 396167"/>
              <a:gd name="connsiteY23" fmla="*/ 98912 h 511502"/>
              <a:gd name="connsiteX24" fmla="*/ 197607 w 396167"/>
              <a:gd name="connsiteY24" fmla="*/ 140144 h 511502"/>
              <a:gd name="connsiteX25" fmla="*/ 197506 w 396167"/>
              <a:gd name="connsiteY25" fmla="*/ 222642 h 511502"/>
              <a:gd name="connsiteX26" fmla="*/ 181532 w 396167"/>
              <a:gd name="connsiteY26" fmla="*/ 194405 h 511502"/>
              <a:gd name="connsiteX27" fmla="*/ 148243 w 396167"/>
              <a:gd name="connsiteY27" fmla="*/ 195243 h 511502"/>
              <a:gd name="connsiteX28" fmla="*/ 164854 w 396167"/>
              <a:gd name="connsiteY28" fmla="*/ 230815 h 511502"/>
              <a:gd name="connsiteX29" fmla="*/ 197540 w 396167"/>
              <a:gd name="connsiteY29" fmla="*/ 247428 h 511502"/>
              <a:gd name="connsiteX30" fmla="*/ 181565 w 396167"/>
              <a:gd name="connsiteY30" fmla="*/ 235672 h 511502"/>
              <a:gd name="connsiteX31" fmla="*/ 148277 w 396167"/>
              <a:gd name="connsiteY31" fmla="*/ 236509 h 511502"/>
              <a:gd name="connsiteX32" fmla="*/ 164653 w 396167"/>
              <a:gd name="connsiteY32" fmla="*/ 272080 h 511502"/>
              <a:gd name="connsiteX33" fmla="*/ 197640 w 396167"/>
              <a:gd name="connsiteY33" fmla="*/ 288594 h 511502"/>
              <a:gd name="connsiteX34" fmla="*/ 197640 w 396167"/>
              <a:gd name="connsiteY34" fmla="*/ 288594 h 511502"/>
              <a:gd name="connsiteX35" fmla="*/ 230628 w 396167"/>
              <a:gd name="connsiteY35" fmla="*/ 272080 h 511502"/>
              <a:gd name="connsiteX36" fmla="*/ 247004 w 396167"/>
              <a:gd name="connsiteY36" fmla="*/ 236509 h 511502"/>
              <a:gd name="connsiteX37" fmla="*/ 213715 w 396167"/>
              <a:gd name="connsiteY37" fmla="*/ 235672 h 511502"/>
              <a:gd name="connsiteX38" fmla="*/ 197741 w 396167"/>
              <a:gd name="connsiteY38" fmla="*/ 247428 h 511502"/>
              <a:gd name="connsiteX39" fmla="*/ 197540 w 396167"/>
              <a:gd name="connsiteY39" fmla="*/ 181444 h 511502"/>
              <a:gd name="connsiteX40" fmla="*/ 181565 w 396167"/>
              <a:gd name="connsiteY40" fmla="*/ 153207 h 511502"/>
              <a:gd name="connsiteX41" fmla="*/ 148277 w 396167"/>
              <a:gd name="connsiteY41" fmla="*/ 154044 h 511502"/>
              <a:gd name="connsiteX42" fmla="*/ 164887 w 396167"/>
              <a:gd name="connsiteY42" fmla="*/ 189616 h 511502"/>
              <a:gd name="connsiteX43" fmla="*/ 197573 w 396167"/>
              <a:gd name="connsiteY43" fmla="*/ 140211 h 511502"/>
              <a:gd name="connsiteX44" fmla="*/ 181599 w 396167"/>
              <a:gd name="connsiteY44" fmla="*/ 111974 h 511502"/>
              <a:gd name="connsiteX45" fmla="*/ 148310 w 396167"/>
              <a:gd name="connsiteY45" fmla="*/ 112812 h 511502"/>
              <a:gd name="connsiteX46" fmla="*/ 164921 w 396167"/>
              <a:gd name="connsiteY46" fmla="*/ 148384 h 511502"/>
              <a:gd name="connsiteX47" fmla="*/ 197607 w 396167"/>
              <a:gd name="connsiteY47" fmla="*/ 98979 h 511502"/>
              <a:gd name="connsiteX48" fmla="*/ 181632 w 396167"/>
              <a:gd name="connsiteY48" fmla="*/ 70742 h 511502"/>
              <a:gd name="connsiteX49" fmla="*/ 148344 w 396167"/>
              <a:gd name="connsiteY49" fmla="*/ 71579 h 511502"/>
              <a:gd name="connsiteX50" fmla="*/ 164954 w 396167"/>
              <a:gd name="connsiteY50" fmla="*/ 107151 h 511502"/>
              <a:gd name="connsiteX51" fmla="*/ 148344 w 396167"/>
              <a:gd name="connsiteY51" fmla="*/ 41267 h 511502"/>
              <a:gd name="connsiteX52" fmla="*/ 148444 w 396167"/>
              <a:gd name="connsiteY52" fmla="*/ 74260 h 511502"/>
              <a:gd name="connsiteX53" fmla="*/ 198344 w 396167"/>
              <a:gd name="connsiteY53" fmla="*/ 24753 h 511502"/>
              <a:gd name="connsiteX54" fmla="*/ 197741 w 396167"/>
              <a:gd name="connsiteY54" fmla="*/ 0 h 511502"/>
              <a:gd name="connsiteX55" fmla="*/ 247138 w 396167"/>
              <a:gd name="connsiteY55" fmla="*/ 41233 h 511502"/>
              <a:gd name="connsiteX56" fmla="*/ 247239 w 396167"/>
              <a:gd name="connsiteY56" fmla="*/ 74225 h 511502"/>
              <a:gd name="connsiteX57" fmla="*/ 32804 w 396167"/>
              <a:gd name="connsiteY57" fmla="*/ 128153 h 511502"/>
              <a:gd name="connsiteX58" fmla="*/ 48678 w 396167"/>
              <a:gd name="connsiteY58" fmla="*/ 156723 h 511502"/>
              <a:gd name="connsiteX59" fmla="*/ 65791 w 396167"/>
              <a:gd name="connsiteY59" fmla="*/ 127549 h 511502"/>
              <a:gd name="connsiteX60" fmla="*/ 49917 w 396167"/>
              <a:gd name="connsiteY60" fmla="*/ 98979 h 511502"/>
              <a:gd name="connsiteX61" fmla="*/ 32804 w 396167"/>
              <a:gd name="connsiteY61" fmla="*/ 128153 h 511502"/>
              <a:gd name="connsiteX62" fmla="*/ 81967 w 396167"/>
              <a:gd name="connsiteY62" fmla="*/ 305107 h 511502"/>
              <a:gd name="connsiteX63" fmla="*/ 98578 w 396167"/>
              <a:gd name="connsiteY63" fmla="*/ 269535 h 511502"/>
              <a:gd name="connsiteX64" fmla="*/ 65289 w 396167"/>
              <a:gd name="connsiteY64" fmla="*/ 268698 h 511502"/>
              <a:gd name="connsiteX65" fmla="*/ 49314 w 396167"/>
              <a:gd name="connsiteY65" fmla="*/ 296935 h 511502"/>
              <a:gd name="connsiteX66" fmla="*/ 49314 w 396167"/>
              <a:gd name="connsiteY66" fmla="*/ 511402 h 511502"/>
              <a:gd name="connsiteX67" fmla="*/ 82000 w 396167"/>
              <a:gd name="connsiteY67" fmla="*/ 263840 h 511502"/>
              <a:gd name="connsiteX68" fmla="*/ 98611 w 396167"/>
              <a:gd name="connsiteY68" fmla="*/ 228270 h 511502"/>
              <a:gd name="connsiteX69" fmla="*/ 65322 w 396167"/>
              <a:gd name="connsiteY69" fmla="*/ 227432 h 511502"/>
              <a:gd name="connsiteX70" fmla="*/ 49348 w 396167"/>
              <a:gd name="connsiteY70" fmla="*/ 255668 h 511502"/>
              <a:gd name="connsiteX71" fmla="*/ 49348 w 396167"/>
              <a:gd name="connsiteY71" fmla="*/ 296900 h 511502"/>
              <a:gd name="connsiteX72" fmla="*/ 82034 w 396167"/>
              <a:gd name="connsiteY72" fmla="*/ 222541 h 511502"/>
              <a:gd name="connsiteX73" fmla="*/ 98645 w 396167"/>
              <a:gd name="connsiteY73" fmla="*/ 186970 h 511502"/>
              <a:gd name="connsiteX74" fmla="*/ 65356 w 396167"/>
              <a:gd name="connsiteY74" fmla="*/ 186133 h 511502"/>
              <a:gd name="connsiteX75" fmla="*/ 49381 w 396167"/>
              <a:gd name="connsiteY75" fmla="*/ 214368 h 511502"/>
              <a:gd name="connsiteX76" fmla="*/ 49381 w 396167"/>
              <a:gd name="connsiteY76" fmla="*/ 255601 h 511502"/>
              <a:gd name="connsiteX77" fmla="*/ 82067 w 396167"/>
              <a:gd name="connsiteY77" fmla="*/ 181243 h 511502"/>
              <a:gd name="connsiteX78" fmla="*/ 98678 w 396167"/>
              <a:gd name="connsiteY78" fmla="*/ 145671 h 511502"/>
              <a:gd name="connsiteX79" fmla="*/ 65389 w 396167"/>
              <a:gd name="connsiteY79" fmla="*/ 144833 h 511502"/>
              <a:gd name="connsiteX80" fmla="*/ 49415 w 396167"/>
              <a:gd name="connsiteY80" fmla="*/ 173070 h 511502"/>
              <a:gd name="connsiteX81" fmla="*/ 49415 w 396167"/>
              <a:gd name="connsiteY81" fmla="*/ 214301 h 511502"/>
              <a:gd name="connsiteX82" fmla="*/ 49314 w 396167"/>
              <a:gd name="connsiteY82" fmla="*/ 296800 h 511502"/>
              <a:gd name="connsiteX83" fmla="*/ 33340 w 396167"/>
              <a:gd name="connsiteY83" fmla="*/ 268564 h 511502"/>
              <a:gd name="connsiteX84" fmla="*/ 51 w 396167"/>
              <a:gd name="connsiteY84" fmla="*/ 269401 h 511502"/>
              <a:gd name="connsiteX85" fmla="*/ 16662 w 396167"/>
              <a:gd name="connsiteY85" fmla="*/ 304973 h 511502"/>
              <a:gd name="connsiteX86" fmla="*/ 49348 w 396167"/>
              <a:gd name="connsiteY86" fmla="*/ 321586 h 511502"/>
              <a:gd name="connsiteX87" fmla="*/ 33373 w 396167"/>
              <a:gd name="connsiteY87" fmla="*/ 309829 h 511502"/>
              <a:gd name="connsiteX88" fmla="*/ 85 w 396167"/>
              <a:gd name="connsiteY88" fmla="*/ 310666 h 511502"/>
              <a:gd name="connsiteX89" fmla="*/ 16461 w 396167"/>
              <a:gd name="connsiteY89" fmla="*/ 346238 h 511502"/>
              <a:gd name="connsiteX90" fmla="*/ 49448 w 396167"/>
              <a:gd name="connsiteY90" fmla="*/ 362752 h 511502"/>
              <a:gd name="connsiteX91" fmla="*/ 49448 w 396167"/>
              <a:gd name="connsiteY91" fmla="*/ 362752 h 511502"/>
              <a:gd name="connsiteX92" fmla="*/ 82436 w 396167"/>
              <a:gd name="connsiteY92" fmla="*/ 346238 h 511502"/>
              <a:gd name="connsiteX93" fmla="*/ 98812 w 396167"/>
              <a:gd name="connsiteY93" fmla="*/ 310666 h 511502"/>
              <a:gd name="connsiteX94" fmla="*/ 65523 w 396167"/>
              <a:gd name="connsiteY94" fmla="*/ 309829 h 511502"/>
              <a:gd name="connsiteX95" fmla="*/ 49549 w 396167"/>
              <a:gd name="connsiteY95" fmla="*/ 321586 h 511502"/>
              <a:gd name="connsiteX96" fmla="*/ 49348 w 396167"/>
              <a:gd name="connsiteY96" fmla="*/ 255601 h 511502"/>
              <a:gd name="connsiteX97" fmla="*/ 33373 w 396167"/>
              <a:gd name="connsiteY97" fmla="*/ 227365 h 511502"/>
              <a:gd name="connsiteX98" fmla="*/ 85 w 396167"/>
              <a:gd name="connsiteY98" fmla="*/ 228203 h 511502"/>
              <a:gd name="connsiteX99" fmla="*/ 16695 w 396167"/>
              <a:gd name="connsiteY99" fmla="*/ 263773 h 511502"/>
              <a:gd name="connsiteX100" fmla="*/ 49381 w 396167"/>
              <a:gd name="connsiteY100" fmla="*/ 214368 h 511502"/>
              <a:gd name="connsiteX101" fmla="*/ 33407 w 396167"/>
              <a:gd name="connsiteY101" fmla="*/ 186133 h 511502"/>
              <a:gd name="connsiteX102" fmla="*/ 118 w 396167"/>
              <a:gd name="connsiteY102" fmla="*/ 186970 h 511502"/>
              <a:gd name="connsiteX103" fmla="*/ 16729 w 396167"/>
              <a:gd name="connsiteY103" fmla="*/ 222541 h 511502"/>
              <a:gd name="connsiteX104" fmla="*/ 49415 w 396167"/>
              <a:gd name="connsiteY104" fmla="*/ 173136 h 511502"/>
              <a:gd name="connsiteX105" fmla="*/ 33440 w 396167"/>
              <a:gd name="connsiteY105" fmla="*/ 144900 h 511502"/>
              <a:gd name="connsiteX106" fmla="*/ 151 w 396167"/>
              <a:gd name="connsiteY106" fmla="*/ 145738 h 511502"/>
              <a:gd name="connsiteX107" fmla="*/ 16762 w 396167"/>
              <a:gd name="connsiteY107" fmla="*/ 181310 h 511502"/>
              <a:gd name="connsiteX108" fmla="*/ 151 w 396167"/>
              <a:gd name="connsiteY108" fmla="*/ 115424 h 511502"/>
              <a:gd name="connsiteX109" fmla="*/ 252 w 396167"/>
              <a:gd name="connsiteY109" fmla="*/ 148417 h 511502"/>
              <a:gd name="connsiteX110" fmla="*/ 49515 w 396167"/>
              <a:gd name="connsiteY110" fmla="*/ 74193 h 511502"/>
              <a:gd name="connsiteX111" fmla="*/ 50118 w 396167"/>
              <a:gd name="connsiteY111" fmla="*/ 98944 h 511502"/>
              <a:gd name="connsiteX112" fmla="*/ 98879 w 396167"/>
              <a:gd name="connsiteY112" fmla="*/ 115458 h 511502"/>
              <a:gd name="connsiteX113" fmla="*/ 98980 w 396167"/>
              <a:gd name="connsiteY113" fmla="*/ 148451 h 511502"/>
              <a:gd name="connsiteX114" fmla="*/ 329925 w 396167"/>
              <a:gd name="connsiteY114" fmla="*/ 128153 h 511502"/>
              <a:gd name="connsiteX115" fmla="*/ 345799 w 396167"/>
              <a:gd name="connsiteY115" fmla="*/ 156723 h 511502"/>
              <a:gd name="connsiteX116" fmla="*/ 362912 w 396167"/>
              <a:gd name="connsiteY116" fmla="*/ 127549 h 511502"/>
              <a:gd name="connsiteX117" fmla="*/ 347038 w 396167"/>
              <a:gd name="connsiteY117" fmla="*/ 98979 h 511502"/>
              <a:gd name="connsiteX118" fmla="*/ 329925 w 396167"/>
              <a:gd name="connsiteY118" fmla="*/ 128153 h 511502"/>
              <a:gd name="connsiteX119" fmla="*/ 379088 w 396167"/>
              <a:gd name="connsiteY119" fmla="*/ 305107 h 511502"/>
              <a:gd name="connsiteX120" fmla="*/ 395699 w 396167"/>
              <a:gd name="connsiteY120" fmla="*/ 269535 h 511502"/>
              <a:gd name="connsiteX121" fmla="*/ 362410 w 396167"/>
              <a:gd name="connsiteY121" fmla="*/ 268698 h 511502"/>
              <a:gd name="connsiteX122" fmla="*/ 346435 w 396167"/>
              <a:gd name="connsiteY122" fmla="*/ 296935 h 511502"/>
              <a:gd name="connsiteX123" fmla="*/ 346435 w 396167"/>
              <a:gd name="connsiteY123" fmla="*/ 511402 h 511502"/>
              <a:gd name="connsiteX124" fmla="*/ 379121 w 396167"/>
              <a:gd name="connsiteY124" fmla="*/ 263840 h 511502"/>
              <a:gd name="connsiteX125" fmla="*/ 395732 w 396167"/>
              <a:gd name="connsiteY125" fmla="*/ 228270 h 511502"/>
              <a:gd name="connsiteX126" fmla="*/ 362443 w 396167"/>
              <a:gd name="connsiteY126" fmla="*/ 227432 h 511502"/>
              <a:gd name="connsiteX127" fmla="*/ 346469 w 396167"/>
              <a:gd name="connsiteY127" fmla="*/ 255668 h 511502"/>
              <a:gd name="connsiteX128" fmla="*/ 346469 w 396167"/>
              <a:gd name="connsiteY128" fmla="*/ 296900 h 511502"/>
              <a:gd name="connsiteX129" fmla="*/ 379155 w 396167"/>
              <a:gd name="connsiteY129" fmla="*/ 222541 h 511502"/>
              <a:gd name="connsiteX130" fmla="*/ 395766 w 396167"/>
              <a:gd name="connsiteY130" fmla="*/ 186970 h 511502"/>
              <a:gd name="connsiteX131" fmla="*/ 362477 w 396167"/>
              <a:gd name="connsiteY131" fmla="*/ 186133 h 511502"/>
              <a:gd name="connsiteX132" fmla="*/ 346502 w 396167"/>
              <a:gd name="connsiteY132" fmla="*/ 214368 h 511502"/>
              <a:gd name="connsiteX133" fmla="*/ 346502 w 396167"/>
              <a:gd name="connsiteY133" fmla="*/ 255601 h 511502"/>
              <a:gd name="connsiteX134" fmla="*/ 379188 w 396167"/>
              <a:gd name="connsiteY134" fmla="*/ 181243 h 511502"/>
              <a:gd name="connsiteX135" fmla="*/ 395799 w 396167"/>
              <a:gd name="connsiteY135" fmla="*/ 145671 h 511502"/>
              <a:gd name="connsiteX136" fmla="*/ 362510 w 396167"/>
              <a:gd name="connsiteY136" fmla="*/ 144833 h 511502"/>
              <a:gd name="connsiteX137" fmla="*/ 346536 w 396167"/>
              <a:gd name="connsiteY137" fmla="*/ 173070 h 511502"/>
              <a:gd name="connsiteX138" fmla="*/ 346536 w 396167"/>
              <a:gd name="connsiteY138" fmla="*/ 214301 h 511502"/>
              <a:gd name="connsiteX139" fmla="*/ 346435 w 396167"/>
              <a:gd name="connsiteY139" fmla="*/ 296800 h 511502"/>
              <a:gd name="connsiteX140" fmla="*/ 330461 w 396167"/>
              <a:gd name="connsiteY140" fmla="*/ 268564 h 511502"/>
              <a:gd name="connsiteX141" fmla="*/ 297172 w 396167"/>
              <a:gd name="connsiteY141" fmla="*/ 269401 h 511502"/>
              <a:gd name="connsiteX142" fmla="*/ 313783 w 396167"/>
              <a:gd name="connsiteY142" fmla="*/ 304973 h 511502"/>
              <a:gd name="connsiteX143" fmla="*/ 346469 w 396167"/>
              <a:gd name="connsiteY143" fmla="*/ 321586 h 511502"/>
              <a:gd name="connsiteX144" fmla="*/ 330494 w 396167"/>
              <a:gd name="connsiteY144" fmla="*/ 309829 h 511502"/>
              <a:gd name="connsiteX145" fmla="*/ 297205 w 396167"/>
              <a:gd name="connsiteY145" fmla="*/ 310666 h 511502"/>
              <a:gd name="connsiteX146" fmla="*/ 313582 w 396167"/>
              <a:gd name="connsiteY146" fmla="*/ 346238 h 511502"/>
              <a:gd name="connsiteX147" fmla="*/ 346569 w 396167"/>
              <a:gd name="connsiteY147" fmla="*/ 362752 h 511502"/>
              <a:gd name="connsiteX148" fmla="*/ 346569 w 396167"/>
              <a:gd name="connsiteY148" fmla="*/ 362752 h 511502"/>
              <a:gd name="connsiteX149" fmla="*/ 379557 w 396167"/>
              <a:gd name="connsiteY149" fmla="*/ 346238 h 511502"/>
              <a:gd name="connsiteX150" fmla="*/ 395933 w 396167"/>
              <a:gd name="connsiteY150" fmla="*/ 310666 h 511502"/>
              <a:gd name="connsiteX151" fmla="*/ 362644 w 396167"/>
              <a:gd name="connsiteY151" fmla="*/ 309829 h 511502"/>
              <a:gd name="connsiteX152" fmla="*/ 346670 w 396167"/>
              <a:gd name="connsiteY152" fmla="*/ 321586 h 511502"/>
              <a:gd name="connsiteX153" fmla="*/ 346469 w 396167"/>
              <a:gd name="connsiteY153" fmla="*/ 255601 h 511502"/>
              <a:gd name="connsiteX154" fmla="*/ 330494 w 396167"/>
              <a:gd name="connsiteY154" fmla="*/ 227365 h 511502"/>
              <a:gd name="connsiteX155" fmla="*/ 297205 w 396167"/>
              <a:gd name="connsiteY155" fmla="*/ 228203 h 511502"/>
              <a:gd name="connsiteX156" fmla="*/ 313816 w 396167"/>
              <a:gd name="connsiteY156" fmla="*/ 263773 h 511502"/>
              <a:gd name="connsiteX157" fmla="*/ 346502 w 396167"/>
              <a:gd name="connsiteY157" fmla="*/ 214368 h 511502"/>
              <a:gd name="connsiteX158" fmla="*/ 330528 w 396167"/>
              <a:gd name="connsiteY158" fmla="*/ 186133 h 511502"/>
              <a:gd name="connsiteX159" fmla="*/ 297239 w 396167"/>
              <a:gd name="connsiteY159" fmla="*/ 186970 h 511502"/>
              <a:gd name="connsiteX160" fmla="*/ 313850 w 396167"/>
              <a:gd name="connsiteY160" fmla="*/ 222541 h 511502"/>
              <a:gd name="connsiteX161" fmla="*/ 346536 w 396167"/>
              <a:gd name="connsiteY161" fmla="*/ 173136 h 511502"/>
              <a:gd name="connsiteX162" fmla="*/ 330561 w 396167"/>
              <a:gd name="connsiteY162" fmla="*/ 144900 h 511502"/>
              <a:gd name="connsiteX163" fmla="*/ 297272 w 396167"/>
              <a:gd name="connsiteY163" fmla="*/ 145738 h 511502"/>
              <a:gd name="connsiteX164" fmla="*/ 313883 w 396167"/>
              <a:gd name="connsiteY164" fmla="*/ 181310 h 511502"/>
              <a:gd name="connsiteX165" fmla="*/ 297272 w 396167"/>
              <a:gd name="connsiteY165" fmla="*/ 115424 h 511502"/>
              <a:gd name="connsiteX166" fmla="*/ 297373 w 396167"/>
              <a:gd name="connsiteY166" fmla="*/ 148417 h 511502"/>
              <a:gd name="connsiteX167" fmla="*/ 347272 w 396167"/>
              <a:gd name="connsiteY167" fmla="*/ 98912 h 511502"/>
              <a:gd name="connsiteX168" fmla="*/ 346670 w 396167"/>
              <a:gd name="connsiteY168" fmla="*/ 74158 h 511502"/>
              <a:gd name="connsiteX169" fmla="*/ 396067 w 396167"/>
              <a:gd name="connsiteY169" fmla="*/ 115391 h 511502"/>
              <a:gd name="connsiteX170" fmla="*/ 396167 w 396167"/>
              <a:gd name="connsiteY170" fmla="*/ 148384 h 51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396167" h="511502">
                <a:moveTo>
                  <a:pt x="198109" y="24820"/>
                </a:moveTo>
                <a:cubicBezTo>
                  <a:pt x="198109" y="24820"/>
                  <a:pt x="214385" y="31720"/>
                  <a:pt x="213983" y="53391"/>
                </a:cubicBezTo>
                <a:cubicBezTo>
                  <a:pt x="213481" y="75030"/>
                  <a:pt x="196870" y="82567"/>
                  <a:pt x="196870" y="82567"/>
                </a:cubicBezTo>
                <a:cubicBezTo>
                  <a:pt x="196870" y="82567"/>
                  <a:pt x="180594" y="75666"/>
                  <a:pt x="180996" y="53994"/>
                </a:cubicBezTo>
                <a:cubicBezTo>
                  <a:pt x="181498" y="32357"/>
                  <a:pt x="198109" y="24820"/>
                  <a:pt x="198109" y="24820"/>
                </a:cubicBezTo>
                <a:close/>
                <a:moveTo>
                  <a:pt x="230159" y="230949"/>
                </a:moveTo>
                <a:cubicBezTo>
                  <a:pt x="248612" y="219695"/>
                  <a:pt x="246770" y="195377"/>
                  <a:pt x="246770" y="195377"/>
                </a:cubicBezTo>
                <a:cubicBezTo>
                  <a:pt x="246770" y="195377"/>
                  <a:pt x="231934" y="183318"/>
                  <a:pt x="213481" y="194539"/>
                </a:cubicBezTo>
                <a:cubicBezTo>
                  <a:pt x="195028" y="205793"/>
                  <a:pt x="197506" y="222776"/>
                  <a:pt x="197506" y="222776"/>
                </a:cubicBezTo>
                <a:lnTo>
                  <a:pt x="197506" y="511502"/>
                </a:lnTo>
                <a:moveTo>
                  <a:pt x="230192" y="189683"/>
                </a:moveTo>
                <a:cubicBezTo>
                  <a:pt x="248645" y="178428"/>
                  <a:pt x="246803" y="154111"/>
                  <a:pt x="246803" y="154111"/>
                </a:cubicBezTo>
                <a:cubicBezTo>
                  <a:pt x="246803" y="154111"/>
                  <a:pt x="231967" y="142053"/>
                  <a:pt x="213515" y="153274"/>
                </a:cubicBezTo>
                <a:cubicBezTo>
                  <a:pt x="195062" y="164528"/>
                  <a:pt x="197540" y="181509"/>
                  <a:pt x="197540" y="181509"/>
                </a:cubicBezTo>
                <a:lnTo>
                  <a:pt x="197540" y="222742"/>
                </a:lnTo>
                <a:moveTo>
                  <a:pt x="230226" y="148384"/>
                </a:moveTo>
                <a:cubicBezTo>
                  <a:pt x="248679" y="137128"/>
                  <a:pt x="246837" y="112812"/>
                  <a:pt x="246837" y="112812"/>
                </a:cubicBezTo>
                <a:cubicBezTo>
                  <a:pt x="246837" y="112812"/>
                  <a:pt x="232001" y="100753"/>
                  <a:pt x="213548" y="111974"/>
                </a:cubicBezTo>
                <a:cubicBezTo>
                  <a:pt x="195095" y="123228"/>
                  <a:pt x="197573" y="140211"/>
                  <a:pt x="197573" y="140211"/>
                </a:cubicBezTo>
                <a:lnTo>
                  <a:pt x="197573" y="181444"/>
                </a:lnTo>
                <a:moveTo>
                  <a:pt x="230259" y="107084"/>
                </a:moveTo>
                <a:cubicBezTo>
                  <a:pt x="248712" y="95830"/>
                  <a:pt x="246870" y="71512"/>
                  <a:pt x="246870" y="71512"/>
                </a:cubicBezTo>
                <a:cubicBezTo>
                  <a:pt x="246870" y="71512"/>
                  <a:pt x="232034" y="59454"/>
                  <a:pt x="213581" y="70675"/>
                </a:cubicBezTo>
                <a:cubicBezTo>
                  <a:pt x="195129" y="81929"/>
                  <a:pt x="197607" y="98912"/>
                  <a:pt x="197607" y="98912"/>
                </a:cubicBezTo>
                <a:lnTo>
                  <a:pt x="197607" y="140144"/>
                </a:lnTo>
                <a:moveTo>
                  <a:pt x="197506" y="222642"/>
                </a:moveTo>
                <a:cubicBezTo>
                  <a:pt x="197506" y="222642"/>
                  <a:pt x="199985" y="205626"/>
                  <a:pt x="181532" y="194405"/>
                </a:cubicBezTo>
                <a:cubicBezTo>
                  <a:pt x="163079" y="183151"/>
                  <a:pt x="148243" y="195243"/>
                  <a:pt x="148243" y="195243"/>
                </a:cubicBezTo>
                <a:cubicBezTo>
                  <a:pt x="148243" y="195243"/>
                  <a:pt x="146401" y="219593"/>
                  <a:pt x="164854" y="230815"/>
                </a:cubicBezTo>
                <a:moveTo>
                  <a:pt x="197540" y="247428"/>
                </a:moveTo>
                <a:cubicBezTo>
                  <a:pt x="197540" y="247428"/>
                  <a:pt x="200018" y="246926"/>
                  <a:pt x="181565" y="235672"/>
                </a:cubicBezTo>
                <a:cubicBezTo>
                  <a:pt x="163112" y="224417"/>
                  <a:pt x="148277" y="236509"/>
                  <a:pt x="148277" y="236509"/>
                </a:cubicBezTo>
                <a:cubicBezTo>
                  <a:pt x="148277" y="236509"/>
                  <a:pt x="151692" y="259084"/>
                  <a:pt x="164653" y="272080"/>
                </a:cubicBezTo>
                <a:cubicBezTo>
                  <a:pt x="181163" y="288594"/>
                  <a:pt x="197640" y="288594"/>
                  <a:pt x="197640" y="288594"/>
                </a:cubicBezTo>
                <a:moveTo>
                  <a:pt x="197640" y="288594"/>
                </a:moveTo>
                <a:cubicBezTo>
                  <a:pt x="197640" y="288594"/>
                  <a:pt x="214151" y="288594"/>
                  <a:pt x="230628" y="272080"/>
                </a:cubicBezTo>
                <a:cubicBezTo>
                  <a:pt x="243622" y="259084"/>
                  <a:pt x="247004" y="236509"/>
                  <a:pt x="247004" y="236509"/>
                </a:cubicBezTo>
                <a:cubicBezTo>
                  <a:pt x="247004" y="236509"/>
                  <a:pt x="232168" y="224451"/>
                  <a:pt x="213715" y="235672"/>
                </a:cubicBezTo>
                <a:cubicBezTo>
                  <a:pt x="195263" y="246892"/>
                  <a:pt x="197741" y="247428"/>
                  <a:pt x="197741" y="247428"/>
                </a:cubicBezTo>
                <a:moveTo>
                  <a:pt x="197540" y="181444"/>
                </a:moveTo>
                <a:cubicBezTo>
                  <a:pt x="197540" y="181444"/>
                  <a:pt x="200018" y="164428"/>
                  <a:pt x="181565" y="153207"/>
                </a:cubicBezTo>
                <a:cubicBezTo>
                  <a:pt x="163112" y="141953"/>
                  <a:pt x="148277" y="154044"/>
                  <a:pt x="148277" y="154044"/>
                </a:cubicBezTo>
                <a:cubicBezTo>
                  <a:pt x="148277" y="154044"/>
                  <a:pt x="146435" y="178395"/>
                  <a:pt x="164887" y="189616"/>
                </a:cubicBezTo>
                <a:moveTo>
                  <a:pt x="197573" y="140211"/>
                </a:moveTo>
                <a:cubicBezTo>
                  <a:pt x="197573" y="140211"/>
                  <a:pt x="200052" y="123196"/>
                  <a:pt x="181599" y="111974"/>
                </a:cubicBezTo>
                <a:cubicBezTo>
                  <a:pt x="163146" y="100721"/>
                  <a:pt x="148310" y="112812"/>
                  <a:pt x="148310" y="112812"/>
                </a:cubicBezTo>
                <a:cubicBezTo>
                  <a:pt x="148310" y="112812"/>
                  <a:pt x="146468" y="137163"/>
                  <a:pt x="164921" y="148384"/>
                </a:cubicBezTo>
                <a:moveTo>
                  <a:pt x="197607" y="98979"/>
                </a:moveTo>
                <a:cubicBezTo>
                  <a:pt x="197607" y="98979"/>
                  <a:pt x="200085" y="81963"/>
                  <a:pt x="181632" y="70742"/>
                </a:cubicBezTo>
                <a:cubicBezTo>
                  <a:pt x="163179" y="59488"/>
                  <a:pt x="148344" y="71579"/>
                  <a:pt x="148344" y="71579"/>
                </a:cubicBezTo>
                <a:cubicBezTo>
                  <a:pt x="148344" y="71579"/>
                  <a:pt x="146502" y="95930"/>
                  <a:pt x="164954" y="107151"/>
                </a:cubicBezTo>
                <a:moveTo>
                  <a:pt x="148344" y="41267"/>
                </a:moveTo>
                <a:lnTo>
                  <a:pt x="148444" y="74260"/>
                </a:lnTo>
                <a:moveTo>
                  <a:pt x="198344" y="24753"/>
                </a:moveTo>
                <a:lnTo>
                  <a:pt x="197741" y="0"/>
                </a:lnTo>
                <a:moveTo>
                  <a:pt x="247138" y="41233"/>
                </a:moveTo>
                <a:lnTo>
                  <a:pt x="247239" y="74225"/>
                </a:lnTo>
                <a:moveTo>
                  <a:pt x="32804" y="128153"/>
                </a:moveTo>
                <a:cubicBezTo>
                  <a:pt x="32402" y="149790"/>
                  <a:pt x="48678" y="156723"/>
                  <a:pt x="48678" y="156723"/>
                </a:cubicBezTo>
                <a:cubicBezTo>
                  <a:pt x="48678" y="156723"/>
                  <a:pt x="65289" y="149187"/>
                  <a:pt x="65791" y="127549"/>
                </a:cubicBezTo>
                <a:cubicBezTo>
                  <a:pt x="66193" y="105912"/>
                  <a:pt x="49917" y="98979"/>
                  <a:pt x="49917" y="98979"/>
                </a:cubicBezTo>
                <a:cubicBezTo>
                  <a:pt x="49917" y="98979"/>
                  <a:pt x="33306" y="106515"/>
                  <a:pt x="32804" y="128153"/>
                </a:cubicBezTo>
                <a:close/>
                <a:moveTo>
                  <a:pt x="81967" y="305107"/>
                </a:moveTo>
                <a:cubicBezTo>
                  <a:pt x="100420" y="293852"/>
                  <a:pt x="98578" y="269535"/>
                  <a:pt x="98578" y="269535"/>
                </a:cubicBezTo>
                <a:cubicBezTo>
                  <a:pt x="98578" y="269535"/>
                  <a:pt x="83742" y="257477"/>
                  <a:pt x="65289" y="268698"/>
                </a:cubicBezTo>
                <a:cubicBezTo>
                  <a:pt x="46836" y="279952"/>
                  <a:pt x="49314" y="296935"/>
                  <a:pt x="49314" y="296935"/>
                </a:cubicBezTo>
                <a:lnTo>
                  <a:pt x="49314" y="511402"/>
                </a:lnTo>
                <a:moveTo>
                  <a:pt x="82000" y="263840"/>
                </a:moveTo>
                <a:cubicBezTo>
                  <a:pt x="100453" y="252586"/>
                  <a:pt x="98611" y="228270"/>
                  <a:pt x="98611" y="228270"/>
                </a:cubicBezTo>
                <a:cubicBezTo>
                  <a:pt x="98611" y="228270"/>
                  <a:pt x="83775" y="216211"/>
                  <a:pt x="65322" y="227432"/>
                </a:cubicBezTo>
                <a:cubicBezTo>
                  <a:pt x="46870" y="238686"/>
                  <a:pt x="49348" y="255668"/>
                  <a:pt x="49348" y="255668"/>
                </a:cubicBezTo>
                <a:lnTo>
                  <a:pt x="49348" y="296900"/>
                </a:lnTo>
                <a:moveTo>
                  <a:pt x="82034" y="222541"/>
                </a:moveTo>
                <a:cubicBezTo>
                  <a:pt x="100487" y="211287"/>
                  <a:pt x="98645" y="186970"/>
                  <a:pt x="98645" y="186970"/>
                </a:cubicBezTo>
                <a:cubicBezTo>
                  <a:pt x="98645" y="186970"/>
                  <a:pt x="83809" y="174912"/>
                  <a:pt x="65356" y="186133"/>
                </a:cubicBezTo>
                <a:cubicBezTo>
                  <a:pt x="46903" y="197387"/>
                  <a:pt x="49381" y="214368"/>
                  <a:pt x="49381" y="214368"/>
                </a:cubicBezTo>
                <a:lnTo>
                  <a:pt x="49381" y="255601"/>
                </a:lnTo>
                <a:moveTo>
                  <a:pt x="82067" y="181243"/>
                </a:moveTo>
                <a:cubicBezTo>
                  <a:pt x="100520" y="169987"/>
                  <a:pt x="98678" y="145671"/>
                  <a:pt x="98678" y="145671"/>
                </a:cubicBezTo>
                <a:cubicBezTo>
                  <a:pt x="98678" y="145671"/>
                  <a:pt x="83842" y="133612"/>
                  <a:pt x="65389" y="144833"/>
                </a:cubicBezTo>
                <a:cubicBezTo>
                  <a:pt x="46937" y="156087"/>
                  <a:pt x="49415" y="173070"/>
                  <a:pt x="49415" y="173070"/>
                </a:cubicBezTo>
                <a:lnTo>
                  <a:pt x="49415" y="214301"/>
                </a:lnTo>
                <a:moveTo>
                  <a:pt x="49314" y="296800"/>
                </a:moveTo>
                <a:cubicBezTo>
                  <a:pt x="49314" y="296800"/>
                  <a:pt x="51793" y="279785"/>
                  <a:pt x="33340" y="268564"/>
                </a:cubicBezTo>
                <a:cubicBezTo>
                  <a:pt x="14887" y="257310"/>
                  <a:pt x="51" y="269401"/>
                  <a:pt x="51" y="269401"/>
                </a:cubicBezTo>
                <a:cubicBezTo>
                  <a:pt x="51" y="269401"/>
                  <a:pt x="-1791" y="293752"/>
                  <a:pt x="16662" y="304973"/>
                </a:cubicBezTo>
                <a:moveTo>
                  <a:pt x="49348" y="321586"/>
                </a:moveTo>
                <a:cubicBezTo>
                  <a:pt x="49348" y="321586"/>
                  <a:pt x="51826" y="321084"/>
                  <a:pt x="33373" y="309829"/>
                </a:cubicBezTo>
                <a:cubicBezTo>
                  <a:pt x="14920" y="298575"/>
                  <a:pt x="85" y="310666"/>
                  <a:pt x="85" y="310666"/>
                </a:cubicBezTo>
                <a:cubicBezTo>
                  <a:pt x="85" y="310666"/>
                  <a:pt x="3500" y="333243"/>
                  <a:pt x="16461" y="346238"/>
                </a:cubicBezTo>
                <a:cubicBezTo>
                  <a:pt x="32971" y="362752"/>
                  <a:pt x="49448" y="362752"/>
                  <a:pt x="49448" y="362752"/>
                </a:cubicBezTo>
                <a:moveTo>
                  <a:pt x="49448" y="362752"/>
                </a:moveTo>
                <a:cubicBezTo>
                  <a:pt x="49448" y="362752"/>
                  <a:pt x="65959" y="362752"/>
                  <a:pt x="82436" y="346238"/>
                </a:cubicBezTo>
                <a:cubicBezTo>
                  <a:pt x="95430" y="333243"/>
                  <a:pt x="98812" y="310666"/>
                  <a:pt x="98812" y="310666"/>
                </a:cubicBezTo>
                <a:cubicBezTo>
                  <a:pt x="98812" y="310666"/>
                  <a:pt x="83976" y="298609"/>
                  <a:pt x="65523" y="309829"/>
                </a:cubicBezTo>
                <a:cubicBezTo>
                  <a:pt x="47071" y="321084"/>
                  <a:pt x="49549" y="321586"/>
                  <a:pt x="49549" y="321586"/>
                </a:cubicBezTo>
                <a:moveTo>
                  <a:pt x="49348" y="255601"/>
                </a:moveTo>
                <a:cubicBezTo>
                  <a:pt x="49348" y="255601"/>
                  <a:pt x="51826" y="238585"/>
                  <a:pt x="33373" y="227365"/>
                </a:cubicBezTo>
                <a:cubicBezTo>
                  <a:pt x="14920" y="216110"/>
                  <a:pt x="85" y="228203"/>
                  <a:pt x="85" y="228203"/>
                </a:cubicBezTo>
                <a:cubicBezTo>
                  <a:pt x="85" y="228203"/>
                  <a:pt x="-1757" y="252554"/>
                  <a:pt x="16695" y="263773"/>
                </a:cubicBezTo>
                <a:moveTo>
                  <a:pt x="49381" y="214368"/>
                </a:moveTo>
                <a:cubicBezTo>
                  <a:pt x="49381" y="214368"/>
                  <a:pt x="51860" y="197354"/>
                  <a:pt x="33407" y="186133"/>
                </a:cubicBezTo>
                <a:cubicBezTo>
                  <a:pt x="14954" y="174877"/>
                  <a:pt x="118" y="186970"/>
                  <a:pt x="118" y="186970"/>
                </a:cubicBezTo>
                <a:cubicBezTo>
                  <a:pt x="118" y="186970"/>
                  <a:pt x="-1724" y="211321"/>
                  <a:pt x="16729" y="222541"/>
                </a:cubicBezTo>
                <a:moveTo>
                  <a:pt x="49415" y="173136"/>
                </a:moveTo>
                <a:cubicBezTo>
                  <a:pt x="49415" y="173136"/>
                  <a:pt x="51893" y="156121"/>
                  <a:pt x="33440" y="144900"/>
                </a:cubicBezTo>
                <a:cubicBezTo>
                  <a:pt x="14987" y="133646"/>
                  <a:pt x="151" y="145738"/>
                  <a:pt x="151" y="145738"/>
                </a:cubicBezTo>
                <a:cubicBezTo>
                  <a:pt x="151" y="145738"/>
                  <a:pt x="-1690" y="170089"/>
                  <a:pt x="16762" y="181310"/>
                </a:cubicBezTo>
                <a:moveTo>
                  <a:pt x="151" y="115424"/>
                </a:moveTo>
                <a:lnTo>
                  <a:pt x="252" y="148417"/>
                </a:lnTo>
                <a:moveTo>
                  <a:pt x="49515" y="74193"/>
                </a:moveTo>
                <a:lnTo>
                  <a:pt x="50118" y="98944"/>
                </a:lnTo>
                <a:moveTo>
                  <a:pt x="98879" y="115458"/>
                </a:moveTo>
                <a:lnTo>
                  <a:pt x="98980" y="148451"/>
                </a:lnTo>
                <a:moveTo>
                  <a:pt x="329925" y="128153"/>
                </a:moveTo>
                <a:cubicBezTo>
                  <a:pt x="329523" y="149790"/>
                  <a:pt x="345799" y="156723"/>
                  <a:pt x="345799" y="156723"/>
                </a:cubicBezTo>
                <a:cubicBezTo>
                  <a:pt x="345799" y="156723"/>
                  <a:pt x="362410" y="149187"/>
                  <a:pt x="362912" y="127549"/>
                </a:cubicBezTo>
                <a:cubicBezTo>
                  <a:pt x="363314" y="105912"/>
                  <a:pt x="347038" y="98979"/>
                  <a:pt x="347038" y="98979"/>
                </a:cubicBezTo>
                <a:cubicBezTo>
                  <a:pt x="347038" y="98979"/>
                  <a:pt x="330427" y="106515"/>
                  <a:pt x="329925" y="128153"/>
                </a:cubicBezTo>
                <a:close/>
                <a:moveTo>
                  <a:pt x="379088" y="305107"/>
                </a:moveTo>
                <a:cubicBezTo>
                  <a:pt x="397541" y="293852"/>
                  <a:pt x="395699" y="269535"/>
                  <a:pt x="395699" y="269535"/>
                </a:cubicBezTo>
                <a:cubicBezTo>
                  <a:pt x="395699" y="269535"/>
                  <a:pt x="380863" y="257477"/>
                  <a:pt x="362410" y="268698"/>
                </a:cubicBezTo>
                <a:cubicBezTo>
                  <a:pt x="343957" y="279952"/>
                  <a:pt x="346435" y="296935"/>
                  <a:pt x="346435" y="296935"/>
                </a:cubicBezTo>
                <a:lnTo>
                  <a:pt x="346435" y="511402"/>
                </a:lnTo>
                <a:moveTo>
                  <a:pt x="379121" y="263840"/>
                </a:moveTo>
                <a:cubicBezTo>
                  <a:pt x="397574" y="252586"/>
                  <a:pt x="395732" y="228270"/>
                  <a:pt x="395732" y="228270"/>
                </a:cubicBezTo>
                <a:cubicBezTo>
                  <a:pt x="395732" y="228270"/>
                  <a:pt x="380896" y="216211"/>
                  <a:pt x="362443" y="227432"/>
                </a:cubicBezTo>
                <a:cubicBezTo>
                  <a:pt x="343990" y="238686"/>
                  <a:pt x="346469" y="255668"/>
                  <a:pt x="346469" y="255668"/>
                </a:cubicBezTo>
                <a:lnTo>
                  <a:pt x="346469" y="296900"/>
                </a:lnTo>
                <a:moveTo>
                  <a:pt x="379155" y="222541"/>
                </a:moveTo>
                <a:cubicBezTo>
                  <a:pt x="397607" y="211287"/>
                  <a:pt x="395766" y="186970"/>
                  <a:pt x="395766" y="186970"/>
                </a:cubicBezTo>
                <a:cubicBezTo>
                  <a:pt x="395766" y="186970"/>
                  <a:pt x="380930" y="174912"/>
                  <a:pt x="362477" y="186133"/>
                </a:cubicBezTo>
                <a:cubicBezTo>
                  <a:pt x="344024" y="197387"/>
                  <a:pt x="346502" y="214368"/>
                  <a:pt x="346502" y="214368"/>
                </a:cubicBezTo>
                <a:lnTo>
                  <a:pt x="346502" y="255601"/>
                </a:lnTo>
                <a:moveTo>
                  <a:pt x="379188" y="181243"/>
                </a:moveTo>
                <a:cubicBezTo>
                  <a:pt x="397641" y="169987"/>
                  <a:pt x="395799" y="145671"/>
                  <a:pt x="395799" y="145671"/>
                </a:cubicBezTo>
                <a:cubicBezTo>
                  <a:pt x="395799" y="145671"/>
                  <a:pt x="380963" y="133612"/>
                  <a:pt x="362510" y="144833"/>
                </a:cubicBezTo>
                <a:cubicBezTo>
                  <a:pt x="344057" y="156087"/>
                  <a:pt x="346536" y="173070"/>
                  <a:pt x="346536" y="173070"/>
                </a:cubicBezTo>
                <a:lnTo>
                  <a:pt x="346536" y="214301"/>
                </a:lnTo>
                <a:moveTo>
                  <a:pt x="346435" y="296800"/>
                </a:moveTo>
                <a:cubicBezTo>
                  <a:pt x="346435" y="296800"/>
                  <a:pt x="348913" y="279785"/>
                  <a:pt x="330461" y="268564"/>
                </a:cubicBezTo>
                <a:cubicBezTo>
                  <a:pt x="312008" y="257310"/>
                  <a:pt x="297172" y="269401"/>
                  <a:pt x="297172" y="269401"/>
                </a:cubicBezTo>
                <a:cubicBezTo>
                  <a:pt x="297172" y="269401"/>
                  <a:pt x="295330" y="293752"/>
                  <a:pt x="313783" y="304973"/>
                </a:cubicBezTo>
                <a:moveTo>
                  <a:pt x="346469" y="321586"/>
                </a:moveTo>
                <a:cubicBezTo>
                  <a:pt x="346469" y="321586"/>
                  <a:pt x="348947" y="321084"/>
                  <a:pt x="330494" y="309829"/>
                </a:cubicBezTo>
                <a:cubicBezTo>
                  <a:pt x="312041" y="298575"/>
                  <a:pt x="297205" y="310666"/>
                  <a:pt x="297205" y="310666"/>
                </a:cubicBezTo>
                <a:cubicBezTo>
                  <a:pt x="297205" y="310666"/>
                  <a:pt x="300621" y="333243"/>
                  <a:pt x="313582" y="346238"/>
                </a:cubicBezTo>
                <a:cubicBezTo>
                  <a:pt x="330092" y="362752"/>
                  <a:pt x="346569" y="362752"/>
                  <a:pt x="346569" y="362752"/>
                </a:cubicBezTo>
                <a:moveTo>
                  <a:pt x="346569" y="362752"/>
                </a:moveTo>
                <a:cubicBezTo>
                  <a:pt x="346569" y="362752"/>
                  <a:pt x="363080" y="362752"/>
                  <a:pt x="379557" y="346238"/>
                </a:cubicBezTo>
                <a:cubicBezTo>
                  <a:pt x="392551" y="333243"/>
                  <a:pt x="395933" y="310666"/>
                  <a:pt x="395933" y="310666"/>
                </a:cubicBezTo>
                <a:cubicBezTo>
                  <a:pt x="395933" y="310666"/>
                  <a:pt x="381097" y="298609"/>
                  <a:pt x="362644" y="309829"/>
                </a:cubicBezTo>
                <a:cubicBezTo>
                  <a:pt x="344191" y="321084"/>
                  <a:pt x="346670" y="321586"/>
                  <a:pt x="346670" y="321586"/>
                </a:cubicBezTo>
                <a:moveTo>
                  <a:pt x="346469" y="255601"/>
                </a:moveTo>
                <a:cubicBezTo>
                  <a:pt x="346469" y="255601"/>
                  <a:pt x="348947" y="238585"/>
                  <a:pt x="330494" y="227365"/>
                </a:cubicBezTo>
                <a:cubicBezTo>
                  <a:pt x="312041" y="216110"/>
                  <a:pt x="297205" y="228203"/>
                  <a:pt x="297205" y="228203"/>
                </a:cubicBezTo>
                <a:cubicBezTo>
                  <a:pt x="297205" y="228203"/>
                  <a:pt x="295363" y="252554"/>
                  <a:pt x="313816" y="263773"/>
                </a:cubicBezTo>
                <a:moveTo>
                  <a:pt x="346502" y="214368"/>
                </a:moveTo>
                <a:cubicBezTo>
                  <a:pt x="346502" y="214368"/>
                  <a:pt x="348980" y="197354"/>
                  <a:pt x="330528" y="186133"/>
                </a:cubicBezTo>
                <a:cubicBezTo>
                  <a:pt x="312075" y="174877"/>
                  <a:pt x="297239" y="186970"/>
                  <a:pt x="297239" y="186970"/>
                </a:cubicBezTo>
                <a:cubicBezTo>
                  <a:pt x="297239" y="186970"/>
                  <a:pt x="295397" y="211321"/>
                  <a:pt x="313850" y="222541"/>
                </a:cubicBezTo>
                <a:moveTo>
                  <a:pt x="346536" y="173136"/>
                </a:moveTo>
                <a:cubicBezTo>
                  <a:pt x="346536" y="173136"/>
                  <a:pt x="349014" y="156121"/>
                  <a:pt x="330561" y="144900"/>
                </a:cubicBezTo>
                <a:cubicBezTo>
                  <a:pt x="312108" y="133646"/>
                  <a:pt x="297272" y="145738"/>
                  <a:pt x="297272" y="145738"/>
                </a:cubicBezTo>
                <a:cubicBezTo>
                  <a:pt x="297272" y="145738"/>
                  <a:pt x="295430" y="170089"/>
                  <a:pt x="313883" y="181310"/>
                </a:cubicBezTo>
                <a:moveTo>
                  <a:pt x="297272" y="115424"/>
                </a:moveTo>
                <a:lnTo>
                  <a:pt x="297373" y="148417"/>
                </a:lnTo>
                <a:moveTo>
                  <a:pt x="347272" y="98912"/>
                </a:moveTo>
                <a:lnTo>
                  <a:pt x="346670" y="74158"/>
                </a:lnTo>
                <a:moveTo>
                  <a:pt x="396067" y="115391"/>
                </a:moveTo>
                <a:lnTo>
                  <a:pt x="396167" y="148384"/>
                </a:lnTo>
              </a:path>
            </a:pathLst>
          </a:custGeom>
          <a:noFill/>
          <a:ln w="15240" cap="flat">
            <a:solidFill>
              <a:schemeClr val="accent2"/>
            </a:solidFill>
            <a:prstDash val="solid"/>
            <a:round/>
          </a:ln>
        </p:spPr>
        <p:txBody>
          <a:bodyPr rtlCol="0" anchor="ctr"/>
          <a:lstStyle/>
          <a:p>
            <a:endParaRPr lang="en-AU"/>
          </a:p>
        </p:txBody>
      </p:sp>
      <p:sp>
        <p:nvSpPr>
          <p:cNvPr id="11" name="Freeform 10">
            <a:extLst>
              <a:ext uri="{FF2B5EF4-FFF2-40B4-BE49-F238E27FC236}">
                <a16:creationId xmlns:a16="http://schemas.microsoft.com/office/drawing/2014/main" id="{AA9A18DF-F34D-1C63-758C-AC0764DED8C1}"/>
              </a:ext>
            </a:extLst>
          </p:cNvPr>
          <p:cNvSpPr/>
          <p:nvPr/>
        </p:nvSpPr>
        <p:spPr>
          <a:xfrm>
            <a:off x="6592876" y="2302666"/>
            <a:ext cx="482988" cy="420764"/>
          </a:xfrm>
          <a:custGeom>
            <a:avLst/>
            <a:gdLst>
              <a:gd name="connsiteX0" fmla="*/ 0 w 482988"/>
              <a:gd name="connsiteY0" fmla="*/ 187003 h 420764"/>
              <a:gd name="connsiteX1" fmla="*/ 482989 w 482988"/>
              <a:gd name="connsiteY1" fmla="*/ 187003 h 420764"/>
              <a:gd name="connsiteX2" fmla="*/ 482989 w 482988"/>
              <a:gd name="connsiteY2" fmla="*/ 280488 h 420764"/>
              <a:gd name="connsiteX3" fmla="*/ 0 w 482988"/>
              <a:gd name="connsiteY3" fmla="*/ 280488 h 420764"/>
              <a:gd name="connsiteX4" fmla="*/ 0 w 482988"/>
              <a:gd name="connsiteY4" fmla="*/ 187003 h 420764"/>
              <a:gd name="connsiteX5" fmla="*/ 0 w 482988"/>
              <a:gd name="connsiteY5" fmla="*/ 420765 h 420764"/>
              <a:gd name="connsiteX6" fmla="*/ 482989 w 482988"/>
              <a:gd name="connsiteY6" fmla="*/ 420765 h 420764"/>
              <a:gd name="connsiteX7" fmla="*/ 482989 w 482988"/>
              <a:gd name="connsiteY7" fmla="*/ 327281 h 420764"/>
              <a:gd name="connsiteX8" fmla="*/ 0 w 482988"/>
              <a:gd name="connsiteY8" fmla="*/ 327281 h 420764"/>
              <a:gd name="connsiteX9" fmla="*/ 0 w 482988"/>
              <a:gd name="connsiteY9" fmla="*/ 420765 h 420764"/>
              <a:gd name="connsiteX10" fmla="*/ 54521 w 482988"/>
              <a:gd name="connsiteY10" fmla="*/ 233762 h 420764"/>
              <a:gd name="connsiteX11" fmla="*/ 62324 w 482988"/>
              <a:gd name="connsiteY11" fmla="*/ 241566 h 420764"/>
              <a:gd name="connsiteX12" fmla="*/ 70127 w 482988"/>
              <a:gd name="connsiteY12" fmla="*/ 233762 h 420764"/>
              <a:gd name="connsiteX13" fmla="*/ 62324 w 482988"/>
              <a:gd name="connsiteY13" fmla="*/ 225959 h 420764"/>
              <a:gd name="connsiteX14" fmla="*/ 54521 w 482988"/>
              <a:gd name="connsiteY14" fmla="*/ 233762 h 420764"/>
              <a:gd name="connsiteX15" fmla="*/ 54521 w 482988"/>
              <a:gd name="connsiteY15" fmla="*/ 374006 h 420764"/>
              <a:gd name="connsiteX16" fmla="*/ 62324 w 482988"/>
              <a:gd name="connsiteY16" fmla="*/ 381810 h 420764"/>
              <a:gd name="connsiteX17" fmla="*/ 70127 w 482988"/>
              <a:gd name="connsiteY17" fmla="*/ 374006 h 420764"/>
              <a:gd name="connsiteX18" fmla="*/ 62324 w 482988"/>
              <a:gd name="connsiteY18" fmla="*/ 366201 h 420764"/>
              <a:gd name="connsiteX19" fmla="*/ 54521 w 482988"/>
              <a:gd name="connsiteY19" fmla="*/ 374006 h 420764"/>
              <a:gd name="connsiteX20" fmla="*/ 412861 w 482988"/>
              <a:gd name="connsiteY20" fmla="*/ 233762 h 420764"/>
              <a:gd name="connsiteX21" fmla="*/ 420664 w 482988"/>
              <a:gd name="connsiteY21" fmla="*/ 241566 h 420764"/>
              <a:gd name="connsiteX22" fmla="*/ 428468 w 482988"/>
              <a:gd name="connsiteY22" fmla="*/ 233762 h 420764"/>
              <a:gd name="connsiteX23" fmla="*/ 420664 w 482988"/>
              <a:gd name="connsiteY23" fmla="*/ 225959 h 420764"/>
              <a:gd name="connsiteX24" fmla="*/ 412861 w 482988"/>
              <a:gd name="connsiteY24" fmla="*/ 233762 h 420764"/>
              <a:gd name="connsiteX25" fmla="*/ 412861 w 482988"/>
              <a:gd name="connsiteY25" fmla="*/ 374006 h 420764"/>
              <a:gd name="connsiteX26" fmla="*/ 420664 w 482988"/>
              <a:gd name="connsiteY26" fmla="*/ 381810 h 420764"/>
              <a:gd name="connsiteX27" fmla="*/ 428468 w 482988"/>
              <a:gd name="connsiteY27" fmla="*/ 374006 h 420764"/>
              <a:gd name="connsiteX28" fmla="*/ 420664 w 482988"/>
              <a:gd name="connsiteY28" fmla="*/ 366201 h 420764"/>
              <a:gd name="connsiteX29" fmla="*/ 412861 w 482988"/>
              <a:gd name="connsiteY29" fmla="*/ 374006 h 420764"/>
              <a:gd name="connsiteX30" fmla="*/ 31145 w 482988"/>
              <a:gd name="connsiteY30" fmla="*/ 280521 h 420764"/>
              <a:gd name="connsiteX31" fmla="*/ 31145 w 482988"/>
              <a:gd name="connsiteY31" fmla="*/ 296097 h 420764"/>
              <a:gd name="connsiteX32" fmla="*/ 93470 w 482988"/>
              <a:gd name="connsiteY32" fmla="*/ 280521 h 420764"/>
              <a:gd name="connsiteX33" fmla="*/ 93470 w 482988"/>
              <a:gd name="connsiteY33" fmla="*/ 296097 h 420764"/>
              <a:gd name="connsiteX34" fmla="*/ 389519 w 482988"/>
              <a:gd name="connsiteY34" fmla="*/ 280521 h 420764"/>
              <a:gd name="connsiteX35" fmla="*/ 389519 w 482988"/>
              <a:gd name="connsiteY35" fmla="*/ 296097 h 420764"/>
              <a:gd name="connsiteX36" fmla="*/ 451843 w 482988"/>
              <a:gd name="connsiteY36" fmla="*/ 280521 h 420764"/>
              <a:gd name="connsiteX37" fmla="*/ 451843 w 482988"/>
              <a:gd name="connsiteY37" fmla="*/ 296097 h 420764"/>
              <a:gd name="connsiteX38" fmla="*/ 61922 w 482988"/>
              <a:gd name="connsiteY38" fmla="*/ 92046 h 420764"/>
              <a:gd name="connsiteX39" fmla="*/ 38949 w 482988"/>
              <a:gd name="connsiteY39" fmla="*/ 15676 h 420764"/>
              <a:gd name="connsiteX40" fmla="*/ 17415 w 482988"/>
              <a:gd name="connsiteY40" fmla="*/ 24721 h 420764"/>
              <a:gd name="connsiteX41" fmla="*/ 7770 w 482988"/>
              <a:gd name="connsiteY41" fmla="*/ 41165 h 420764"/>
              <a:gd name="connsiteX42" fmla="*/ 61922 w 482988"/>
              <a:gd name="connsiteY42" fmla="*/ 92012 h 420764"/>
              <a:gd name="connsiteX43" fmla="*/ 2143 w 482988"/>
              <a:gd name="connsiteY43" fmla="*/ 77977 h 420764"/>
              <a:gd name="connsiteX44" fmla="*/ 2545 w 482988"/>
              <a:gd name="connsiteY44" fmla="*/ 96298 h 420764"/>
              <a:gd name="connsiteX45" fmla="*/ 45981 w 482988"/>
              <a:gd name="connsiteY45" fmla="*/ 108190 h 420764"/>
              <a:gd name="connsiteX46" fmla="*/ 186973 w 482988"/>
              <a:gd name="connsiteY46" fmla="*/ 155920 h 420764"/>
              <a:gd name="connsiteX47" fmla="*/ 126792 w 482988"/>
              <a:gd name="connsiteY47" fmla="*/ 93284 h 420764"/>
              <a:gd name="connsiteX48" fmla="*/ 56665 w 482988"/>
              <a:gd name="connsiteY48" fmla="*/ 97371 h 420764"/>
              <a:gd name="connsiteX49" fmla="*/ 42632 w 482988"/>
              <a:gd name="connsiteY49" fmla="*/ 156390 h 420764"/>
              <a:gd name="connsiteX50" fmla="*/ 93470 w 482988"/>
              <a:gd name="connsiteY50" fmla="*/ 155886 h 420764"/>
              <a:gd name="connsiteX51" fmla="*/ 142365 w 482988"/>
              <a:gd name="connsiteY51" fmla="*/ 111171 h 420764"/>
              <a:gd name="connsiteX52" fmla="*/ 466914 w 482988"/>
              <a:gd name="connsiteY52" fmla="*/ 155384 h 420764"/>
              <a:gd name="connsiteX53" fmla="*/ 465273 w 482988"/>
              <a:gd name="connsiteY53" fmla="*/ 146408 h 420764"/>
              <a:gd name="connsiteX54" fmla="*/ 474147 w 482988"/>
              <a:gd name="connsiteY54" fmla="*/ 140378 h 420764"/>
              <a:gd name="connsiteX55" fmla="*/ 474147 w 482988"/>
              <a:gd name="connsiteY55" fmla="*/ 97907 h 420764"/>
              <a:gd name="connsiteX56" fmla="*/ 474147 w 482988"/>
              <a:gd name="connsiteY56" fmla="*/ 55435 h 420764"/>
              <a:gd name="connsiteX57" fmla="*/ 431683 w 482988"/>
              <a:gd name="connsiteY57" fmla="*/ 55435 h 420764"/>
              <a:gd name="connsiteX58" fmla="*/ 389218 w 482988"/>
              <a:gd name="connsiteY58" fmla="*/ 55435 h 420764"/>
              <a:gd name="connsiteX59" fmla="*/ 383189 w 482988"/>
              <a:gd name="connsiteY59" fmla="*/ 64311 h 420764"/>
              <a:gd name="connsiteX60" fmla="*/ 352111 w 482988"/>
              <a:gd name="connsiteY60" fmla="*/ 71311 h 420764"/>
              <a:gd name="connsiteX61" fmla="*/ 343638 w 482988"/>
              <a:gd name="connsiteY61" fmla="*/ 95763 h 420764"/>
              <a:gd name="connsiteX62" fmla="*/ 330878 w 482988"/>
              <a:gd name="connsiteY62" fmla="*/ 103166 h 420764"/>
              <a:gd name="connsiteX63" fmla="*/ 323377 w 482988"/>
              <a:gd name="connsiteY63" fmla="*/ 132474 h 420764"/>
              <a:gd name="connsiteX64" fmla="*/ 320262 w 482988"/>
              <a:gd name="connsiteY64" fmla="*/ 135019 h 420764"/>
              <a:gd name="connsiteX65" fmla="*/ 311488 w 482988"/>
              <a:gd name="connsiteY65" fmla="*/ 155752 h 420764"/>
              <a:gd name="connsiteX66" fmla="*/ 373913 w 482988"/>
              <a:gd name="connsiteY66" fmla="*/ 155853 h 420764"/>
              <a:gd name="connsiteX67" fmla="*/ 444040 w 482988"/>
              <a:gd name="connsiteY67" fmla="*/ 85715 h 420764"/>
              <a:gd name="connsiteX68" fmla="*/ 444040 w 482988"/>
              <a:gd name="connsiteY68" fmla="*/ 124669 h 420764"/>
              <a:gd name="connsiteX69" fmla="*/ 405092 w 482988"/>
              <a:gd name="connsiteY69" fmla="*/ 124669 h 420764"/>
              <a:gd name="connsiteX70" fmla="*/ 420664 w 482988"/>
              <a:gd name="connsiteY70" fmla="*/ 155819 h 420764"/>
              <a:gd name="connsiteX71" fmla="*/ 373913 w 482988"/>
              <a:gd name="connsiteY71" fmla="*/ 155819 h 420764"/>
              <a:gd name="connsiteX72" fmla="*/ 405058 w 482988"/>
              <a:gd name="connsiteY72" fmla="*/ 124669 h 420764"/>
              <a:gd name="connsiteX73" fmla="*/ 405058 w 482988"/>
              <a:gd name="connsiteY73" fmla="*/ 85715 h 420764"/>
              <a:gd name="connsiteX74" fmla="*/ 373913 w 482988"/>
              <a:gd name="connsiteY74" fmla="*/ 155853 h 420764"/>
              <a:gd name="connsiteX75" fmla="*/ 373913 w 482988"/>
              <a:gd name="connsiteY75" fmla="*/ 109094 h 420764"/>
              <a:gd name="connsiteX76" fmla="*/ 366110 w 482988"/>
              <a:gd name="connsiteY76" fmla="*/ 28940 h 420764"/>
              <a:gd name="connsiteX77" fmla="*/ 334964 w 482988"/>
              <a:gd name="connsiteY77" fmla="*/ 0 h 420764"/>
              <a:gd name="connsiteX78" fmla="*/ 303819 w 482988"/>
              <a:gd name="connsiteY78" fmla="*/ 28940 h 420764"/>
              <a:gd name="connsiteX79" fmla="*/ 272673 w 482988"/>
              <a:gd name="connsiteY79" fmla="*/ 57880 h 420764"/>
              <a:gd name="connsiteX80" fmla="*/ 274716 w 482988"/>
              <a:gd name="connsiteY80" fmla="*/ 68096 h 420764"/>
              <a:gd name="connsiteX81" fmla="*/ 257101 w 482988"/>
              <a:gd name="connsiteY81" fmla="*/ 94089 h 420764"/>
              <a:gd name="connsiteX82" fmla="*/ 268788 w 482988"/>
              <a:gd name="connsiteY82" fmla="*/ 116497 h 420764"/>
              <a:gd name="connsiteX83" fmla="*/ 264904 w 482988"/>
              <a:gd name="connsiteY83" fmla="*/ 130230 h 420764"/>
              <a:gd name="connsiteX84" fmla="*/ 280878 w 482988"/>
              <a:gd name="connsiteY84" fmla="*/ 155351 h 420764"/>
              <a:gd name="connsiteX85" fmla="*/ 241528 w 482988"/>
              <a:gd name="connsiteY85" fmla="*/ 48903 h 420764"/>
              <a:gd name="connsiteX86" fmla="*/ 221367 w 482988"/>
              <a:gd name="connsiteY86" fmla="*/ 46761 h 420764"/>
              <a:gd name="connsiteX87" fmla="*/ 155828 w 482988"/>
              <a:gd name="connsiteY87" fmla="*/ 77910 h 42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82988" h="420764">
                <a:moveTo>
                  <a:pt x="0" y="187003"/>
                </a:moveTo>
                <a:lnTo>
                  <a:pt x="482989" y="187003"/>
                </a:lnTo>
                <a:lnTo>
                  <a:pt x="482989" y="280488"/>
                </a:lnTo>
                <a:lnTo>
                  <a:pt x="0" y="280488"/>
                </a:lnTo>
                <a:lnTo>
                  <a:pt x="0" y="187003"/>
                </a:lnTo>
                <a:close/>
                <a:moveTo>
                  <a:pt x="0" y="420765"/>
                </a:moveTo>
                <a:lnTo>
                  <a:pt x="482989" y="420765"/>
                </a:lnTo>
                <a:lnTo>
                  <a:pt x="482989" y="327281"/>
                </a:lnTo>
                <a:lnTo>
                  <a:pt x="0" y="327281"/>
                </a:lnTo>
                <a:lnTo>
                  <a:pt x="0" y="420765"/>
                </a:lnTo>
                <a:close/>
                <a:moveTo>
                  <a:pt x="54521" y="233762"/>
                </a:moveTo>
                <a:cubicBezTo>
                  <a:pt x="54521" y="238050"/>
                  <a:pt x="58004" y="241566"/>
                  <a:pt x="62324" y="241566"/>
                </a:cubicBezTo>
                <a:cubicBezTo>
                  <a:pt x="66645" y="241566"/>
                  <a:pt x="70127" y="238083"/>
                  <a:pt x="70127" y="233762"/>
                </a:cubicBezTo>
                <a:cubicBezTo>
                  <a:pt x="70127" y="229441"/>
                  <a:pt x="66645" y="225959"/>
                  <a:pt x="62324" y="225959"/>
                </a:cubicBezTo>
                <a:cubicBezTo>
                  <a:pt x="58004" y="225959"/>
                  <a:pt x="54521" y="229441"/>
                  <a:pt x="54521" y="233762"/>
                </a:cubicBezTo>
                <a:close/>
                <a:moveTo>
                  <a:pt x="54521" y="374006"/>
                </a:moveTo>
                <a:cubicBezTo>
                  <a:pt x="54521" y="378294"/>
                  <a:pt x="58004" y="381810"/>
                  <a:pt x="62324" y="381810"/>
                </a:cubicBezTo>
                <a:cubicBezTo>
                  <a:pt x="66645" y="381810"/>
                  <a:pt x="70127" y="378327"/>
                  <a:pt x="70127" y="374006"/>
                </a:cubicBezTo>
                <a:cubicBezTo>
                  <a:pt x="70127" y="369685"/>
                  <a:pt x="66645" y="366201"/>
                  <a:pt x="62324" y="366201"/>
                </a:cubicBezTo>
                <a:cubicBezTo>
                  <a:pt x="58004" y="366201"/>
                  <a:pt x="54521" y="369685"/>
                  <a:pt x="54521" y="374006"/>
                </a:cubicBezTo>
                <a:close/>
                <a:moveTo>
                  <a:pt x="412861" y="233762"/>
                </a:moveTo>
                <a:cubicBezTo>
                  <a:pt x="412861" y="238050"/>
                  <a:pt x="416344" y="241566"/>
                  <a:pt x="420664" y="241566"/>
                </a:cubicBezTo>
                <a:cubicBezTo>
                  <a:pt x="424985" y="241566"/>
                  <a:pt x="428468" y="238083"/>
                  <a:pt x="428468" y="233762"/>
                </a:cubicBezTo>
                <a:cubicBezTo>
                  <a:pt x="428468" y="229441"/>
                  <a:pt x="424985" y="225959"/>
                  <a:pt x="420664" y="225959"/>
                </a:cubicBezTo>
                <a:cubicBezTo>
                  <a:pt x="416344" y="225959"/>
                  <a:pt x="412861" y="229441"/>
                  <a:pt x="412861" y="233762"/>
                </a:cubicBezTo>
                <a:close/>
                <a:moveTo>
                  <a:pt x="412861" y="374006"/>
                </a:moveTo>
                <a:cubicBezTo>
                  <a:pt x="412861" y="378294"/>
                  <a:pt x="416344" y="381810"/>
                  <a:pt x="420664" y="381810"/>
                </a:cubicBezTo>
                <a:cubicBezTo>
                  <a:pt x="424985" y="381810"/>
                  <a:pt x="428468" y="378327"/>
                  <a:pt x="428468" y="374006"/>
                </a:cubicBezTo>
                <a:cubicBezTo>
                  <a:pt x="428468" y="369685"/>
                  <a:pt x="424985" y="366201"/>
                  <a:pt x="420664" y="366201"/>
                </a:cubicBezTo>
                <a:cubicBezTo>
                  <a:pt x="416344" y="366201"/>
                  <a:pt x="412861" y="369685"/>
                  <a:pt x="412861" y="374006"/>
                </a:cubicBezTo>
                <a:close/>
                <a:moveTo>
                  <a:pt x="31145" y="280521"/>
                </a:moveTo>
                <a:lnTo>
                  <a:pt x="31145" y="296097"/>
                </a:lnTo>
                <a:moveTo>
                  <a:pt x="93470" y="280521"/>
                </a:moveTo>
                <a:lnTo>
                  <a:pt x="93470" y="296097"/>
                </a:lnTo>
                <a:moveTo>
                  <a:pt x="389519" y="280521"/>
                </a:moveTo>
                <a:lnTo>
                  <a:pt x="389519" y="296097"/>
                </a:lnTo>
                <a:moveTo>
                  <a:pt x="451843" y="280521"/>
                </a:moveTo>
                <a:lnTo>
                  <a:pt x="451843" y="296097"/>
                </a:lnTo>
                <a:moveTo>
                  <a:pt x="61922" y="92046"/>
                </a:moveTo>
                <a:cubicBezTo>
                  <a:pt x="61922" y="92046"/>
                  <a:pt x="81313" y="59990"/>
                  <a:pt x="38949" y="15676"/>
                </a:cubicBezTo>
                <a:cubicBezTo>
                  <a:pt x="38949" y="15676"/>
                  <a:pt x="24648" y="17318"/>
                  <a:pt x="17415" y="24721"/>
                </a:cubicBezTo>
                <a:cubicBezTo>
                  <a:pt x="10114" y="32223"/>
                  <a:pt x="7770" y="41165"/>
                  <a:pt x="7770" y="41165"/>
                </a:cubicBezTo>
                <a:lnTo>
                  <a:pt x="61922" y="92012"/>
                </a:lnTo>
                <a:moveTo>
                  <a:pt x="2143" y="77977"/>
                </a:moveTo>
                <a:cubicBezTo>
                  <a:pt x="2143" y="77977"/>
                  <a:pt x="-2914" y="90638"/>
                  <a:pt x="2545" y="96298"/>
                </a:cubicBezTo>
                <a:cubicBezTo>
                  <a:pt x="8104" y="101960"/>
                  <a:pt x="45981" y="108190"/>
                  <a:pt x="45981" y="108190"/>
                </a:cubicBezTo>
                <a:moveTo>
                  <a:pt x="186973" y="155920"/>
                </a:moveTo>
                <a:cubicBezTo>
                  <a:pt x="170027" y="136057"/>
                  <a:pt x="148025" y="115023"/>
                  <a:pt x="126792" y="93284"/>
                </a:cubicBezTo>
                <a:cubicBezTo>
                  <a:pt x="108574" y="74593"/>
                  <a:pt x="85901" y="67459"/>
                  <a:pt x="56665" y="97371"/>
                </a:cubicBezTo>
                <a:cubicBezTo>
                  <a:pt x="33691" y="120850"/>
                  <a:pt x="33088" y="140110"/>
                  <a:pt x="42632" y="156390"/>
                </a:cubicBezTo>
                <a:moveTo>
                  <a:pt x="93470" y="155886"/>
                </a:moveTo>
                <a:lnTo>
                  <a:pt x="142365" y="111171"/>
                </a:lnTo>
                <a:moveTo>
                  <a:pt x="466914" y="155384"/>
                </a:moveTo>
                <a:cubicBezTo>
                  <a:pt x="466813" y="152370"/>
                  <a:pt x="466244" y="149355"/>
                  <a:pt x="465273" y="146408"/>
                </a:cubicBezTo>
                <a:cubicBezTo>
                  <a:pt x="468488" y="144933"/>
                  <a:pt x="471502" y="142992"/>
                  <a:pt x="474147" y="140378"/>
                </a:cubicBezTo>
                <a:cubicBezTo>
                  <a:pt x="485835" y="128689"/>
                  <a:pt x="485835" y="109696"/>
                  <a:pt x="474147" y="97907"/>
                </a:cubicBezTo>
                <a:cubicBezTo>
                  <a:pt x="485835" y="86217"/>
                  <a:pt x="485835" y="67226"/>
                  <a:pt x="474147" y="55435"/>
                </a:cubicBezTo>
                <a:cubicBezTo>
                  <a:pt x="462460" y="43745"/>
                  <a:pt x="443471" y="43745"/>
                  <a:pt x="431683" y="55435"/>
                </a:cubicBezTo>
                <a:cubicBezTo>
                  <a:pt x="419995" y="43745"/>
                  <a:pt x="401006" y="43745"/>
                  <a:pt x="389218" y="55435"/>
                </a:cubicBezTo>
                <a:cubicBezTo>
                  <a:pt x="386572" y="58081"/>
                  <a:pt x="384629" y="61096"/>
                  <a:pt x="383189" y="64311"/>
                </a:cubicBezTo>
                <a:cubicBezTo>
                  <a:pt x="372674" y="60626"/>
                  <a:pt x="360517" y="62937"/>
                  <a:pt x="352111" y="71311"/>
                </a:cubicBezTo>
                <a:cubicBezTo>
                  <a:pt x="345380" y="78044"/>
                  <a:pt x="342667" y="86987"/>
                  <a:pt x="343638" y="95763"/>
                </a:cubicBezTo>
                <a:cubicBezTo>
                  <a:pt x="338949" y="97136"/>
                  <a:pt x="334596" y="99548"/>
                  <a:pt x="330878" y="103166"/>
                </a:cubicBezTo>
                <a:cubicBezTo>
                  <a:pt x="322908" y="111070"/>
                  <a:pt x="320463" y="122358"/>
                  <a:pt x="323377" y="132474"/>
                </a:cubicBezTo>
                <a:cubicBezTo>
                  <a:pt x="322305" y="133244"/>
                  <a:pt x="321233" y="134047"/>
                  <a:pt x="320262" y="135019"/>
                </a:cubicBezTo>
                <a:cubicBezTo>
                  <a:pt x="314502" y="140780"/>
                  <a:pt x="311588" y="148250"/>
                  <a:pt x="311488" y="155752"/>
                </a:cubicBezTo>
                <a:moveTo>
                  <a:pt x="373913" y="155853"/>
                </a:moveTo>
                <a:lnTo>
                  <a:pt x="444040" y="85715"/>
                </a:lnTo>
                <a:moveTo>
                  <a:pt x="444040" y="124669"/>
                </a:moveTo>
                <a:cubicBezTo>
                  <a:pt x="428468" y="109094"/>
                  <a:pt x="405092" y="124669"/>
                  <a:pt x="405092" y="124669"/>
                </a:cubicBezTo>
                <a:moveTo>
                  <a:pt x="420664" y="155819"/>
                </a:moveTo>
                <a:cubicBezTo>
                  <a:pt x="394174" y="129325"/>
                  <a:pt x="373913" y="155819"/>
                  <a:pt x="373913" y="155819"/>
                </a:cubicBezTo>
                <a:moveTo>
                  <a:pt x="405058" y="124669"/>
                </a:moveTo>
                <a:cubicBezTo>
                  <a:pt x="405058" y="124669"/>
                  <a:pt x="420631" y="101290"/>
                  <a:pt x="405058" y="85715"/>
                </a:cubicBezTo>
                <a:moveTo>
                  <a:pt x="373913" y="155853"/>
                </a:moveTo>
                <a:cubicBezTo>
                  <a:pt x="373913" y="155853"/>
                  <a:pt x="400504" y="135589"/>
                  <a:pt x="373913" y="109094"/>
                </a:cubicBezTo>
                <a:moveTo>
                  <a:pt x="366110" y="28940"/>
                </a:moveTo>
                <a:cubicBezTo>
                  <a:pt x="366110" y="12963"/>
                  <a:pt x="352178" y="0"/>
                  <a:pt x="334964" y="0"/>
                </a:cubicBezTo>
                <a:cubicBezTo>
                  <a:pt x="317751" y="0"/>
                  <a:pt x="303819" y="12963"/>
                  <a:pt x="303819" y="28940"/>
                </a:cubicBezTo>
                <a:cubicBezTo>
                  <a:pt x="286572" y="28940"/>
                  <a:pt x="272673" y="41903"/>
                  <a:pt x="272673" y="57880"/>
                </a:cubicBezTo>
                <a:cubicBezTo>
                  <a:pt x="272673" y="61498"/>
                  <a:pt x="273444" y="64880"/>
                  <a:pt x="274716" y="68096"/>
                </a:cubicBezTo>
                <a:cubicBezTo>
                  <a:pt x="264301" y="72786"/>
                  <a:pt x="257000" y="82599"/>
                  <a:pt x="257101" y="94089"/>
                </a:cubicBezTo>
                <a:cubicBezTo>
                  <a:pt x="257101" y="103233"/>
                  <a:pt x="261689" y="111238"/>
                  <a:pt x="268788" y="116497"/>
                </a:cubicBezTo>
                <a:cubicBezTo>
                  <a:pt x="266344" y="120582"/>
                  <a:pt x="264904" y="125273"/>
                  <a:pt x="264904" y="130230"/>
                </a:cubicBezTo>
                <a:cubicBezTo>
                  <a:pt x="264904" y="141049"/>
                  <a:pt x="271434" y="150394"/>
                  <a:pt x="280878" y="155351"/>
                </a:cubicBezTo>
                <a:moveTo>
                  <a:pt x="241528" y="48903"/>
                </a:moveTo>
                <a:cubicBezTo>
                  <a:pt x="235098" y="47531"/>
                  <a:pt x="228366" y="46761"/>
                  <a:pt x="221367" y="46761"/>
                </a:cubicBezTo>
                <a:cubicBezTo>
                  <a:pt x="192834" y="46761"/>
                  <a:pt x="168085" y="59421"/>
                  <a:pt x="155828" y="77910"/>
                </a:cubicBezTo>
              </a:path>
            </a:pathLst>
          </a:custGeom>
          <a:noFill/>
          <a:ln w="15240" cap="flat">
            <a:solidFill>
              <a:srgbClr val="3255A4"/>
            </a:solidFill>
            <a:prstDash val="solid"/>
            <a:round/>
          </a:ln>
        </p:spPr>
        <p:txBody>
          <a:bodyPr rtlCol="0" anchor="ctr"/>
          <a:lstStyle/>
          <a:p>
            <a:endParaRPr lang="en-AU"/>
          </a:p>
        </p:txBody>
      </p:sp>
      <p:sp>
        <p:nvSpPr>
          <p:cNvPr id="12" name="Freeform 11">
            <a:extLst>
              <a:ext uri="{FF2B5EF4-FFF2-40B4-BE49-F238E27FC236}">
                <a16:creationId xmlns:a16="http://schemas.microsoft.com/office/drawing/2014/main" id="{2B5A1CFB-7C9E-6171-59A2-0ABEFEDEEA9B}"/>
              </a:ext>
            </a:extLst>
          </p:cNvPr>
          <p:cNvSpPr/>
          <p:nvPr/>
        </p:nvSpPr>
        <p:spPr>
          <a:xfrm>
            <a:off x="6582951" y="5500762"/>
            <a:ext cx="400845" cy="502609"/>
          </a:xfrm>
          <a:custGeom>
            <a:avLst/>
            <a:gdLst>
              <a:gd name="connsiteX0" fmla="*/ 15275 w 400845"/>
              <a:gd name="connsiteY0" fmla="*/ 502575 h 502609"/>
              <a:gd name="connsiteX1" fmla="*/ 114706 w 400845"/>
              <a:gd name="connsiteY1" fmla="*/ 427581 h 502609"/>
              <a:gd name="connsiteX2" fmla="*/ 165878 w 400845"/>
              <a:gd name="connsiteY2" fmla="*/ 441749 h 502609"/>
              <a:gd name="connsiteX3" fmla="*/ 229743 w 400845"/>
              <a:gd name="connsiteY3" fmla="*/ 408990 h 502609"/>
              <a:gd name="connsiteX4" fmla="*/ 299301 w 400845"/>
              <a:gd name="connsiteY4" fmla="*/ 450993 h 502609"/>
              <a:gd name="connsiteX5" fmla="*/ 319462 w 400845"/>
              <a:gd name="connsiteY5" fmla="*/ 448381 h 502609"/>
              <a:gd name="connsiteX6" fmla="*/ 398096 w 400845"/>
              <a:gd name="connsiteY6" fmla="*/ 502609 h 502609"/>
              <a:gd name="connsiteX7" fmla="*/ 211156 w 400845"/>
              <a:gd name="connsiteY7" fmla="*/ 413378 h 502609"/>
              <a:gd name="connsiteX8" fmla="*/ 206702 w 400845"/>
              <a:gd name="connsiteY8" fmla="*/ 328669 h 502609"/>
              <a:gd name="connsiteX9" fmla="*/ 193976 w 400845"/>
              <a:gd name="connsiteY9" fmla="*/ 167726 h 502609"/>
              <a:gd name="connsiteX10" fmla="*/ 254057 w 400845"/>
              <a:gd name="connsiteY10" fmla="*/ 40144 h 502609"/>
              <a:gd name="connsiteX11" fmla="*/ 308343 w 400845"/>
              <a:gd name="connsiteY11" fmla="*/ 289414 h 502609"/>
              <a:gd name="connsiteX12" fmla="*/ 206702 w 400845"/>
              <a:gd name="connsiteY12" fmla="*/ 335201 h 502609"/>
              <a:gd name="connsiteX13" fmla="*/ 187312 w 400845"/>
              <a:gd name="connsiteY13" fmla="*/ 273705 h 502609"/>
              <a:gd name="connsiteX14" fmla="*/ 84599 w 400845"/>
              <a:gd name="connsiteY14" fmla="*/ 220046 h 502609"/>
              <a:gd name="connsiteX15" fmla="*/ 211726 w 400845"/>
              <a:gd name="connsiteY15" fmla="*/ 131150 h 502609"/>
              <a:gd name="connsiteX16" fmla="*/ 274284 w 400845"/>
              <a:gd name="connsiteY16" fmla="*/ 137613 h 502609"/>
              <a:gd name="connsiteX17" fmla="*/ 181384 w 400845"/>
              <a:gd name="connsiteY17" fmla="*/ 68916 h 502609"/>
              <a:gd name="connsiteX18" fmla="*/ 223280 w 400845"/>
              <a:gd name="connsiteY18" fmla="*/ 103884 h 502609"/>
              <a:gd name="connsiteX19" fmla="*/ 346053 w 400845"/>
              <a:gd name="connsiteY19" fmla="*/ 117752 h 502609"/>
              <a:gd name="connsiteX20" fmla="*/ 346086 w 400845"/>
              <a:gd name="connsiteY20" fmla="*/ 116780 h 502609"/>
              <a:gd name="connsiteX21" fmla="*/ 315711 w 400845"/>
              <a:gd name="connsiteY21" fmla="*/ 86399 h 502609"/>
              <a:gd name="connsiteX22" fmla="*/ 285336 w 400845"/>
              <a:gd name="connsiteY22" fmla="*/ 116780 h 502609"/>
              <a:gd name="connsiteX23" fmla="*/ 285537 w 400845"/>
              <a:gd name="connsiteY23" fmla="*/ 120197 h 502609"/>
              <a:gd name="connsiteX24" fmla="*/ 269696 w 400845"/>
              <a:gd name="connsiteY24" fmla="*/ 146891 h 502609"/>
              <a:gd name="connsiteX25" fmla="*/ 300072 w 400845"/>
              <a:gd name="connsiteY25" fmla="*/ 177272 h 502609"/>
              <a:gd name="connsiteX26" fmla="*/ 317888 w 400845"/>
              <a:gd name="connsiteY26" fmla="*/ 171443 h 502609"/>
              <a:gd name="connsiteX27" fmla="*/ 330447 w 400845"/>
              <a:gd name="connsiteY27" fmla="*/ 174191 h 502609"/>
              <a:gd name="connsiteX28" fmla="*/ 360822 w 400845"/>
              <a:gd name="connsiteY28" fmla="*/ 143810 h 502609"/>
              <a:gd name="connsiteX29" fmla="*/ 346019 w 400845"/>
              <a:gd name="connsiteY29" fmla="*/ 117752 h 502609"/>
              <a:gd name="connsiteX30" fmla="*/ 357071 w 400845"/>
              <a:gd name="connsiteY30" fmla="*/ 241716 h 502609"/>
              <a:gd name="connsiteX31" fmla="*/ 356301 w 400845"/>
              <a:gd name="connsiteY31" fmla="*/ 240913 h 502609"/>
              <a:gd name="connsiteX32" fmla="*/ 307305 w 400845"/>
              <a:gd name="connsiteY32" fmla="*/ 241951 h 502609"/>
              <a:gd name="connsiteX33" fmla="*/ 308343 w 400845"/>
              <a:gd name="connsiteY33" fmla="*/ 290954 h 502609"/>
              <a:gd name="connsiteX34" fmla="*/ 311324 w 400845"/>
              <a:gd name="connsiteY34" fmla="*/ 293466 h 502609"/>
              <a:gd name="connsiteX35" fmla="*/ 320768 w 400845"/>
              <a:gd name="connsiteY35" fmla="*/ 327563 h 502609"/>
              <a:gd name="connsiteX36" fmla="*/ 369764 w 400845"/>
              <a:gd name="connsiteY36" fmla="*/ 326526 h 502609"/>
              <a:gd name="connsiteX37" fmla="*/ 379040 w 400845"/>
              <a:gd name="connsiteY37" fmla="*/ 307267 h 502609"/>
              <a:gd name="connsiteX38" fmla="*/ 391197 w 400845"/>
              <a:gd name="connsiteY38" fmla="*/ 299093 h 502609"/>
              <a:gd name="connsiteX39" fmla="*/ 390159 w 400845"/>
              <a:gd name="connsiteY39" fmla="*/ 250090 h 502609"/>
              <a:gd name="connsiteX40" fmla="*/ 357038 w 400845"/>
              <a:gd name="connsiteY40" fmla="*/ 241716 h 502609"/>
              <a:gd name="connsiteX41" fmla="*/ 59414 w 400845"/>
              <a:gd name="connsiteY41" fmla="*/ 161797 h 502609"/>
              <a:gd name="connsiteX42" fmla="*/ 58644 w 400845"/>
              <a:gd name="connsiteY42" fmla="*/ 160993 h 502609"/>
              <a:gd name="connsiteX43" fmla="*/ 9649 w 400845"/>
              <a:gd name="connsiteY43" fmla="*/ 162031 h 502609"/>
              <a:gd name="connsiteX44" fmla="*/ 10687 w 400845"/>
              <a:gd name="connsiteY44" fmla="*/ 211036 h 502609"/>
              <a:gd name="connsiteX45" fmla="*/ 13667 w 400845"/>
              <a:gd name="connsiteY45" fmla="*/ 213548 h 502609"/>
              <a:gd name="connsiteX46" fmla="*/ 23112 w 400845"/>
              <a:gd name="connsiteY46" fmla="*/ 247645 h 502609"/>
              <a:gd name="connsiteX47" fmla="*/ 72107 w 400845"/>
              <a:gd name="connsiteY47" fmla="*/ 246606 h 502609"/>
              <a:gd name="connsiteX48" fmla="*/ 81384 w 400845"/>
              <a:gd name="connsiteY48" fmla="*/ 227346 h 502609"/>
              <a:gd name="connsiteX49" fmla="*/ 93540 w 400845"/>
              <a:gd name="connsiteY49" fmla="*/ 219174 h 502609"/>
              <a:gd name="connsiteX50" fmla="*/ 92502 w 400845"/>
              <a:gd name="connsiteY50" fmla="*/ 170171 h 502609"/>
              <a:gd name="connsiteX51" fmla="*/ 59381 w 400845"/>
              <a:gd name="connsiteY51" fmla="*/ 161797 h 502609"/>
              <a:gd name="connsiteX52" fmla="*/ 277533 w 400845"/>
              <a:gd name="connsiteY52" fmla="*/ 23228 h 502609"/>
              <a:gd name="connsiteX53" fmla="*/ 277801 w 400845"/>
              <a:gd name="connsiteY53" fmla="*/ 22826 h 502609"/>
              <a:gd name="connsiteX54" fmla="*/ 272309 w 400845"/>
              <a:gd name="connsiteY54" fmla="*/ 2060 h 502609"/>
              <a:gd name="connsiteX55" fmla="*/ 251545 w 400845"/>
              <a:gd name="connsiteY55" fmla="*/ 7553 h 502609"/>
              <a:gd name="connsiteX56" fmla="*/ 250775 w 400845"/>
              <a:gd name="connsiteY56" fmla="*/ 9094 h 502609"/>
              <a:gd name="connsiteX57" fmla="*/ 237211 w 400845"/>
              <a:gd name="connsiteY57" fmla="*/ 16663 h 502609"/>
              <a:gd name="connsiteX58" fmla="*/ 242704 w 400845"/>
              <a:gd name="connsiteY58" fmla="*/ 37431 h 502609"/>
              <a:gd name="connsiteX59" fmla="*/ 251880 w 400845"/>
              <a:gd name="connsiteY59" fmla="*/ 39406 h 502609"/>
              <a:gd name="connsiteX60" fmla="*/ 256635 w 400845"/>
              <a:gd name="connsiteY60" fmla="*/ 43760 h 502609"/>
              <a:gd name="connsiteX61" fmla="*/ 277399 w 400845"/>
              <a:gd name="connsiteY61" fmla="*/ 38268 h 502609"/>
              <a:gd name="connsiteX62" fmla="*/ 277533 w 400845"/>
              <a:gd name="connsiteY62" fmla="*/ 23295 h 502609"/>
              <a:gd name="connsiteX63" fmla="*/ 129240 w 400845"/>
              <a:gd name="connsiteY63" fmla="*/ 96582 h 502609"/>
              <a:gd name="connsiteX64" fmla="*/ 129575 w 400845"/>
              <a:gd name="connsiteY64" fmla="*/ 97486 h 502609"/>
              <a:gd name="connsiteX65" fmla="*/ 169328 w 400845"/>
              <a:gd name="connsiteY65" fmla="*/ 113799 h 502609"/>
              <a:gd name="connsiteX66" fmla="*/ 185637 w 400845"/>
              <a:gd name="connsiteY66" fmla="*/ 74040 h 502609"/>
              <a:gd name="connsiteX67" fmla="*/ 184130 w 400845"/>
              <a:gd name="connsiteY67" fmla="*/ 70958 h 502609"/>
              <a:gd name="connsiteX68" fmla="*/ 188450 w 400845"/>
              <a:gd name="connsiteY68" fmla="*/ 40211 h 502609"/>
              <a:gd name="connsiteX69" fmla="*/ 148698 w 400845"/>
              <a:gd name="connsiteY69" fmla="*/ 23899 h 502609"/>
              <a:gd name="connsiteX70" fmla="*/ 134498 w 400845"/>
              <a:gd name="connsiteY70" fmla="*/ 36157 h 502609"/>
              <a:gd name="connsiteX71" fmla="*/ 121839 w 400845"/>
              <a:gd name="connsiteY71" fmla="*/ 38469 h 502609"/>
              <a:gd name="connsiteX72" fmla="*/ 105530 w 400845"/>
              <a:gd name="connsiteY72" fmla="*/ 78227 h 502609"/>
              <a:gd name="connsiteX73" fmla="*/ 129207 w 400845"/>
              <a:gd name="connsiteY73" fmla="*/ 96549 h 5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00845" h="502609">
                <a:moveTo>
                  <a:pt x="15275" y="502575"/>
                </a:moveTo>
                <a:cubicBezTo>
                  <a:pt x="15275" y="447643"/>
                  <a:pt x="59783" y="427581"/>
                  <a:pt x="114706" y="427581"/>
                </a:cubicBezTo>
                <a:cubicBezTo>
                  <a:pt x="133427" y="427581"/>
                  <a:pt x="150942" y="432772"/>
                  <a:pt x="165878" y="441749"/>
                </a:cubicBezTo>
                <a:cubicBezTo>
                  <a:pt x="180145" y="421920"/>
                  <a:pt x="203420" y="408990"/>
                  <a:pt x="229743" y="408990"/>
                </a:cubicBezTo>
                <a:cubicBezTo>
                  <a:pt x="259917" y="408990"/>
                  <a:pt x="286140" y="426006"/>
                  <a:pt x="299301" y="450993"/>
                </a:cubicBezTo>
                <a:cubicBezTo>
                  <a:pt x="305731" y="449285"/>
                  <a:pt x="312496" y="448381"/>
                  <a:pt x="319462" y="448381"/>
                </a:cubicBezTo>
                <a:cubicBezTo>
                  <a:pt x="362898" y="448381"/>
                  <a:pt x="398096" y="459165"/>
                  <a:pt x="398096" y="502609"/>
                </a:cubicBezTo>
                <a:moveTo>
                  <a:pt x="211156" y="413378"/>
                </a:moveTo>
                <a:cubicBezTo>
                  <a:pt x="211156" y="413378"/>
                  <a:pt x="221505" y="362700"/>
                  <a:pt x="206702" y="328669"/>
                </a:cubicBezTo>
                <a:cubicBezTo>
                  <a:pt x="191900" y="294639"/>
                  <a:pt x="179040" y="218739"/>
                  <a:pt x="193976" y="167726"/>
                </a:cubicBezTo>
                <a:cubicBezTo>
                  <a:pt x="208912" y="116679"/>
                  <a:pt x="254057" y="40144"/>
                  <a:pt x="254057" y="40144"/>
                </a:cubicBezTo>
                <a:moveTo>
                  <a:pt x="308343" y="289414"/>
                </a:moveTo>
                <a:cubicBezTo>
                  <a:pt x="283494" y="315573"/>
                  <a:pt x="206702" y="335201"/>
                  <a:pt x="206702" y="335201"/>
                </a:cubicBezTo>
                <a:moveTo>
                  <a:pt x="187312" y="273705"/>
                </a:moveTo>
                <a:cubicBezTo>
                  <a:pt x="116012" y="267172"/>
                  <a:pt x="84599" y="220046"/>
                  <a:pt x="84599" y="220046"/>
                </a:cubicBezTo>
                <a:moveTo>
                  <a:pt x="211726" y="131150"/>
                </a:moveTo>
                <a:cubicBezTo>
                  <a:pt x="211726" y="131150"/>
                  <a:pt x="258578" y="129743"/>
                  <a:pt x="274284" y="137613"/>
                </a:cubicBezTo>
                <a:moveTo>
                  <a:pt x="181384" y="68916"/>
                </a:moveTo>
                <a:cubicBezTo>
                  <a:pt x="199703" y="72198"/>
                  <a:pt x="223280" y="103884"/>
                  <a:pt x="223280" y="103884"/>
                </a:cubicBezTo>
                <a:moveTo>
                  <a:pt x="346053" y="117752"/>
                </a:moveTo>
                <a:cubicBezTo>
                  <a:pt x="346053" y="117416"/>
                  <a:pt x="346086" y="117115"/>
                  <a:pt x="346086" y="116780"/>
                </a:cubicBezTo>
                <a:cubicBezTo>
                  <a:pt x="346086" y="99998"/>
                  <a:pt x="332490" y="86399"/>
                  <a:pt x="315711" y="86399"/>
                </a:cubicBezTo>
                <a:cubicBezTo>
                  <a:pt x="298933" y="86399"/>
                  <a:pt x="285336" y="99998"/>
                  <a:pt x="285336" y="116780"/>
                </a:cubicBezTo>
                <a:cubicBezTo>
                  <a:pt x="285336" y="117953"/>
                  <a:pt x="285403" y="119057"/>
                  <a:pt x="285537" y="120197"/>
                </a:cubicBezTo>
                <a:cubicBezTo>
                  <a:pt x="276093" y="125355"/>
                  <a:pt x="269696" y="135369"/>
                  <a:pt x="269696" y="146891"/>
                </a:cubicBezTo>
                <a:cubicBezTo>
                  <a:pt x="269696" y="163673"/>
                  <a:pt x="283293" y="177272"/>
                  <a:pt x="300072" y="177272"/>
                </a:cubicBezTo>
                <a:cubicBezTo>
                  <a:pt x="306736" y="177272"/>
                  <a:pt x="312898" y="175096"/>
                  <a:pt x="317888" y="171443"/>
                </a:cubicBezTo>
                <a:cubicBezTo>
                  <a:pt x="321706" y="173185"/>
                  <a:pt x="325959" y="174191"/>
                  <a:pt x="330447" y="174191"/>
                </a:cubicBezTo>
                <a:cubicBezTo>
                  <a:pt x="347225" y="174191"/>
                  <a:pt x="360822" y="160592"/>
                  <a:pt x="360822" y="143810"/>
                </a:cubicBezTo>
                <a:cubicBezTo>
                  <a:pt x="360822" y="132723"/>
                  <a:pt x="354894" y="123077"/>
                  <a:pt x="346019" y="117752"/>
                </a:cubicBezTo>
                <a:close/>
                <a:moveTo>
                  <a:pt x="357071" y="241716"/>
                </a:moveTo>
                <a:cubicBezTo>
                  <a:pt x="356803" y="241448"/>
                  <a:pt x="356569" y="241181"/>
                  <a:pt x="356301" y="240913"/>
                </a:cubicBezTo>
                <a:cubicBezTo>
                  <a:pt x="342503" y="227649"/>
                  <a:pt x="320567" y="228117"/>
                  <a:pt x="307305" y="241951"/>
                </a:cubicBezTo>
                <a:cubicBezTo>
                  <a:pt x="294043" y="255750"/>
                  <a:pt x="294512" y="277690"/>
                  <a:pt x="308343" y="290954"/>
                </a:cubicBezTo>
                <a:cubicBezTo>
                  <a:pt x="309281" y="291859"/>
                  <a:pt x="310286" y="292696"/>
                  <a:pt x="311324" y="293466"/>
                </a:cubicBezTo>
                <a:cubicBezTo>
                  <a:pt x="308109" y="305324"/>
                  <a:pt x="311324" y="318486"/>
                  <a:pt x="320768" y="327563"/>
                </a:cubicBezTo>
                <a:cubicBezTo>
                  <a:pt x="334566" y="340829"/>
                  <a:pt x="356502" y="340359"/>
                  <a:pt x="369764" y="326526"/>
                </a:cubicBezTo>
                <a:cubicBezTo>
                  <a:pt x="375022" y="321033"/>
                  <a:pt x="378103" y="314267"/>
                  <a:pt x="379040" y="307267"/>
                </a:cubicBezTo>
                <a:cubicBezTo>
                  <a:pt x="383494" y="305491"/>
                  <a:pt x="387681" y="302777"/>
                  <a:pt x="391197" y="299093"/>
                </a:cubicBezTo>
                <a:cubicBezTo>
                  <a:pt x="404459" y="285294"/>
                  <a:pt x="403990" y="263354"/>
                  <a:pt x="390159" y="250090"/>
                </a:cubicBezTo>
                <a:cubicBezTo>
                  <a:pt x="381050" y="241348"/>
                  <a:pt x="368391" y="238602"/>
                  <a:pt x="357038" y="241716"/>
                </a:cubicBezTo>
                <a:close/>
                <a:moveTo>
                  <a:pt x="59414" y="161797"/>
                </a:moveTo>
                <a:cubicBezTo>
                  <a:pt x="59146" y="161529"/>
                  <a:pt x="58912" y="161261"/>
                  <a:pt x="58644" y="160993"/>
                </a:cubicBezTo>
                <a:cubicBezTo>
                  <a:pt x="44846" y="147729"/>
                  <a:pt x="22911" y="148198"/>
                  <a:pt x="9649" y="162031"/>
                </a:cubicBezTo>
                <a:cubicBezTo>
                  <a:pt x="-3613" y="175832"/>
                  <a:pt x="-3144" y="197770"/>
                  <a:pt x="10687" y="211036"/>
                </a:cubicBezTo>
                <a:cubicBezTo>
                  <a:pt x="11625" y="211940"/>
                  <a:pt x="12629" y="212777"/>
                  <a:pt x="13667" y="213548"/>
                </a:cubicBezTo>
                <a:cubicBezTo>
                  <a:pt x="10452" y="225403"/>
                  <a:pt x="13667" y="238568"/>
                  <a:pt x="23112" y="247645"/>
                </a:cubicBezTo>
                <a:cubicBezTo>
                  <a:pt x="36909" y="260909"/>
                  <a:pt x="58845" y="260441"/>
                  <a:pt x="72107" y="246606"/>
                </a:cubicBezTo>
                <a:cubicBezTo>
                  <a:pt x="77365" y="241114"/>
                  <a:pt x="80446" y="234348"/>
                  <a:pt x="81384" y="227346"/>
                </a:cubicBezTo>
                <a:cubicBezTo>
                  <a:pt x="85838" y="225572"/>
                  <a:pt x="90024" y="222859"/>
                  <a:pt x="93540" y="219174"/>
                </a:cubicBezTo>
                <a:cubicBezTo>
                  <a:pt x="106802" y="205374"/>
                  <a:pt x="106334" y="183435"/>
                  <a:pt x="92502" y="170171"/>
                </a:cubicBezTo>
                <a:cubicBezTo>
                  <a:pt x="83393" y="161429"/>
                  <a:pt x="70734" y="158682"/>
                  <a:pt x="59381" y="161797"/>
                </a:cubicBezTo>
                <a:close/>
                <a:moveTo>
                  <a:pt x="277533" y="23228"/>
                </a:moveTo>
                <a:cubicBezTo>
                  <a:pt x="277533" y="23228"/>
                  <a:pt x="277700" y="22960"/>
                  <a:pt x="277801" y="22826"/>
                </a:cubicBezTo>
                <a:cubicBezTo>
                  <a:pt x="282021" y="15558"/>
                  <a:pt x="279542" y="6279"/>
                  <a:pt x="272309" y="2060"/>
                </a:cubicBezTo>
                <a:cubicBezTo>
                  <a:pt x="265041" y="-2161"/>
                  <a:pt x="255765" y="318"/>
                  <a:pt x="251545" y="7553"/>
                </a:cubicBezTo>
                <a:cubicBezTo>
                  <a:pt x="251243" y="8056"/>
                  <a:pt x="251009" y="8558"/>
                  <a:pt x="250775" y="9094"/>
                </a:cubicBezTo>
                <a:cubicBezTo>
                  <a:pt x="245383" y="8960"/>
                  <a:pt x="240125" y="11673"/>
                  <a:pt x="237211" y="16663"/>
                </a:cubicBezTo>
                <a:cubicBezTo>
                  <a:pt x="232992" y="23931"/>
                  <a:pt x="235470" y="33210"/>
                  <a:pt x="242704" y="37431"/>
                </a:cubicBezTo>
                <a:cubicBezTo>
                  <a:pt x="245584" y="39105"/>
                  <a:pt x="248799" y="39707"/>
                  <a:pt x="251880" y="39406"/>
                </a:cubicBezTo>
                <a:cubicBezTo>
                  <a:pt x="253085" y="41116"/>
                  <a:pt x="254693" y="42622"/>
                  <a:pt x="256635" y="43760"/>
                </a:cubicBezTo>
                <a:cubicBezTo>
                  <a:pt x="263903" y="47981"/>
                  <a:pt x="273179" y="45502"/>
                  <a:pt x="277399" y="38268"/>
                </a:cubicBezTo>
                <a:cubicBezTo>
                  <a:pt x="280179" y="33478"/>
                  <a:pt x="280045" y="27817"/>
                  <a:pt x="277533" y="23295"/>
                </a:cubicBezTo>
                <a:close/>
                <a:moveTo>
                  <a:pt x="129240" y="96582"/>
                </a:moveTo>
                <a:cubicBezTo>
                  <a:pt x="129341" y="96884"/>
                  <a:pt x="129441" y="97185"/>
                  <a:pt x="129575" y="97486"/>
                </a:cubicBezTo>
                <a:cubicBezTo>
                  <a:pt x="136039" y="112961"/>
                  <a:pt x="153856" y="120297"/>
                  <a:pt x="169328" y="113799"/>
                </a:cubicBezTo>
                <a:cubicBezTo>
                  <a:pt x="184800" y="107301"/>
                  <a:pt x="192134" y="89515"/>
                  <a:pt x="185637" y="74040"/>
                </a:cubicBezTo>
                <a:cubicBezTo>
                  <a:pt x="185202" y="72968"/>
                  <a:pt x="184666" y="71964"/>
                  <a:pt x="184130" y="70958"/>
                </a:cubicBezTo>
                <a:cubicBezTo>
                  <a:pt x="190862" y="62552"/>
                  <a:pt x="192904" y="50861"/>
                  <a:pt x="188450" y="40211"/>
                </a:cubicBezTo>
                <a:cubicBezTo>
                  <a:pt x="181987" y="24736"/>
                  <a:pt x="164170" y="17401"/>
                  <a:pt x="148698" y="23899"/>
                </a:cubicBezTo>
                <a:cubicBezTo>
                  <a:pt x="142536" y="26478"/>
                  <a:pt x="137713" y="30831"/>
                  <a:pt x="134498" y="36157"/>
                </a:cubicBezTo>
                <a:cubicBezTo>
                  <a:pt x="130279" y="36024"/>
                  <a:pt x="125992" y="36727"/>
                  <a:pt x="121839" y="38469"/>
                </a:cubicBezTo>
                <a:cubicBezTo>
                  <a:pt x="106367" y="44933"/>
                  <a:pt x="99033" y="62753"/>
                  <a:pt x="105530" y="78227"/>
                </a:cubicBezTo>
                <a:cubicBezTo>
                  <a:pt x="109783" y="88444"/>
                  <a:pt x="118993" y="95076"/>
                  <a:pt x="129207" y="96549"/>
                </a:cubicBezTo>
                <a:close/>
              </a:path>
            </a:pathLst>
          </a:custGeom>
          <a:noFill/>
          <a:ln w="15240" cap="flat">
            <a:solidFill>
              <a:srgbClr val="428466"/>
            </a:solidFill>
            <a:prstDash val="solid"/>
            <a:round/>
          </a:ln>
        </p:spPr>
        <p:txBody>
          <a:bodyPr rtlCol="0" anchor="ctr"/>
          <a:lstStyle/>
          <a:p>
            <a:endParaRPr lang="en-AU"/>
          </a:p>
        </p:txBody>
      </p:sp>
      <p:sp>
        <p:nvSpPr>
          <p:cNvPr id="13" name="Freeform 12">
            <a:extLst>
              <a:ext uri="{FF2B5EF4-FFF2-40B4-BE49-F238E27FC236}">
                <a16:creationId xmlns:a16="http://schemas.microsoft.com/office/drawing/2014/main" id="{79E23428-E37F-3202-1116-B47AB933FF9E}"/>
              </a:ext>
            </a:extLst>
          </p:cNvPr>
          <p:cNvSpPr/>
          <p:nvPr/>
        </p:nvSpPr>
        <p:spPr>
          <a:xfrm>
            <a:off x="500754" y="5575979"/>
            <a:ext cx="511328" cy="412525"/>
          </a:xfrm>
          <a:custGeom>
            <a:avLst/>
            <a:gdLst>
              <a:gd name="connsiteX0" fmla="*/ 338179 w 511328"/>
              <a:gd name="connsiteY0" fmla="*/ 298073 h 412525"/>
              <a:gd name="connsiteX1" fmla="*/ 321669 w 511328"/>
              <a:gd name="connsiteY1" fmla="*/ 412525 h 412525"/>
              <a:gd name="connsiteX2" fmla="*/ 288681 w 511328"/>
              <a:gd name="connsiteY2" fmla="*/ 412525 h 412525"/>
              <a:gd name="connsiteX3" fmla="*/ 280443 w 511328"/>
              <a:gd name="connsiteY3" fmla="*/ 363020 h 412525"/>
              <a:gd name="connsiteX4" fmla="*/ 90757 w 511328"/>
              <a:gd name="connsiteY4" fmla="*/ 354781 h 412525"/>
              <a:gd name="connsiteX5" fmla="*/ 90757 w 511328"/>
              <a:gd name="connsiteY5" fmla="*/ 370557 h 412525"/>
              <a:gd name="connsiteX6" fmla="*/ 115506 w 511328"/>
              <a:gd name="connsiteY6" fmla="*/ 412525 h 412525"/>
              <a:gd name="connsiteX7" fmla="*/ 149230 w 511328"/>
              <a:gd name="connsiteY7" fmla="*/ 412525 h 412525"/>
              <a:gd name="connsiteX8" fmla="*/ 123778 w 511328"/>
              <a:gd name="connsiteY8" fmla="*/ 330027 h 412525"/>
              <a:gd name="connsiteX9" fmla="*/ 16544 w 511328"/>
              <a:gd name="connsiteY9" fmla="*/ 206297 h 412525"/>
              <a:gd name="connsiteX10" fmla="*/ 16544 w 511328"/>
              <a:gd name="connsiteY10" fmla="*/ 222809 h 412525"/>
              <a:gd name="connsiteX11" fmla="*/ 74381 w 511328"/>
              <a:gd name="connsiteY11" fmla="*/ 288293 h 412525"/>
              <a:gd name="connsiteX12" fmla="*/ 74280 w 511328"/>
              <a:gd name="connsiteY12" fmla="*/ 288795 h 412525"/>
              <a:gd name="connsiteX13" fmla="*/ 115506 w 511328"/>
              <a:gd name="connsiteY13" fmla="*/ 330027 h 412525"/>
              <a:gd name="connsiteX14" fmla="*/ 141796 w 511328"/>
              <a:gd name="connsiteY14" fmla="*/ 320347 h 412525"/>
              <a:gd name="connsiteX15" fmla="*/ 202111 w 511328"/>
              <a:gd name="connsiteY15" fmla="*/ 354781 h 412525"/>
              <a:gd name="connsiteX16" fmla="*/ 261789 w 511328"/>
              <a:gd name="connsiteY16" fmla="*/ 321385 h 412525"/>
              <a:gd name="connsiteX17" fmla="*/ 280443 w 511328"/>
              <a:gd name="connsiteY17" fmla="*/ 330060 h 412525"/>
              <a:gd name="connsiteX18" fmla="*/ 305192 w 511328"/>
              <a:gd name="connsiteY18" fmla="*/ 305308 h 412525"/>
              <a:gd name="connsiteX19" fmla="*/ 299332 w 511328"/>
              <a:gd name="connsiteY19" fmla="*/ 289531 h 412525"/>
              <a:gd name="connsiteX20" fmla="*/ 329941 w 511328"/>
              <a:gd name="connsiteY20" fmla="*/ 297067 h 412525"/>
              <a:gd name="connsiteX21" fmla="*/ 395915 w 511328"/>
              <a:gd name="connsiteY21" fmla="*/ 231083 h 412525"/>
              <a:gd name="connsiteX22" fmla="*/ 395915 w 511328"/>
              <a:gd name="connsiteY22" fmla="*/ 177257 h 412525"/>
              <a:gd name="connsiteX23" fmla="*/ 49498 w 511328"/>
              <a:gd name="connsiteY23" fmla="*/ 107352 h 412525"/>
              <a:gd name="connsiteX24" fmla="*/ 24749 w 511328"/>
              <a:gd name="connsiteY24" fmla="*/ 82599 h 412525"/>
              <a:gd name="connsiteX25" fmla="*/ 0 w 511328"/>
              <a:gd name="connsiteY25" fmla="*/ 107352 h 412525"/>
              <a:gd name="connsiteX26" fmla="*/ 0 w 511328"/>
              <a:gd name="connsiteY26" fmla="*/ 132104 h 412525"/>
              <a:gd name="connsiteX27" fmla="*/ 24749 w 511328"/>
              <a:gd name="connsiteY27" fmla="*/ 173337 h 412525"/>
              <a:gd name="connsiteX28" fmla="*/ 39585 w 511328"/>
              <a:gd name="connsiteY28" fmla="*/ 165097 h 412525"/>
              <a:gd name="connsiteX29" fmla="*/ 395882 w 511328"/>
              <a:gd name="connsiteY29" fmla="*/ 177257 h 412525"/>
              <a:gd name="connsiteX30" fmla="*/ 412393 w 511328"/>
              <a:gd name="connsiteY30" fmla="*/ 140345 h 412525"/>
              <a:gd name="connsiteX31" fmla="*/ 401977 w 511328"/>
              <a:gd name="connsiteY31" fmla="*/ 110434 h 412525"/>
              <a:gd name="connsiteX32" fmla="*/ 395882 w 511328"/>
              <a:gd name="connsiteY32" fmla="*/ 91341 h 412525"/>
              <a:gd name="connsiteX33" fmla="*/ 395882 w 511328"/>
              <a:gd name="connsiteY33" fmla="*/ 75666 h 412525"/>
              <a:gd name="connsiteX34" fmla="*/ 407135 w 511328"/>
              <a:gd name="connsiteY34" fmla="*/ 59990 h 412525"/>
              <a:gd name="connsiteX35" fmla="*/ 431883 w 511328"/>
              <a:gd name="connsiteY35" fmla="*/ 56372 h 412525"/>
              <a:gd name="connsiteX36" fmla="*/ 452178 w 511328"/>
              <a:gd name="connsiteY36" fmla="*/ 39257 h 412525"/>
              <a:gd name="connsiteX37" fmla="*/ 432989 w 511328"/>
              <a:gd name="connsiteY37" fmla="*/ 17820 h 412525"/>
              <a:gd name="connsiteX38" fmla="*/ 416378 w 511328"/>
              <a:gd name="connsiteY38" fmla="*/ 27400 h 412525"/>
              <a:gd name="connsiteX39" fmla="*/ 395848 w 511328"/>
              <a:gd name="connsiteY39" fmla="*/ 16481 h 412525"/>
              <a:gd name="connsiteX40" fmla="*/ 378233 w 511328"/>
              <a:gd name="connsiteY40" fmla="*/ 23916 h 412525"/>
              <a:gd name="connsiteX41" fmla="*/ 354623 w 511328"/>
              <a:gd name="connsiteY41" fmla="*/ 16481 h 412525"/>
              <a:gd name="connsiteX42" fmla="*/ 319659 w 511328"/>
              <a:gd name="connsiteY42" fmla="*/ 35974 h 412525"/>
              <a:gd name="connsiteX43" fmla="*/ 272138 w 511328"/>
              <a:gd name="connsiteY43" fmla="*/ 0 h 412525"/>
              <a:gd name="connsiteX44" fmla="*/ 234395 w 511328"/>
              <a:gd name="connsiteY44" fmla="*/ 17518 h 412525"/>
              <a:gd name="connsiteX45" fmla="*/ 189653 w 511328"/>
              <a:gd name="connsiteY45" fmla="*/ 0 h 412525"/>
              <a:gd name="connsiteX46" fmla="*/ 128098 w 511328"/>
              <a:gd name="connsiteY46" fmla="*/ 42472 h 412525"/>
              <a:gd name="connsiteX47" fmla="*/ 115405 w 511328"/>
              <a:gd name="connsiteY47" fmla="*/ 41233 h 412525"/>
              <a:gd name="connsiteX48" fmla="*/ 49431 w 511328"/>
              <a:gd name="connsiteY48" fmla="*/ 107218 h 412525"/>
              <a:gd name="connsiteX49" fmla="*/ 321602 w 511328"/>
              <a:gd name="connsiteY49" fmla="*/ 74325 h 412525"/>
              <a:gd name="connsiteX50" fmla="*/ 313364 w 511328"/>
              <a:gd name="connsiteY50" fmla="*/ 107318 h 412525"/>
              <a:gd name="connsiteX51" fmla="*/ 338112 w 511328"/>
              <a:gd name="connsiteY51" fmla="*/ 140311 h 412525"/>
              <a:gd name="connsiteX52" fmla="*/ 362861 w 511328"/>
              <a:gd name="connsiteY52" fmla="*/ 107318 h 412525"/>
              <a:gd name="connsiteX53" fmla="*/ 354623 w 511328"/>
              <a:gd name="connsiteY53" fmla="*/ 74325 h 412525"/>
              <a:gd name="connsiteX54" fmla="*/ 420598 w 511328"/>
              <a:gd name="connsiteY54" fmla="*/ 90839 h 412525"/>
              <a:gd name="connsiteX55" fmla="*/ 428836 w 511328"/>
              <a:gd name="connsiteY55" fmla="*/ 99079 h 412525"/>
              <a:gd name="connsiteX56" fmla="*/ 437074 w 511328"/>
              <a:gd name="connsiteY56" fmla="*/ 90839 h 412525"/>
              <a:gd name="connsiteX57" fmla="*/ 428836 w 511328"/>
              <a:gd name="connsiteY57" fmla="*/ 82599 h 412525"/>
              <a:gd name="connsiteX58" fmla="*/ 420598 w 511328"/>
              <a:gd name="connsiteY58" fmla="*/ 90839 h 412525"/>
              <a:gd name="connsiteX59" fmla="*/ 412359 w 511328"/>
              <a:gd name="connsiteY59" fmla="*/ 140345 h 412525"/>
              <a:gd name="connsiteX60" fmla="*/ 455025 w 511328"/>
              <a:gd name="connsiteY60" fmla="*/ 156857 h 412525"/>
              <a:gd name="connsiteX61" fmla="*/ 460886 w 511328"/>
              <a:gd name="connsiteY61" fmla="*/ 162719 h 412525"/>
              <a:gd name="connsiteX62" fmla="*/ 483156 w 511328"/>
              <a:gd name="connsiteY62" fmla="*/ 163758 h 412525"/>
              <a:gd name="connsiteX63" fmla="*/ 502446 w 511328"/>
              <a:gd name="connsiteY63" fmla="*/ 147681 h 412525"/>
              <a:gd name="connsiteX64" fmla="*/ 505963 w 511328"/>
              <a:gd name="connsiteY64" fmla="*/ 113247 h 412525"/>
              <a:gd name="connsiteX65" fmla="*/ 450806 w 511328"/>
              <a:gd name="connsiteY65" fmla="*/ 44683 h 41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1328" h="412525">
                <a:moveTo>
                  <a:pt x="338179" y="298073"/>
                </a:moveTo>
                <a:lnTo>
                  <a:pt x="321669" y="412525"/>
                </a:lnTo>
                <a:lnTo>
                  <a:pt x="288681" y="412525"/>
                </a:lnTo>
                <a:lnTo>
                  <a:pt x="280443" y="363020"/>
                </a:lnTo>
                <a:moveTo>
                  <a:pt x="90757" y="354781"/>
                </a:moveTo>
                <a:lnTo>
                  <a:pt x="90757" y="370557"/>
                </a:lnTo>
                <a:lnTo>
                  <a:pt x="115506" y="412525"/>
                </a:lnTo>
                <a:lnTo>
                  <a:pt x="149230" y="412525"/>
                </a:lnTo>
                <a:lnTo>
                  <a:pt x="123778" y="330027"/>
                </a:lnTo>
                <a:moveTo>
                  <a:pt x="16544" y="206297"/>
                </a:moveTo>
                <a:lnTo>
                  <a:pt x="16544" y="222809"/>
                </a:lnTo>
                <a:cubicBezTo>
                  <a:pt x="16544" y="256539"/>
                  <a:pt x="41795" y="284273"/>
                  <a:pt x="74381" y="288293"/>
                </a:cubicBezTo>
                <a:cubicBezTo>
                  <a:pt x="74381" y="288392"/>
                  <a:pt x="74280" y="288594"/>
                  <a:pt x="74280" y="288795"/>
                </a:cubicBezTo>
                <a:cubicBezTo>
                  <a:pt x="74280" y="311571"/>
                  <a:pt x="92733" y="330027"/>
                  <a:pt x="115506" y="330027"/>
                </a:cubicBezTo>
                <a:cubicBezTo>
                  <a:pt x="125519" y="330027"/>
                  <a:pt x="134696" y="326310"/>
                  <a:pt x="141796" y="320347"/>
                </a:cubicBezTo>
                <a:cubicBezTo>
                  <a:pt x="154053" y="340980"/>
                  <a:pt x="176424" y="354781"/>
                  <a:pt x="202111" y="354781"/>
                </a:cubicBezTo>
                <a:cubicBezTo>
                  <a:pt x="227797" y="354781"/>
                  <a:pt x="249431" y="341383"/>
                  <a:pt x="261789" y="321385"/>
                </a:cubicBezTo>
                <a:cubicBezTo>
                  <a:pt x="266310" y="326643"/>
                  <a:pt x="272908" y="330060"/>
                  <a:pt x="280443" y="330060"/>
                </a:cubicBezTo>
                <a:cubicBezTo>
                  <a:pt x="294141" y="330060"/>
                  <a:pt x="305192" y="319040"/>
                  <a:pt x="305192" y="305308"/>
                </a:cubicBezTo>
                <a:cubicBezTo>
                  <a:pt x="305192" y="299313"/>
                  <a:pt x="302914" y="293852"/>
                  <a:pt x="299332" y="289531"/>
                </a:cubicBezTo>
                <a:cubicBezTo>
                  <a:pt x="308508" y="294288"/>
                  <a:pt x="318923" y="297067"/>
                  <a:pt x="329941" y="297067"/>
                </a:cubicBezTo>
                <a:cubicBezTo>
                  <a:pt x="366345" y="297067"/>
                  <a:pt x="395915" y="267458"/>
                  <a:pt x="395915" y="231083"/>
                </a:cubicBezTo>
                <a:lnTo>
                  <a:pt x="395915" y="177257"/>
                </a:lnTo>
                <a:moveTo>
                  <a:pt x="49498" y="107352"/>
                </a:moveTo>
                <a:cubicBezTo>
                  <a:pt x="49498" y="93652"/>
                  <a:pt x="38480" y="82599"/>
                  <a:pt x="24749" y="82599"/>
                </a:cubicBezTo>
                <a:cubicBezTo>
                  <a:pt x="11018" y="82599"/>
                  <a:pt x="0" y="93619"/>
                  <a:pt x="0" y="107352"/>
                </a:cubicBezTo>
                <a:lnTo>
                  <a:pt x="0" y="132104"/>
                </a:lnTo>
                <a:cubicBezTo>
                  <a:pt x="0" y="154882"/>
                  <a:pt x="11018" y="173337"/>
                  <a:pt x="24749" y="173337"/>
                </a:cubicBezTo>
                <a:cubicBezTo>
                  <a:pt x="30308" y="173337"/>
                  <a:pt x="35466" y="170255"/>
                  <a:pt x="39585" y="165097"/>
                </a:cubicBezTo>
                <a:moveTo>
                  <a:pt x="395882" y="177257"/>
                </a:moveTo>
                <a:cubicBezTo>
                  <a:pt x="405996" y="168178"/>
                  <a:pt x="412393" y="154981"/>
                  <a:pt x="412393" y="140345"/>
                </a:cubicBezTo>
                <a:cubicBezTo>
                  <a:pt x="412393" y="129090"/>
                  <a:pt x="408373" y="118808"/>
                  <a:pt x="401977" y="110434"/>
                </a:cubicBezTo>
                <a:cubicBezTo>
                  <a:pt x="397758" y="105074"/>
                  <a:pt x="395882" y="98174"/>
                  <a:pt x="395882" y="91341"/>
                </a:cubicBezTo>
                <a:lnTo>
                  <a:pt x="395882" y="75666"/>
                </a:lnTo>
                <a:cubicBezTo>
                  <a:pt x="395882" y="68565"/>
                  <a:pt x="400303" y="62268"/>
                  <a:pt x="407135" y="59990"/>
                </a:cubicBezTo>
                <a:cubicBezTo>
                  <a:pt x="412694" y="58149"/>
                  <a:pt x="420732" y="56574"/>
                  <a:pt x="431883" y="56372"/>
                </a:cubicBezTo>
                <a:cubicBezTo>
                  <a:pt x="441897" y="56273"/>
                  <a:pt x="451073" y="49271"/>
                  <a:pt x="452178" y="39257"/>
                </a:cubicBezTo>
                <a:cubicBezTo>
                  <a:pt x="453418" y="27601"/>
                  <a:pt x="444442" y="17820"/>
                  <a:pt x="432989" y="17820"/>
                </a:cubicBezTo>
                <a:cubicBezTo>
                  <a:pt x="425889" y="17820"/>
                  <a:pt x="419794" y="21739"/>
                  <a:pt x="416378" y="27400"/>
                </a:cubicBezTo>
                <a:cubicBezTo>
                  <a:pt x="411957" y="20800"/>
                  <a:pt x="404422" y="16481"/>
                  <a:pt x="395848" y="16481"/>
                </a:cubicBezTo>
                <a:cubicBezTo>
                  <a:pt x="388950" y="16481"/>
                  <a:pt x="382654" y="19361"/>
                  <a:pt x="378233" y="23916"/>
                </a:cubicBezTo>
                <a:cubicBezTo>
                  <a:pt x="371535" y="19260"/>
                  <a:pt x="363498" y="16481"/>
                  <a:pt x="354623" y="16481"/>
                </a:cubicBezTo>
                <a:cubicBezTo>
                  <a:pt x="339887" y="16481"/>
                  <a:pt x="326994" y="24318"/>
                  <a:pt x="319659" y="35974"/>
                </a:cubicBezTo>
                <a:cubicBezTo>
                  <a:pt x="313799" y="15241"/>
                  <a:pt x="294710" y="0"/>
                  <a:pt x="272138" y="0"/>
                </a:cubicBezTo>
                <a:cubicBezTo>
                  <a:pt x="256967" y="0"/>
                  <a:pt x="243470" y="6800"/>
                  <a:pt x="234395" y="17518"/>
                </a:cubicBezTo>
                <a:cubicBezTo>
                  <a:pt x="222640" y="6699"/>
                  <a:pt x="206967" y="0"/>
                  <a:pt x="189653" y="0"/>
                </a:cubicBezTo>
                <a:cubicBezTo>
                  <a:pt x="161521" y="0"/>
                  <a:pt x="137576" y="17619"/>
                  <a:pt x="128098" y="42472"/>
                </a:cubicBezTo>
                <a:cubicBezTo>
                  <a:pt x="123979" y="41635"/>
                  <a:pt x="119759" y="41233"/>
                  <a:pt x="115405" y="41233"/>
                </a:cubicBezTo>
                <a:cubicBezTo>
                  <a:pt x="79003" y="41233"/>
                  <a:pt x="49431" y="70843"/>
                  <a:pt x="49431" y="107218"/>
                </a:cubicBezTo>
                <a:moveTo>
                  <a:pt x="321602" y="74325"/>
                </a:moveTo>
                <a:cubicBezTo>
                  <a:pt x="313364" y="82567"/>
                  <a:pt x="313364" y="89064"/>
                  <a:pt x="313364" y="107318"/>
                </a:cubicBezTo>
                <a:cubicBezTo>
                  <a:pt x="313364" y="125574"/>
                  <a:pt x="324382" y="140311"/>
                  <a:pt x="338112" y="140311"/>
                </a:cubicBezTo>
                <a:cubicBezTo>
                  <a:pt x="351843" y="140311"/>
                  <a:pt x="362861" y="125574"/>
                  <a:pt x="362861" y="107318"/>
                </a:cubicBezTo>
                <a:cubicBezTo>
                  <a:pt x="362861" y="89064"/>
                  <a:pt x="362861" y="82567"/>
                  <a:pt x="354623" y="74325"/>
                </a:cubicBezTo>
                <a:moveTo>
                  <a:pt x="420598" y="90839"/>
                </a:moveTo>
                <a:cubicBezTo>
                  <a:pt x="420598" y="95394"/>
                  <a:pt x="424281" y="99079"/>
                  <a:pt x="428836" y="99079"/>
                </a:cubicBezTo>
                <a:cubicBezTo>
                  <a:pt x="433390" y="99079"/>
                  <a:pt x="437074" y="95394"/>
                  <a:pt x="437074" y="90839"/>
                </a:cubicBezTo>
                <a:cubicBezTo>
                  <a:pt x="437074" y="86284"/>
                  <a:pt x="433390" y="82599"/>
                  <a:pt x="428836" y="82599"/>
                </a:cubicBezTo>
                <a:cubicBezTo>
                  <a:pt x="424281" y="82599"/>
                  <a:pt x="420598" y="86284"/>
                  <a:pt x="420598" y="90839"/>
                </a:cubicBezTo>
                <a:close/>
                <a:moveTo>
                  <a:pt x="412359" y="140345"/>
                </a:moveTo>
                <a:lnTo>
                  <a:pt x="455025" y="156857"/>
                </a:lnTo>
                <a:lnTo>
                  <a:pt x="460886" y="162719"/>
                </a:lnTo>
                <a:cubicBezTo>
                  <a:pt x="466980" y="168816"/>
                  <a:pt x="476559" y="169217"/>
                  <a:pt x="483156" y="163758"/>
                </a:cubicBezTo>
                <a:lnTo>
                  <a:pt x="502446" y="147681"/>
                </a:lnTo>
                <a:cubicBezTo>
                  <a:pt x="512761" y="139004"/>
                  <a:pt x="514302" y="123765"/>
                  <a:pt x="505963" y="113247"/>
                </a:cubicBezTo>
                <a:lnTo>
                  <a:pt x="450806" y="44683"/>
                </a:lnTo>
              </a:path>
            </a:pathLst>
          </a:custGeom>
          <a:noFill/>
          <a:ln w="15240" cap="flat">
            <a:solidFill>
              <a:schemeClr val="accent4"/>
            </a:solidFill>
            <a:prstDash val="solid"/>
            <a:round/>
          </a:ln>
        </p:spPr>
        <p:txBody>
          <a:bodyPr rtlCol="0" anchor="ctr"/>
          <a:lstStyle/>
          <a:p>
            <a:endParaRPr lang="en-AU"/>
          </a:p>
        </p:txBody>
      </p:sp>
      <p:sp>
        <p:nvSpPr>
          <p:cNvPr id="75" name="Freeform 74">
            <a:extLst>
              <a:ext uri="{FF2B5EF4-FFF2-40B4-BE49-F238E27FC236}">
                <a16:creationId xmlns:a16="http://schemas.microsoft.com/office/drawing/2014/main" id="{53F0C6E5-228B-5F04-AAA8-E9171606A2AE}"/>
              </a:ext>
            </a:extLst>
          </p:cNvPr>
          <p:cNvSpPr/>
          <p:nvPr/>
        </p:nvSpPr>
        <p:spPr>
          <a:xfrm>
            <a:off x="530064" y="3356569"/>
            <a:ext cx="482018" cy="419691"/>
          </a:xfrm>
          <a:custGeom>
            <a:avLst/>
            <a:gdLst>
              <a:gd name="connsiteX0" fmla="*/ 365273 w 482018"/>
              <a:gd name="connsiteY0" fmla="*/ 15542 h 419691"/>
              <a:gd name="connsiteX1" fmla="*/ 435200 w 482018"/>
              <a:gd name="connsiteY1" fmla="*/ 0 h 419691"/>
              <a:gd name="connsiteX2" fmla="*/ 380812 w 482018"/>
              <a:gd name="connsiteY2" fmla="*/ 38855 h 419691"/>
              <a:gd name="connsiteX3" fmla="*/ 388581 w 482018"/>
              <a:gd name="connsiteY3" fmla="*/ 77709 h 419691"/>
              <a:gd name="connsiteX4" fmla="*/ 396351 w 482018"/>
              <a:gd name="connsiteY4" fmla="*/ 85479 h 419691"/>
              <a:gd name="connsiteX5" fmla="*/ 404121 w 482018"/>
              <a:gd name="connsiteY5" fmla="*/ 77709 h 419691"/>
              <a:gd name="connsiteX6" fmla="*/ 396351 w 482018"/>
              <a:gd name="connsiteY6" fmla="*/ 69937 h 419691"/>
              <a:gd name="connsiteX7" fmla="*/ 388581 w 482018"/>
              <a:gd name="connsiteY7" fmla="*/ 77709 h 419691"/>
              <a:gd name="connsiteX8" fmla="*/ 0 w 482018"/>
              <a:gd name="connsiteY8" fmla="*/ 248700 h 419691"/>
              <a:gd name="connsiteX9" fmla="*/ 0 w 482018"/>
              <a:gd name="connsiteY9" fmla="*/ 396379 h 419691"/>
              <a:gd name="connsiteX10" fmla="*/ 7770 w 482018"/>
              <a:gd name="connsiteY10" fmla="*/ 419692 h 419691"/>
              <a:gd name="connsiteX11" fmla="*/ 39820 w 482018"/>
              <a:gd name="connsiteY11" fmla="*/ 419692 h 419691"/>
              <a:gd name="connsiteX12" fmla="*/ 46317 w 482018"/>
              <a:gd name="connsiteY12" fmla="*/ 407635 h 419691"/>
              <a:gd name="connsiteX13" fmla="*/ 38848 w 482018"/>
              <a:gd name="connsiteY13" fmla="*/ 396379 h 419691"/>
              <a:gd name="connsiteX14" fmla="*/ 54387 w 482018"/>
              <a:gd name="connsiteY14" fmla="*/ 318638 h 419691"/>
              <a:gd name="connsiteX15" fmla="*/ 124314 w 482018"/>
              <a:gd name="connsiteY15" fmla="*/ 264243 h 419691"/>
              <a:gd name="connsiteX16" fmla="*/ 101006 w 482018"/>
              <a:gd name="connsiteY16" fmla="*/ 295325 h 419691"/>
              <a:gd name="connsiteX17" fmla="*/ 186505 w 482018"/>
              <a:gd name="connsiteY17" fmla="*/ 310867 h 419691"/>
              <a:gd name="connsiteX18" fmla="*/ 240892 w 482018"/>
              <a:gd name="connsiteY18" fmla="*/ 310867 h 419691"/>
              <a:gd name="connsiteX19" fmla="*/ 240892 w 482018"/>
              <a:gd name="connsiteY19" fmla="*/ 396379 h 419691"/>
              <a:gd name="connsiteX20" fmla="*/ 248661 w 482018"/>
              <a:gd name="connsiteY20" fmla="*/ 419692 h 419691"/>
              <a:gd name="connsiteX21" fmla="*/ 280812 w 482018"/>
              <a:gd name="connsiteY21" fmla="*/ 419692 h 419691"/>
              <a:gd name="connsiteX22" fmla="*/ 287308 w 482018"/>
              <a:gd name="connsiteY22" fmla="*/ 407635 h 419691"/>
              <a:gd name="connsiteX23" fmla="*/ 279840 w 482018"/>
              <a:gd name="connsiteY23" fmla="*/ 396379 h 419691"/>
              <a:gd name="connsiteX24" fmla="*/ 295380 w 482018"/>
              <a:gd name="connsiteY24" fmla="*/ 310867 h 419691"/>
              <a:gd name="connsiteX25" fmla="*/ 299566 w 482018"/>
              <a:gd name="connsiteY25" fmla="*/ 310867 h 419691"/>
              <a:gd name="connsiteX26" fmla="*/ 344241 w 482018"/>
              <a:gd name="connsiteY26" fmla="*/ 277641 h 419691"/>
              <a:gd name="connsiteX27" fmla="*/ 374952 w 482018"/>
              <a:gd name="connsiteY27" fmla="*/ 175347 h 419691"/>
              <a:gd name="connsiteX28" fmla="*/ 401676 w 482018"/>
              <a:gd name="connsiteY28" fmla="*/ 153374 h 419691"/>
              <a:gd name="connsiteX29" fmla="*/ 458709 w 482018"/>
              <a:gd name="connsiteY29" fmla="*/ 147646 h 419691"/>
              <a:gd name="connsiteX30" fmla="*/ 482018 w 482018"/>
              <a:gd name="connsiteY30" fmla="*/ 124334 h 419691"/>
              <a:gd name="connsiteX31" fmla="*/ 482018 w 482018"/>
              <a:gd name="connsiteY31" fmla="*/ 108792 h 419691"/>
              <a:gd name="connsiteX32" fmla="*/ 474248 w 482018"/>
              <a:gd name="connsiteY32" fmla="*/ 101021 h 419691"/>
              <a:gd name="connsiteX33" fmla="*/ 466478 w 482018"/>
              <a:gd name="connsiteY33" fmla="*/ 101021 h 419691"/>
              <a:gd name="connsiteX34" fmla="*/ 396552 w 482018"/>
              <a:gd name="connsiteY34" fmla="*/ 31083 h 419691"/>
              <a:gd name="connsiteX35" fmla="*/ 341964 w 482018"/>
              <a:gd name="connsiteY35" fmla="*/ 38855 h 419691"/>
              <a:gd name="connsiteX36" fmla="*/ 295346 w 482018"/>
              <a:gd name="connsiteY36" fmla="*/ 15542 h 419691"/>
              <a:gd name="connsiteX37" fmla="*/ 318655 w 482018"/>
              <a:gd name="connsiteY37" fmla="*/ 54395 h 419691"/>
              <a:gd name="connsiteX38" fmla="*/ 272038 w 482018"/>
              <a:gd name="connsiteY38" fmla="*/ 77709 h 419691"/>
              <a:gd name="connsiteX39" fmla="*/ 69994 w 482018"/>
              <a:gd name="connsiteY39" fmla="*/ 77709 h 419691"/>
              <a:gd name="connsiteX40" fmla="*/ 67 w 482018"/>
              <a:gd name="connsiteY40" fmla="*/ 147646 h 419691"/>
              <a:gd name="connsiteX41" fmla="*/ 67 w 482018"/>
              <a:gd name="connsiteY41" fmla="*/ 176987 h 419691"/>
              <a:gd name="connsiteX42" fmla="*/ 54454 w 482018"/>
              <a:gd name="connsiteY42" fmla="*/ 233158 h 419691"/>
              <a:gd name="connsiteX43" fmla="*/ 108842 w 482018"/>
              <a:gd name="connsiteY43" fmla="*/ 176987 h 419691"/>
              <a:gd name="connsiteX44" fmla="*/ 54454 w 482018"/>
              <a:gd name="connsiteY44" fmla="*/ 318638 h 419691"/>
              <a:gd name="connsiteX45" fmla="*/ 89418 w 482018"/>
              <a:gd name="connsiteY45" fmla="*/ 334180 h 419691"/>
              <a:gd name="connsiteX46" fmla="*/ 136906 w 482018"/>
              <a:gd name="connsiteY46" fmla="*/ 304837 h 419691"/>
              <a:gd name="connsiteX47" fmla="*/ 93303 w 482018"/>
              <a:gd name="connsiteY47" fmla="*/ 334180 h 419691"/>
              <a:gd name="connsiteX48" fmla="*/ 93303 w 482018"/>
              <a:gd name="connsiteY48" fmla="*/ 341950 h 419691"/>
              <a:gd name="connsiteX49" fmla="*/ 118185 w 482018"/>
              <a:gd name="connsiteY49" fmla="*/ 327950 h 419691"/>
              <a:gd name="connsiteX50" fmla="*/ 124415 w 482018"/>
              <a:gd name="connsiteY50" fmla="*/ 334180 h 419691"/>
              <a:gd name="connsiteX51" fmla="*/ 240993 w 482018"/>
              <a:gd name="connsiteY51" fmla="*/ 264243 h 419691"/>
              <a:gd name="connsiteX52" fmla="*/ 240993 w 482018"/>
              <a:gd name="connsiteY52" fmla="*/ 310867 h 419691"/>
              <a:gd name="connsiteX53" fmla="*/ 124415 w 482018"/>
              <a:gd name="connsiteY53" fmla="*/ 108792 h 419691"/>
              <a:gd name="connsiteX54" fmla="*/ 124415 w 482018"/>
              <a:gd name="connsiteY54" fmla="*/ 116562 h 419691"/>
              <a:gd name="connsiteX55" fmla="*/ 155493 w 482018"/>
              <a:gd name="connsiteY55" fmla="*/ 147646 h 419691"/>
              <a:gd name="connsiteX56" fmla="*/ 174817 w 482018"/>
              <a:gd name="connsiteY56" fmla="*/ 143961 h 419691"/>
              <a:gd name="connsiteX57" fmla="*/ 194844 w 482018"/>
              <a:gd name="connsiteY57" fmla="*/ 148248 h 419691"/>
              <a:gd name="connsiteX58" fmla="*/ 225554 w 482018"/>
              <a:gd name="connsiteY58" fmla="*/ 163221 h 419691"/>
              <a:gd name="connsiteX59" fmla="*/ 264402 w 482018"/>
              <a:gd name="connsiteY59" fmla="*/ 124367 h 419691"/>
              <a:gd name="connsiteX60" fmla="*/ 264402 w 482018"/>
              <a:gd name="connsiteY60" fmla="*/ 77742 h 419691"/>
              <a:gd name="connsiteX61" fmla="*/ 326491 w 482018"/>
              <a:gd name="connsiteY61" fmla="*/ 209880 h 419691"/>
              <a:gd name="connsiteX62" fmla="*/ 295414 w 482018"/>
              <a:gd name="connsiteY62" fmla="*/ 178796 h 419691"/>
              <a:gd name="connsiteX63" fmla="*/ 264335 w 482018"/>
              <a:gd name="connsiteY63" fmla="*/ 209880 h 419691"/>
              <a:gd name="connsiteX64" fmla="*/ 283659 w 482018"/>
              <a:gd name="connsiteY64" fmla="*/ 238652 h 419691"/>
              <a:gd name="connsiteX65" fmla="*/ 279874 w 482018"/>
              <a:gd name="connsiteY65" fmla="*/ 248768 h 419691"/>
              <a:gd name="connsiteX66" fmla="*/ 295414 w 482018"/>
              <a:gd name="connsiteY66" fmla="*/ 264310 h 419691"/>
              <a:gd name="connsiteX67" fmla="*/ 319392 w 482018"/>
              <a:gd name="connsiteY67" fmla="*/ 241365 h 419691"/>
              <a:gd name="connsiteX68" fmla="*/ 326491 w 482018"/>
              <a:gd name="connsiteY68" fmla="*/ 209880 h 41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2018" h="419691">
                <a:moveTo>
                  <a:pt x="365273" y="15542"/>
                </a:moveTo>
                <a:cubicBezTo>
                  <a:pt x="365273" y="15542"/>
                  <a:pt x="396351" y="0"/>
                  <a:pt x="435200" y="0"/>
                </a:cubicBezTo>
                <a:cubicBezTo>
                  <a:pt x="435200" y="0"/>
                  <a:pt x="380812" y="23312"/>
                  <a:pt x="380812" y="38855"/>
                </a:cubicBezTo>
                <a:moveTo>
                  <a:pt x="388581" y="77709"/>
                </a:moveTo>
                <a:cubicBezTo>
                  <a:pt x="388581" y="81996"/>
                  <a:pt x="392064" y="85479"/>
                  <a:pt x="396351" y="85479"/>
                </a:cubicBezTo>
                <a:cubicBezTo>
                  <a:pt x="400638" y="85479"/>
                  <a:pt x="404121" y="81996"/>
                  <a:pt x="404121" y="77709"/>
                </a:cubicBezTo>
                <a:cubicBezTo>
                  <a:pt x="404121" y="73421"/>
                  <a:pt x="400638" y="69937"/>
                  <a:pt x="396351" y="69937"/>
                </a:cubicBezTo>
                <a:cubicBezTo>
                  <a:pt x="392064" y="69937"/>
                  <a:pt x="388581" y="73421"/>
                  <a:pt x="388581" y="77709"/>
                </a:cubicBezTo>
                <a:close/>
                <a:moveTo>
                  <a:pt x="0" y="248700"/>
                </a:moveTo>
                <a:lnTo>
                  <a:pt x="0" y="396379"/>
                </a:lnTo>
                <a:lnTo>
                  <a:pt x="7770" y="419692"/>
                </a:lnTo>
                <a:lnTo>
                  <a:pt x="39820" y="419692"/>
                </a:lnTo>
                <a:cubicBezTo>
                  <a:pt x="46048" y="419692"/>
                  <a:pt x="49733" y="412792"/>
                  <a:pt x="46317" y="407635"/>
                </a:cubicBezTo>
                <a:lnTo>
                  <a:pt x="38848" y="396379"/>
                </a:lnTo>
                <a:lnTo>
                  <a:pt x="54387" y="318638"/>
                </a:lnTo>
                <a:cubicBezTo>
                  <a:pt x="108775" y="303096"/>
                  <a:pt x="124314" y="264243"/>
                  <a:pt x="124314" y="264243"/>
                </a:cubicBezTo>
                <a:moveTo>
                  <a:pt x="101006" y="295325"/>
                </a:moveTo>
                <a:cubicBezTo>
                  <a:pt x="101006" y="295325"/>
                  <a:pt x="147623" y="310867"/>
                  <a:pt x="186505" y="310867"/>
                </a:cubicBezTo>
                <a:lnTo>
                  <a:pt x="240892" y="310867"/>
                </a:lnTo>
                <a:lnTo>
                  <a:pt x="240892" y="396379"/>
                </a:lnTo>
                <a:lnTo>
                  <a:pt x="248661" y="419692"/>
                </a:lnTo>
                <a:lnTo>
                  <a:pt x="280812" y="419692"/>
                </a:lnTo>
                <a:cubicBezTo>
                  <a:pt x="287041" y="419692"/>
                  <a:pt x="290724" y="412792"/>
                  <a:pt x="287308" y="407635"/>
                </a:cubicBezTo>
                <a:lnTo>
                  <a:pt x="279840" y="396379"/>
                </a:lnTo>
                <a:lnTo>
                  <a:pt x="295380" y="310867"/>
                </a:lnTo>
                <a:lnTo>
                  <a:pt x="299566" y="310867"/>
                </a:lnTo>
                <a:cubicBezTo>
                  <a:pt x="320162" y="310867"/>
                  <a:pt x="338313" y="297368"/>
                  <a:pt x="344241" y="277641"/>
                </a:cubicBezTo>
                <a:lnTo>
                  <a:pt x="374952" y="175347"/>
                </a:lnTo>
                <a:cubicBezTo>
                  <a:pt x="378534" y="163288"/>
                  <a:pt x="389118" y="154546"/>
                  <a:pt x="401676" y="153374"/>
                </a:cubicBezTo>
                <a:lnTo>
                  <a:pt x="458709" y="147646"/>
                </a:lnTo>
                <a:cubicBezTo>
                  <a:pt x="482018" y="147646"/>
                  <a:pt x="482018" y="124334"/>
                  <a:pt x="482018" y="124334"/>
                </a:cubicBezTo>
                <a:lnTo>
                  <a:pt x="482018" y="108792"/>
                </a:lnTo>
                <a:cubicBezTo>
                  <a:pt x="482018" y="104505"/>
                  <a:pt x="478535" y="101021"/>
                  <a:pt x="474248" y="101021"/>
                </a:cubicBezTo>
                <a:lnTo>
                  <a:pt x="466478" y="101021"/>
                </a:lnTo>
                <a:lnTo>
                  <a:pt x="396552" y="31083"/>
                </a:lnTo>
                <a:moveTo>
                  <a:pt x="341964" y="38855"/>
                </a:moveTo>
                <a:cubicBezTo>
                  <a:pt x="341964" y="7770"/>
                  <a:pt x="295346" y="15542"/>
                  <a:pt x="295346" y="15542"/>
                </a:cubicBezTo>
                <a:cubicBezTo>
                  <a:pt x="295346" y="54395"/>
                  <a:pt x="318655" y="54395"/>
                  <a:pt x="318655" y="54395"/>
                </a:cubicBezTo>
                <a:cubicBezTo>
                  <a:pt x="310885" y="69937"/>
                  <a:pt x="287577" y="77709"/>
                  <a:pt x="272038" y="77709"/>
                </a:cubicBezTo>
                <a:lnTo>
                  <a:pt x="69994" y="77709"/>
                </a:lnTo>
                <a:cubicBezTo>
                  <a:pt x="67" y="77709"/>
                  <a:pt x="67" y="147646"/>
                  <a:pt x="67" y="147646"/>
                </a:cubicBezTo>
                <a:lnTo>
                  <a:pt x="67" y="176987"/>
                </a:lnTo>
                <a:cubicBezTo>
                  <a:pt x="67" y="207970"/>
                  <a:pt x="24448" y="233158"/>
                  <a:pt x="54454" y="233158"/>
                </a:cubicBezTo>
                <a:cubicBezTo>
                  <a:pt x="84462" y="233158"/>
                  <a:pt x="108842" y="208004"/>
                  <a:pt x="108842" y="176987"/>
                </a:cubicBezTo>
                <a:moveTo>
                  <a:pt x="54454" y="318638"/>
                </a:moveTo>
                <a:cubicBezTo>
                  <a:pt x="63597" y="327782"/>
                  <a:pt x="75452" y="334180"/>
                  <a:pt x="89418" y="334180"/>
                </a:cubicBezTo>
                <a:cubicBezTo>
                  <a:pt x="110316" y="334180"/>
                  <a:pt x="129036" y="322623"/>
                  <a:pt x="136906" y="304837"/>
                </a:cubicBezTo>
                <a:moveTo>
                  <a:pt x="93303" y="334180"/>
                </a:moveTo>
                <a:lnTo>
                  <a:pt x="93303" y="341950"/>
                </a:lnTo>
                <a:moveTo>
                  <a:pt x="118185" y="327950"/>
                </a:moveTo>
                <a:lnTo>
                  <a:pt x="124415" y="334180"/>
                </a:lnTo>
                <a:moveTo>
                  <a:pt x="240993" y="264243"/>
                </a:moveTo>
                <a:lnTo>
                  <a:pt x="240993" y="310867"/>
                </a:lnTo>
                <a:moveTo>
                  <a:pt x="124415" y="108792"/>
                </a:moveTo>
                <a:lnTo>
                  <a:pt x="124415" y="116562"/>
                </a:lnTo>
                <a:cubicBezTo>
                  <a:pt x="124415" y="133746"/>
                  <a:pt x="138313" y="147646"/>
                  <a:pt x="155493" y="147646"/>
                </a:cubicBezTo>
                <a:cubicBezTo>
                  <a:pt x="162794" y="147646"/>
                  <a:pt x="169492" y="146573"/>
                  <a:pt x="174817" y="143961"/>
                </a:cubicBezTo>
                <a:cubicBezTo>
                  <a:pt x="181816" y="140545"/>
                  <a:pt x="189988" y="142120"/>
                  <a:pt x="194844" y="148248"/>
                </a:cubicBezTo>
                <a:cubicBezTo>
                  <a:pt x="201943" y="157392"/>
                  <a:pt x="212995" y="163221"/>
                  <a:pt x="225554" y="163221"/>
                </a:cubicBezTo>
                <a:cubicBezTo>
                  <a:pt x="247020" y="163221"/>
                  <a:pt x="264402" y="145837"/>
                  <a:pt x="264402" y="124367"/>
                </a:cubicBezTo>
                <a:lnTo>
                  <a:pt x="264402" y="77742"/>
                </a:lnTo>
                <a:moveTo>
                  <a:pt x="326491" y="209880"/>
                </a:moveTo>
                <a:cubicBezTo>
                  <a:pt x="326491" y="192696"/>
                  <a:pt x="312593" y="178796"/>
                  <a:pt x="295414" y="178796"/>
                </a:cubicBezTo>
                <a:cubicBezTo>
                  <a:pt x="278233" y="178796"/>
                  <a:pt x="264335" y="192696"/>
                  <a:pt x="264335" y="209880"/>
                </a:cubicBezTo>
                <a:cubicBezTo>
                  <a:pt x="264335" y="222909"/>
                  <a:pt x="272305" y="233963"/>
                  <a:pt x="283659" y="238652"/>
                </a:cubicBezTo>
                <a:cubicBezTo>
                  <a:pt x="281314" y="241365"/>
                  <a:pt x="279874" y="244882"/>
                  <a:pt x="279874" y="248768"/>
                </a:cubicBezTo>
                <a:cubicBezTo>
                  <a:pt x="279874" y="257308"/>
                  <a:pt x="286873" y="264310"/>
                  <a:pt x="295414" y="264310"/>
                </a:cubicBezTo>
                <a:cubicBezTo>
                  <a:pt x="311254" y="264310"/>
                  <a:pt x="316009" y="249237"/>
                  <a:pt x="319392" y="241365"/>
                </a:cubicBezTo>
                <a:cubicBezTo>
                  <a:pt x="322808" y="233593"/>
                  <a:pt x="326491" y="222909"/>
                  <a:pt x="326491" y="209880"/>
                </a:cubicBezTo>
                <a:close/>
              </a:path>
            </a:pathLst>
          </a:custGeom>
          <a:noFill/>
          <a:ln w="15240" cap="flat">
            <a:solidFill>
              <a:schemeClr val="accent6"/>
            </a:solidFill>
            <a:prstDash val="solid"/>
            <a:round/>
          </a:ln>
        </p:spPr>
        <p:txBody>
          <a:bodyPr rtlCol="0" anchor="ctr"/>
          <a:lstStyle/>
          <a:p>
            <a:endParaRPr lang="en-AU"/>
          </a:p>
        </p:txBody>
      </p:sp>
      <p:sp>
        <p:nvSpPr>
          <p:cNvPr id="76" name="Freeform 75">
            <a:extLst>
              <a:ext uri="{FF2B5EF4-FFF2-40B4-BE49-F238E27FC236}">
                <a16:creationId xmlns:a16="http://schemas.microsoft.com/office/drawing/2014/main" id="{EA197AB1-ACEB-9C72-F345-446B12F3C1FE}"/>
              </a:ext>
            </a:extLst>
          </p:cNvPr>
          <p:cNvSpPr/>
          <p:nvPr/>
        </p:nvSpPr>
        <p:spPr>
          <a:xfrm>
            <a:off x="6542582" y="3306886"/>
            <a:ext cx="522305" cy="499679"/>
          </a:xfrm>
          <a:custGeom>
            <a:avLst/>
            <a:gdLst>
              <a:gd name="connsiteX0" fmla="*/ 128701 w 522305"/>
              <a:gd name="connsiteY0" fmla="*/ 119879 h 499679"/>
              <a:gd name="connsiteX1" fmla="*/ 121702 w 522305"/>
              <a:gd name="connsiteY1" fmla="*/ 0 h 499679"/>
              <a:gd name="connsiteX2" fmla="*/ 160215 w 522305"/>
              <a:gd name="connsiteY2" fmla="*/ 65047 h 499679"/>
              <a:gd name="connsiteX3" fmla="*/ 56765 w 522305"/>
              <a:gd name="connsiteY3" fmla="*/ 170355 h 499679"/>
              <a:gd name="connsiteX4" fmla="*/ 0 w 522305"/>
              <a:gd name="connsiteY4" fmla="*/ 170355 h 499679"/>
              <a:gd name="connsiteX5" fmla="*/ 99665 w 522305"/>
              <a:gd name="connsiteY5" fmla="*/ 245351 h 499679"/>
              <a:gd name="connsiteX6" fmla="*/ 393236 w 522305"/>
              <a:gd name="connsiteY6" fmla="*/ 119511 h 499679"/>
              <a:gd name="connsiteX7" fmla="*/ 400604 w 522305"/>
              <a:gd name="connsiteY7" fmla="*/ 0 h 499679"/>
              <a:gd name="connsiteX8" fmla="*/ 362091 w 522305"/>
              <a:gd name="connsiteY8" fmla="*/ 65047 h 499679"/>
              <a:gd name="connsiteX9" fmla="*/ 422640 w 522305"/>
              <a:gd name="connsiteY9" fmla="*/ 245351 h 499679"/>
              <a:gd name="connsiteX10" fmla="*/ 522306 w 522305"/>
              <a:gd name="connsiteY10" fmla="*/ 170355 h 499679"/>
              <a:gd name="connsiteX11" fmla="*/ 465541 w 522305"/>
              <a:gd name="connsiteY11" fmla="*/ 170355 h 499679"/>
              <a:gd name="connsiteX12" fmla="*/ 261153 w 522305"/>
              <a:gd name="connsiteY12" fmla="*/ 90872 h 499679"/>
              <a:gd name="connsiteX13" fmla="*/ 196986 w 522305"/>
              <a:gd name="connsiteY13" fmla="*/ 90872 h 499679"/>
              <a:gd name="connsiteX14" fmla="*/ 94642 w 522305"/>
              <a:gd name="connsiteY14" fmla="*/ 203952 h 499679"/>
              <a:gd name="connsiteX15" fmla="*/ 147623 w 522305"/>
              <a:gd name="connsiteY15" fmla="*/ 367039 h 499679"/>
              <a:gd name="connsiteX16" fmla="*/ 147623 w 522305"/>
              <a:gd name="connsiteY16" fmla="*/ 431549 h 499679"/>
              <a:gd name="connsiteX17" fmla="*/ 261153 w 522305"/>
              <a:gd name="connsiteY17" fmla="*/ 363421 h 499679"/>
              <a:gd name="connsiteX18" fmla="*/ 147589 w 522305"/>
              <a:gd name="connsiteY18" fmla="*/ 431549 h 499679"/>
              <a:gd name="connsiteX19" fmla="*/ 261153 w 522305"/>
              <a:gd name="connsiteY19" fmla="*/ 499679 h 499679"/>
              <a:gd name="connsiteX20" fmla="*/ 374683 w 522305"/>
              <a:gd name="connsiteY20" fmla="*/ 431549 h 499679"/>
              <a:gd name="connsiteX21" fmla="*/ 261153 w 522305"/>
              <a:gd name="connsiteY21" fmla="*/ 363421 h 499679"/>
              <a:gd name="connsiteX22" fmla="*/ 213966 w 522305"/>
              <a:gd name="connsiteY22" fmla="*/ 425789 h 499679"/>
              <a:gd name="connsiteX23" fmla="*/ 199197 w 522305"/>
              <a:gd name="connsiteY23" fmla="*/ 440559 h 499679"/>
              <a:gd name="connsiteX24" fmla="*/ 213966 w 522305"/>
              <a:gd name="connsiteY24" fmla="*/ 455331 h 499679"/>
              <a:gd name="connsiteX25" fmla="*/ 228735 w 522305"/>
              <a:gd name="connsiteY25" fmla="*/ 440559 h 499679"/>
              <a:gd name="connsiteX26" fmla="*/ 213966 w 522305"/>
              <a:gd name="connsiteY26" fmla="*/ 425789 h 499679"/>
              <a:gd name="connsiteX27" fmla="*/ 293571 w 522305"/>
              <a:gd name="connsiteY27" fmla="*/ 440559 h 499679"/>
              <a:gd name="connsiteX28" fmla="*/ 308340 w 522305"/>
              <a:gd name="connsiteY28" fmla="*/ 455331 h 499679"/>
              <a:gd name="connsiteX29" fmla="*/ 323109 w 522305"/>
              <a:gd name="connsiteY29" fmla="*/ 440559 h 499679"/>
              <a:gd name="connsiteX30" fmla="*/ 308340 w 522305"/>
              <a:gd name="connsiteY30" fmla="*/ 425789 h 499679"/>
              <a:gd name="connsiteX31" fmla="*/ 293571 w 522305"/>
              <a:gd name="connsiteY31" fmla="*/ 440559 h 499679"/>
              <a:gd name="connsiteX32" fmla="*/ 173812 w 522305"/>
              <a:gd name="connsiteY32" fmla="*/ 250007 h 499679"/>
              <a:gd name="connsiteX33" fmla="*/ 199800 w 522305"/>
              <a:gd name="connsiteY33" fmla="*/ 275999 h 499679"/>
              <a:gd name="connsiteX34" fmla="*/ 225788 w 522305"/>
              <a:gd name="connsiteY34" fmla="*/ 250007 h 499679"/>
              <a:gd name="connsiteX35" fmla="*/ 305694 w 522305"/>
              <a:gd name="connsiteY35" fmla="*/ 250007 h 499679"/>
              <a:gd name="connsiteX36" fmla="*/ 331682 w 522305"/>
              <a:gd name="connsiteY36" fmla="*/ 275999 h 499679"/>
              <a:gd name="connsiteX37" fmla="*/ 357670 w 522305"/>
              <a:gd name="connsiteY37" fmla="*/ 250007 h 499679"/>
              <a:gd name="connsiteX38" fmla="*/ 374717 w 522305"/>
              <a:gd name="connsiteY38" fmla="*/ 431584 h 499679"/>
              <a:gd name="connsiteX39" fmla="*/ 374717 w 522305"/>
              <a:gd name="connsiteY39" fmla="*/ 367071 h 499679"/>
              <a:gd name="connsiteX40" fmla="*/ 427697 w 522305"/>
              <a:gd name="connsiteY40" fmla="*/ 203984 h 499679"/>
              <a:gd name="connsiteX41" fmla="*/ 325353 w 522305"/>
              <a:gd name="connsiteY41" fmla="*/ 90906 h 499679"/>
              <a:gd name="connsiteX42" fmla="*/ 261186 w 522305"/>
              <a:gd name="connsiteY42" fmla="*/ 90906 h 4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2305" h="499679">
                <a:moveTo>
                  <a:pt x="128701" y="119879"/>
                </a:moveTo>
                <a:cubicBezTo>
                  <a:pt x="112860" y="98843"/>
                  <a:pt x="76223" y="46123"/>
                  <a:pt x="121702" y="0"/>
                </a:cubicBezTo>
                <a:cubicBezTo>
                  <a:pt x="131112" y="26997"/>
                  <a:pt x="143436" y="44716"/>
                  <a:pt x="160215" y="65047"/>
                </a:cubicBezTo>
                <a:moveTo>
                  <a:pt x="56765" y="170355"/>
                </a:moveTo>
                <a:lnTo>
                  <a:pt x="0" y="170355"/>
                </a:lnTo>
                <a:cubicBezTo>
                  <a:pt x="0" y="170355"/>
                  <a:pt x="7770" y="238987"/>
                  <a:pt x="99665" y="245351"/>
                </a:cubicBezTo>
                <a:moveTo>
                  <a:pt x="393236" y="119511"/>
                </a:moveTo>
                <a:cubicBezTo>
                  <a:pt x="409077" y="98475"/>
                  <a:pt x="446083" y="46123"/>
                  <a:pt x="400604" y="0"/>
                </a:cubicBezTo>
                <a:cubicBezTo>
                  <a:pt x="391194" y="26997"/>
                  <a:pt x="378869" y="44716"/>
                  <a:pt x="362091" y="65047"/>
                </a:cubicBezTo>
                <a:moveTo>
                  <a:pt x="422640" y="245351"/>
                </a:moveTo>
                <a:cubicBezTo>
                  <a:pt x="514503" y="238987"/>
                  <a:pt x="522306" y="170355"/>
                  <a:pt x="522306" y="170355"/>
                </a:cubicBezTo>
                <a:lnTo>
                  <a:pt x="465541" y="170355"/>
                </a:lnTo>
                <a:moveTo>
                  <a:pt x="261153" y="90872"/>
                </a:moveTo>
                <a:lnTo>
                  <a:pt x="196986" y="90872"/>
                </a:lnTo>
                <a:cubicBezTo>
                  <a:pt x="157971" y="90872"/>
                  <a:pt x="94642" y="124535"/>
                  <a:pt x="94642" y="203952"/>
                </a:cubicBezTo>
                <a:cubicBezTo>
                  <a:pt x="94642" y="283368"/>
                  <a:pt x="147623" y="323964"/>
                  <a:pt x="147623" y="367039"/>
                </a:cubicBezTo>
                <a:lnTo>
                  <a:pt x="147623" y="431549"/>
                </a:lnTo>
                <a:moveTo>
                  <a:pt x="261153" y="363421"/>
                </a:moveTo>
                <a:cubicBezTo>
                  <a:pt x="198460" y="363421"/>
                  <a:pt x="147589" y="393934"/>
                  <a:pt x="147589" y="431549"/>
                </a:cubicBezTo>
                <a:cubicBezTo>
                  <a:pt x="147589" y="469164"/>
                  <a:pt x="198427" y="499679"/>
                  <a:pt x="261153" y="499679"/>
                </a:cubicBezTo>
                <a:cubicBezTo>
                  <a:pt x="323879" y="499679"/>
                  <a:pt x="374683" y="469164"/>
                  <a:pt x="374683" y="431549"/>
                </a:cubicBezTo>
                <a:cubicBezTo>
                  <a:pt x="374683" y="393934"/>
                  <a:pt x="323845" y="363421"/>
                  <a:pt x="261153" y="363421"/>
                </a:cubicBezTo>
                <a:close/>
                <a:moveTo>
                  <a:pt x="213966" y="425789"/>
                </a:moveTo>
                <a:cubicBezTo>
                  <a:pt x="205794" y="425789"/>
                  <a:pt x="199197" y="432387"/>
                  <a:pt x="199197" y="440559"/>
                </a:cubicBezTo>
                <a:cubicBezTo>
                  <a:pt x="199197" y="448733"/>
                  <a:pt x="205794" y="455331"/>
                  <a:pt x="213966" y="455331"/>
                </a:cubicBezTo>
                <a:cubicBezTo>
                  <a:pt x="222137" y="455331"/>
                  <a:pt x="228735" y="448733"/>
                  <a:pt x="228735" y="440559"/>
                </a:cubicBezTo>
                <a:cubicBezTo>
                  <a:pt x="228735" y="432387"/>
                  <a:pt x="222137" y="425789"/>
                  <a:pt x="213966" y="425789"/>
                </a:cubicBezTo>
                <a:close/>
                <a:moveTo>
                  <a:pt x="293571" y="440559"/>
                </a:moveTo>
                <a:cubicBezTo>
                  <a:pt x="293571" y="448699"/>
                  <a:pt x="300168" y="455331"/>
                  <a:pt x="308340" y="455331"/>
                </a:cubicBezTo>
                <a:cubicBezTo>
                  <a:pt x="316511" y="455331"/>
                  <a:pt x="323109" y="448733"/>
                  <a:pt x="323109" y="440559"/>
                </a:cubicBezTo>
                <a:cubicBezTo>
                  <a:pt x="323109" y="432387"/>
                  <a:pt x="316511" y="425789"/>
                  <a:pt x="308340" y="425789"/>
                </a:cubicBezTo>
                <a:cubicBezTo>
                  <a:pt x="300168" y="425789"/>
                  <a:pt x="293571" y="432387"/>
                  <a:pt x="293571" y="440559"/>
                </a:cubicBezTo>
                <a:close/>
                <a:moveTo>
                  <a:pt x="173812" y="250007"/>
                </a:moveTo>
                <a:cubicBezTo>
                  <a:pt x="173812" y="264377"/>
                  <a:pt x="185433" y="275999"/>
                  <a:pt x="199800" y="275999"/>
                </a:cubicBezTo>
                <a:cubicBezTo>
                  <a:pt x="214167" y="275999"/>
                  <a:pt x="225788" y="264377"/>
                  <a:pt x="225788" y="250007"/>
                </a:cubicBezTo>
                <a:moveTo>
                  <a:pt x="305694" y="250007"/>
                </a:moveTo>
                <a:cubicBezTo>
                  <a:pt x="305694" y="264377"/>
                  <a:pt x="317315" y="275999"/>
                  <a:pt x="331682" y="275999"/>
                </a:cubicBezTo>
                <a:cubicBezTo>
                  <a:pt x="346049" y="275999"/>
                  <a:pt x="357670" y="264377"/>
                  <a:pt x="357670" y="250007"/>
                </a:cubicBezTo>
                <a:moveTo>
                  <a:pt x="374717" y="431584"/>
                </a:moveTo>
                <a:lnTo>
                  <a:pt x="374717" y="367071"/>
                </a:lnTo>
                <a:cubicBezTo>
                  <a:pt x="374717" y="323997"/>
                  <a:pt x="427697" y="283368"/>
                  <a:pt x="427697" y="203984"/>
                </a:cubicBezTo>
                <a:cubicBezTo>
                  <a:pt x="427697" y="124602"/>
                  <a:pt x="364368" y="90906"/>
                  <a:pt x="325353" y="90906"/>
                </a:cubicBezTo>
                <a:lnTo>
                  <a:pt x="261186" y="90906"/>
                </a:lnTo>
              </a:path>
            </a:pathLst>
          </a:custGeom>
          <a:noFill/>
          <a:ln w="15240" cap="flat">
            <a:solidFill>
              <a:srgbClr val="666666"/>
            </a:solidFill>
            <a:prstDash val="solid"/>
            <a:round/>
          </a:ln>
        </p:spPr>
        <p:txBody>
          <a:bodyPr rtlCol="0" anchor="ctr"/>
          <a:lstStyle/>
          <a:p>
            <a:endParaRPr lang="en-AU"/>
          </a:p>
        </p:txBody>
      </p:sp>
      <p:sp>
        <p:nvSpPr>
          <p:cNvPr id="2" name="object 4">
            <a:extLst>
              <a:ext uri="{FF2B5EF4-FFF2-40B4-BE49-F238E27FC236}">
                <a16:creationId xmlns:a16="http://schemas.microsoft.com/office/drawing/2014/main" id="{9534953E-C3EC-ADEE-EAE3-E8A995DC43DC}"/>
              </a:ext>
            </a:extLst>
          </p:cNvPr>
          <p:cNvSpPr txBox="1"/>
          <p:nvPr/>
        </p:nvSpPr>
        <p:spPr>
          <a:xfrm>
            <a:off x="366901" y="6441613"/>
            <a:ext cx="5527610" cy="182101"/>
          </a:xfrm>
          <a:prstGeom prst="rect">
            <a:avLst/>
          </a:prstGeom>
        </p:spPr>
        <p:txBody>
          <a:bodyPr vert="horz" wrap="square" lIns="0" tIns="12700" rIns="0" bIns="0" rtlCol="0">
            <a:spAutoFit/>
          </a:bodyPr>
          <a:lstStyle/>
          <a:p>
            <a:pPr marL="12700">
              <a:lnSpc>
                <a:spcPct val="100000"/>
              </a:lnSpc>
              <a:spcBef>
                <a:spcPts val="100"/>
              </a:spcBef>
            </a:pPr>
            <a:r>
              <a:rPr lang="en-AU" sz="1100" dirty="0">
                <a:solidFill>
                  <a:srgbClr val="57585B"/>
                </a:solidFill>
                <a:latin typeface="Arial" panose="020B0604020202020204" pitchFamily="34" charset="0"/>
                <a:cs typeface="Arial" panose="020B0604020202020204" pitchFamily="34" charset="0"/>
              </a:rPr>
              <a:t>Source:</a:t>
            </a:r>
            <a:r>
              <a:rPr lang="en-AU" sz="1100" spc="-25" dirty="0">
                <a:solidFill>
                  <a:srgbClr val="57585B"/>
                </a:solidFill>
                <a:latin typeface="Arial" panose="020B0604020202020204" pitchFamily="34" charset="0"/>
                <a:cs typeface="Arial" panose="020B0604020202020204" pitchFamily="34" charset="0"/>
              </a:rPr>
              <a:t> </a:t>
            </a:r>
            <a:r>
              <a:rPr lang="en-AU" sz="1100" spc="-5" dirty="0" err="1">
                <a:solidFill>
                  <a:srgbClr val="57585B"/>
                </a:solidFill>
                <a:latin typeface="Arial" panose="020B0604020202020204" pitchFamily="34" charset="0"/>
                <a:cs typeface="Arial" panose="020B0604020202020204" pitchFamily="34" charset="0"/>
              </a:rPr>
              <a:t>Abares</a:t>
            </a:r>
            <a:r>
              <a:rPr lang="en-AU" sz="1100" spc="-5" dirty="0">
                <a:solidFill>
                  <a:srgbClr val="57585B"/>
                </a:solidFill>
                <a:latin typeface="Arial" panose="020B0604020202020204" pitchFamily="34" charset="0"/>
                <a:cs typeface="Arial" panose="020B0604020202020204" pitchFamily="34" charset="0"/>
              </a:rPr>
              <a:t> and FTI consulting</a:t>
            </a:r>
            <a:endParaRPr lang="en-AU"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6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D709B275-D255-5243-A1FB-FB9617D2EA37}"/>
              </a:ext>
            </a:extLst>
          </p:cNvPr>
          <p:cNvSpPr txBox="1">
            <a:spLocks/>
          </p:cNvSpPr>
          <p:nvPr/>
        </p:nvSpPr>
        <p:spPr>
          <a:xfrm>
            <a:off x="399599" y="1165055"/>
            <a:ext cx="11517280" cy="70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b="1"/>
          </a:p>
        </p:txBody>
      </p:sp>
      <p:sp>
        <p:nvSpPr>
          <p:cNvPr id="4" name="Title 3">
            <a:extLst>
              <a:ext uri="{FF2B5EF4-FFF2-40B4-BE49-F238E27FC236}">
                <a16:creationId xmlns:a16="http://schemas.microsoft.com/office/drawing/2014/main" id="{73A49D5A-B411-DD16-8FDF-3C08EB55DE8D}"/>
              </a:ext>
            </a:extLst>
          </p:cNvPr>
          <p:cNvSpPr>
            <a:spLocks noGrp="1"/>
          </p:cNvSpPr>
          <p:nvPr>
            <p:ph type="title"/>
          </p:nvPr>
        </p:nvSpPr>
        <p:spPr/>
        <p:txBody>
          <a:bodyPr/>
          <a:lstStyle/>
          <a:p>
            <a:r>
              <a:rPr lang="en-US" dirty="0"/>
              <a:t>Australia’s agriculture sector </a:t>
            </a:r>
            <a:br>
              <a:rPr lang="en-US" dirty="0"/>
            </a:br>
            <a:br>
              <a:rPr lang="en-US" dirty="0"/>
            </a:br>
            <a:endParaRPr lang="en-AU" dirty="0"/>
          </a:p>
        </p:txBody>
      </p:sp>
      <p:sp>
        <p:nvSpPr>
          <p:cNvPr id="2" name="Text Placeholder 1">
            <a:extLst>
              <a:ext uri="{FF2B5EF4-FFF2-40B4-BE49-F238E27FC236}">
                <a16:creationId xmlns:a16="http://schemas.microsoft.com/office/drawing/2014/main" id="{33CAC73D-BFC9-FA97-0485-0E09405F8617}"/>
              </a:ext>
            </a:extLst>
          </p:cNvPr>
          <p:cNvSpPr>
            <a:spLocks noGrp="1"/>
          </p:cNvSpPr>
          <p:nvPr>
            <p:ph type="body" sz="quarter" idx="12"/>
          </p:nvPr>
        </p:nvSpPr>
        <p:spPr/>
        <p:txBody>
          <a:bodyPr/>
          <a:lstStyle/>
          <a:p>
            <a:r>
              <a:rPr lang="en-US" dirty="0"/>
              <a:t>A unique opportunity to leverage our strengths </a:t>
            </a:r>
          </a:p>
          <a:p>
            <a:endParaRPr lang="en-AU" dirty="0"/>
          </a:p>
        </p:txBody>
      </p:sp>
      <p:sp>
        <p:nvSpPr>
          <p:cNvPr id="76" name="object 21">
            <a:extLst>
              <a:ext uri="{FF2B5EF4-FFF2-40B4-BE49-F238E27FC236}">
                <a16:creationId xmlns:a16="http://schemas.microsoft.com/office/drawing/2014/main" id="{9C0ABE45-883C-4818-97B2-3D13F9991E6D}"/>
              </a:ext>
            </a:extLst>
          </p:cNvPr>
          <p:cNvSpPr txBox="1"/>
          <p:nvPr/>
        </p:nvSpPr>
        <p:spPr>
          <a:xfrm>
            <a:off x="663427" y="1966448"/>
            <a:ext cx="3231009" cy="3426845"/>
          </a:xfrm>
          <a:prstGeom prst="rect">
            <a:avLst/>
          </a:prstGeom>
          <a:solidFill>
            <a:schemeClr val="bg1"/>
          </a:solidFill>
          <a:ln w="25400">
            <a:solidFill>
              <a:schemeClr val="accent6"/>
            </a:solidFill>
          </a:ln>
        </p:spPr>
        <p:txBody>
          <a:bodyPr vert="horz" wrap="square" lIns="180000" tIns="1080000" rIns="180000" bIns="180000" rtlCol="0">
            <a:noAutofit/>
          </a:bodyPr>
          <a:lstStyle/>
          <a:p>
            <a:pPr marL="12700" marR="5080">
              <a:spcBef>
                <a:spcPts val="700"/>
              </a:spcBef>
            </a:pPr>
            <a:r>
              <a:rPr lang="en-AU" sz="1600" b="1" spc="-5" dirty="0">
                <a:latin typeface="Arial" panose="020B0604020202020204" pitchFamily="34" charset="0"/>
                <a:cs typeface="Arial" panose="020B0604020202020204" pitchFamily="34" charset="0"/>
              </a:rPr>
              <a:t>Our challenges</a:t>
            </a:r>
            <a:endParaRPr lang="en-AU" sz="1600" spc="-10" dirty="0">
              <a:latin typeface="Arial" panose="020B0604020202020204" pitchFamily="34" charset="0"/>
              <a:cs typeface="Arial" panose="020B0604020202020204" pitchFamily="34" charset="0"/>
            </a:endParaRP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Population </a:t>
            </a:r>
            <a:r>
              <a:rPr lang="en-AU" sz="1600" spc="-5" dirty="0">
                <a:latin typeface="Arial" panose="020B0604020202020204" pitchFamily="34" charset="0"/>
                <a:cs typeface="Arial" panose="020B0604020202020204" pitchFamily="34" charset="0"/>
              </a:rPr>
              <a:t>growth</a:t>
            </a:r>
          </a:p>
          <a:p>
            <a:pPr marL="12700" marR="5080">
              <a:lnSpc>
                <a:spcPct val="100000"/>
              </a:lnSpc>
              <a:spcBef>
                <a:spcPts val="700"/>
              </a:spcBef>
            </a:pPr>
            <a:r>
              <a:rPr lang="en-AU" sz="1600" spc="-5" dirty="0">
                <a:latin typeface="Arial" panose="020B0604020202020204" pitchFamily="34" charset="0"/>
                <a:cs typeface="Arial" panose="020B0604020202020204" pitchFamily="34" charset="0"/>
              </a:rPr>
              <a:t>Drought and floods </a:t>
            </a:r>
          </a:p>
          <a:p>
            <a:pPr marL="12700" marR="5080">
              <a:lnSpc>
                <a:spcPct val="100000"/>
              </a:lnSpc>
              <a:spcBef>
                <a:spcPts val="700"/>
              </a:spcBef>
            </a:pPr>
            <a:r>
              <a:rPr lang="en-AU" sz="1600" spc="-5" dirty="0">
                <a:latin typeface="Arial" panose="020B0604020202020204" pitchFamily="34" charset="0"/>
                <a:cs typeface="Arial" panose="020B0604020202020204" pitchFamily="34" charset="0"/>
              </a:rPr>
              <a:t>Lack of infrastructure</a:t>
            </a:r>
          </a:p>
        </p:txBody>
      </p:sp>
      <p:sp>
        <p:nvSpPr>
          <p:cNvPr id="80" name="object 21">
            <a:extLst>
              <a:ext uri="{FF2B5EF4-FFF2-40B4-BE49-F238E27FC236}">
                <a16:creationId xmlns:a16="http://schemas.microsoft.com/office/drawing/2014/main" id="{BFEDEB69-F436-2C48-7CA4-3E4E700DF6C8}"/>
              </a:ext>
            </a:extLst>
          </p:cNvPr>
          <p:cNvSpPr txBox="1"/>
          <p:nvPr/>
        </p:nvSpPr>
        <p:spPr>
          <a:xfrm>
            <a:off x="4480495" y="1966448"/>
            <a:ext cx="3231009" cy="3426845"/>
          </a:xfrm>
          <a:prstGeom prst="rect">
            <a:avLst/>
          </a:prstGeom>
          <a:solidFill>
            <a:schemeClr val="bg1"/>
          </a:solidFill>
          <a:ln w="25400">
            <a:solidFill>
              <a:schemeClr val="accent2"/>
            </a:solidFill>
          </a:ln>
        </p:spPr>
        <p:txBody>
          <a:bodyPr vert="horz" wrap="square" lIns="180000" tIns="1080000" rIns="180000" bIns="180000" rtlCol="0">
            <a:noAutofit/>
          </a:bodyPr>
          <a:lstStyle/>
          <a:p>
            <a:pPr marL="12700" marR="5080">
              <a:spcBef>
                <a:spcPts val="700"/>
              </a:spcBef>
            </a:pPr>
            <a:r>
              <a:rPr lang="en-AU" sz="1600" b="1" spc="-5" dirty="0">
                <a:latin typeface="Arial" panose="020B0604020202020204" pitchFamily="34" charset="0"/>
                <a:cs typeface="Arial" panose="020B0604020202020204" pitchFamily="34" charset="0"/>
              </a:rPr>
              <a:t>Our strengths</a:t>
            </a:r>
            <a:endParaRPr lang="en-AU" sz="1600" spc="-10" dirty="0">
              <a:latin typeface="Arial" panose="020B0604020202020204" pitchFamily="34" charset="0"/>
              <a:cs typeface="Arial" panose="020B0604020202020204" pitchFamily="34" charset="0"/>
            </a:endParaRP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Resilient farmers</a:t>
            </a: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Highly experienced operators</a:t>
            </a: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Innovation in sensors/drones</a:t>
            </a:r>
          </a:p>
        </p:txBody>
      </p:sp>
      <p:sp>
        <p:nvSpPr>
          <p:cNvPr id="84" name="object 21">
            <a:extLst>
              <a:ext uri="{FF2B5EF4-FFF2-40B4-BE49-F238E27FC236}">
                <a16:creationId xmlns:a16="http://schemas.microsoft.com/office/drawing/2014/main" id="{1000BA13-06B2-D2D8-E2DD-DC7B9D0729F2}"/>
              </a:ext>
            </a:extLst>
          </p:cNvPr>
          <p:cNvSpPr txBox="1"/>
          <p:nvPr/>
        </p:nvSpPr>
        <p:spPr>
          <a:xfrm>
            <a:off x="8297564" y="1991118"/>
            <a:ext cx="3231009" cy="3426845"/>
          </a:xfrm>
          <a:prstGeom prst="rect">
            <a:avLst/>
          </a:prstGeom>
          <a:solidFill>
            <a:schemeClr val="bg1"/>
          </a:solidFill>
          <a:ln w="25400">
            <a:solidFill>
              <a:schemeClr val="accent3"/>
            </a:solidFill>
          </a:ln>
        </p:spPr>
        <p:txBody>
          <a:bodyPr vert="horz" wrap="square" lIns="180000" tIns="1080000" rIns="180000" bIns="180000" rtlCol="0">
            <a:noAutofit/>
          </a:bodyPr>
          <a:lstStyle/>
          <a:p>
            <a:pPr marL="12700" marR="5080">
              <a:lnSpc>
                <a:spcPct val="100000"/>
              </a:lnSpc>
              <a:spcBef>
                <a:spcPts val="700"/>
              </a:spcBef>
            </a:pPr>
            <a:r>
              <a:rPr lang="en-AU" sz="1600" b="1" spc="-5" dirty="0">
                <a:latin typeface="Arial" panose="020B0604020202020204" pitchFamily="34" charset="0"/>
                <a:cs typeface="Arial" panose="020B0604020202020204" pitchFamily="34" charset="0"/>
              </a:rPr>
              <a:t>Solutions</a:t>
            </a:r>
            <a:endParaRPr lang="en-AU" sz="1600" spc="-10" dirty="0">
              <a:latin typeface="Arial" panose="020B0604020202020204" pitchFamily="34" charset="0"/>
              <a:cs typeface="Arial" panose="020B0604020202020204" pitchFamily="34" charset="0"/>
            </a:endParaRP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Strategic capital</a:t>
            </a: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Wider and faster deployment of technological advances</a:t>
            </a: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Education</a:t>
            </a:r>
          </a:p>
          <a:p>
            <a:pPr marL="12700" marR="5080">
              <a:lnSpc>
                <a:spcPct val="100000"/>
              </a:lnSpc>
              <a:spcBef>
                <a:spcPts val="700"/>
              </a:spcBef>
            </a:pPr>
            <a:r>
              <a:rPr lang="en-AU" sz="1600" spc="-10" dirty="0">
                <a:latin typeface="Arial" panose="020B0604020202020204" pitchFamily="34" charset="0"/>
                <a:cs typeface="Arial" panose="020B0604020202020204" pitchFamily="34" charset="0"/>
              </a:rPr>
              <a:t>Co-investment by government in related infrastructure</a:t>
            </a:r>
          </a:p>
        </p:txBody>
      </p:sp>
      <p:sp>
        <p:nvSpPr>
          <p:cNvPr id="9" name="Freeform 8">
            <a:extLst>
              <a:ext uri="{FF2B5EF4-FFF2-40B4-BE49-F238E27FC236}">
                <a16:creationId xmlns:a16="http://schemas.microsoft.com/office/drawing/2014/main" id="{3E375350-E45B-5D10-5763-6EA12B537C2D}"/>
              </a:ext>
            </a:extLst>
          </p:cNvPr>
          <p:cNvSpPr/>
          <p:nvPr/>
        </p:nvSpPr>
        <p:spPr>
          <a:xfrm>
            <a:off x="8471402" y="2225543"/>
            <a:ext cx="572389" cy="687721"/>
          </a:xfrm>
          <a:custGeom>
            <a:avLst/>
            <a:gdLst>
              <a:gd name="connsiteX0" fmla="*/ 307268 w 411421"/>
              <a:gd name="connsiteY0" fmla="*/ 285076 h 494319"/>
              <a:gd name="connsiteX1" fmla="*/ 266344 w 411421"/>
              <a:gd name="connsiteY1" fmla="*/ 386197 h 494319"/>
              <a:gd name="connsiteX2" fmla="*/ 144609 w 411421"/>
              <a:gd name="connsiteY2" fmla="*/ 386197 h 494319"/>
              <a:gd name="connsiteX3" fmla="*/ 105158 w 411421"/>
              <a:gd name="connsiteY3" fmla="*/ 286851 h 494319"/>
              <a:gd name="connsiteX4" fmla="*/ 75151 w 411421"/>
              <a:gd name="connsiteY4" fmla="*/ 198223 h 494319"/>
              <a:gd name="connsiteX5" fmla="*/ 199297 w 411421"/>
              <a:gd name="connsiteY5" fmla="*/ 73220 h 494319"/>
              <a:gd name="connsiteX6" fmla="*/ 335935 w 411421"/>
              <a:gd name="connsiteY6" fmla="*/ 203549 h 494319"/>
              <a:gd name="connsiteX7" fmla="*/ 307268 w 411421"/>
              <a:gd name="connsiteY7" fmla="*/ 285076 h 494319"/>
              <a:gd name="connsiteX8" fmla="*/ 144609 w 411421"/>
              <a:gd name="connsiteY8" fmla="*/ 413931 h 494319"/>
              <a:gd name="connsiteX9" fmla="*/ 266344 w 411421"/>
              <a:gd name="connsiteY9" fmla="*/ 413931 h 494319"/>
              <a:gd name="connsiteX10" fmla="*/ 144609 w 411421"/>
              <a:gd name="connsiteY10" fmla="*/ 386197 h 494319"/>
              <a:gd name="connsiteX11" fmla="*/ 144609 w 411421"/>
              <a:gd name="connsiteY11" fmla="*/ 473619 h 494319"/>
              <a:gd name="connsiteX12" fmla="*/ 266344 w 411421"/>
              <a:gd name="connsiteY12" fmla="*/ 473619 h 494319"/>
              <a:gd name="connsiteX13" fmla="*/ 266344 w 411421"/>
              <a:gd name="connsiteY13" fmla="*/ 386197 h 494319"/>
              <a:gd name="connsiteX14" fmla="*/ 144609 w 411421"/>
              <a:gd name="connsiteY14" fmla="*/ 445618 h 494319"/>
              <a:gd name="connsiteX15" fmla="*/ 266344 w 411421"/>
              <a:gd name="connsiteY15" fmla="*/ 445618 h 494319"/>
              <a:gd name="connsiteX16" fmla="*/ 184763 w 411421"/>
              <a:gd name="connsiteY16" fmla="*/ 473619 h 494319"/>
              <a:gd name="connsiteX17" fmla="*/ 205459 w 411421"/>
              <a:gd name="connsiteY17" fmla="*/ 494319 h 494319"/>
              <a:gd name="connsiteX18" fmla="*/ 226156 w 411421"/>
              <a:gd name="connsiteY18" fmla="*/ 473619 h 494319"/>
              <a:gd name="connsiteX19" fmla="*/ 45311 w 411421"/>
              <a:gd name="connsiteY19" fmla="*/ 183787 h 494319"/>
              <a:gd name="connsiteX20" fmla="*/ 0 w 411421"/>
              <a:gd name="connsiteY20" fmla="*/ 183787 h 494319"/>
              <a:gd name="connsiteX21" fmla="*/ 52110 w 411421"/>
              <a:gd name="connsiteY21" fmla="*/ 57075 h 494319"/>
              <a:gd name="connsiteX22" fmla="*/ 87408 w 411421"/>
              <a:gd name="connsiteY22" fmla="*/ 85513 h 494319"/>
              <a:gd name="connsiteX23" fmla="*/ 335935 w 411421"/>
              <a:gd name="connsiteY23" fmla="*/ 85513 h 494319"/>
              <a:gd name="connsiteX24" fmla="*/ 371233 w 411421"/>
              <a:gd name="connsiteY24" fmla="*/ 57075 h 494319"/>
              <a:gd name="connsiteX25" fmla="*/ 411421 w 411421"/>
              <a:gd name="connsiteY25" fmla="*/ 183787 h 494319"/>
              <a:gd name="connsiteX26" fmla="*/ 366110 w 411421"/>
              <a:gd name="connsiteY26" fmla="*/ 183787 h 494319"/>
              <a:gd name="connsiteX27" fmla="*/ 216779 w 411421"/>
              <a:gd name="connsiteY27" fmla="*/ 0 h 494319"/>
              <a:gd name="connsiteX28" fmla="*/ 216779 w 411421"/>
              <a:gd name="connsiteY28" fmla="*/ 45319 h 494319"/>
              <a:gd name="connsiteX29" fmla="*/ 205526 w 411421"/>
              <a:gd name="connsiteY29" fmla="*/ 382212 h 494319"/>
              <a:gd name="connsiteX30" fmla="*/ 205526 w 411421"/>
              <a:gd name="connsiteY30" fmla="*/ 267793 h 494319"/>
              <a:gd name="connsiteX31" fmla="*/ 176022 w 411421"/>
              <a:gd name="connsiteY31" fmla="*/ 253490 h 494319"/>
              <a:gd name="connsiteX32" fmla="*/ 235031 w 411421"/>
              <a:gd name="connsiteY32" fmla="*/ 253490 h 49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1421" h="494319">
                <a:moveTo>
                  <a:pt x="307268" y="285076"/>
                </a:moveTo>
                <a:cubicBezTo>
                  <a:pt x="281615" y="317030"/>
                  <a:pt x="266344" y="345200"/>
                  <a:pt x="266344" y="386197"/>
                </a:cubicBezTo>
                <a:lnTo>
                  <a:pt x="144609" y="386197"/>
                </a:lnTo>
                <a:cubicBezTo>
                  <a:pt x="144609" y="346003"/>
                  <a:pt x="130844" y="317767"/>
                  <a:pt x="105158" y="286851"/>
                </a:cubicBezTo>
                <a:cubicBezTo>
                  <a:pt x="85298" y="263003"/>
                  <a:pt x="73811" y="231986"/>
                  <a:pt x="75151" y="198223"/>
                </a:cubicBezTo>
                <a:cubicBezTo>
                  <a:pt x="77797" y="131468"/>
                  <a:pt x="132586" y="76302"/>
                  <a:pt x="199297" y="73220"/>
                </a:cubicBezTo>
                <a:cubicBezTo>
                  <a:pt x="274147" y="69770"/>
                  <a:pt x="335935" y="129425"/>
                  <a:pt x="335935" y="203549"/>
                </a:cubicBezTo>
                <a:cubicBezTo>
                  <a:pt x="335935" y="234432"/>
                  <a:pt x="325219" y="262768"/>
                  <a:pt x="307268" y="285076"/>
                </a:cubicBezTo>
                <a:close/>
                <a:moveTo>
                  <a:pt x="144609" y="413931"/>
                </a:moveTo>
                <a:lnTo>
                  <a:pt x="266344" y="413931"/>
                </a:lnTo>
                <a:moveTo>
                  <a:pt x="144609" y="386197"/>
                </a:moveTo>
                <a:lnTo>
                  <a:pt x="144609" y="473619"/>
                </a:lnTo>
                <a:lnTo>
                  <a:pt x="266344" y="473619"/>
                </a:lnTo>
                <a:lnTo>
                  <a:pt x="266344" y="386197"/>
                </a:lnTo>
                <a:moveTo>
                  <a:pt x="144609" y="445618"/>
                </a:moveTo>
                <a:lnTo>
                  <a:pt x="266344" y="445618"/>
                </a:lnTo>
                <a:moveTo>
                  <a:pt x="184763" y="473619"/>
                </a:moveTo>
                <a:cubicBezTo>
                  <a:pt x="184763" y="485041"/>
                  <a:pt x="194039" y="494319"/>
                  <a:pt x="205459" y="494319"/>
                </a:cubicBezTo>
                <a:cubicBezTo>
                  <a:pt x="216879" y="494319"/>
                  <a:pt x="226156" y="485041"/>
                  <a:pt x="226156" y="473619"/>
                </a:cubicBezTo>
                <a:moveTo>
                  <a:pt x="45311" y="183787"/>
                </a:moveTo>
                <a:lnTo>
                  <a:pt x="0" y="183787"/>
                </a:lnTo>
                <a:moveTo>
                  <a:pt x="52110" y="57075"/>
                </a:moveTo>
                <a:lnTo>
                  <a:pt x="87408" y="85513"/>
                </a:lnTo>
                <a:moveTo>
                  <a:pt x="335935" y="85513"/>
                </a:moveTo>
                <a:lnTo>
                  <a:pt x="371233" y="57075"/>
                </a:lnTo>
                <a:moveTo>
                  <a:pt x="411421" y="183787"/>
                </a:moveTo>
                <a:lnTo>
                  <a:pt x="366110" y="183787"/>
                </a:lnTo>
                <a:moveTo>
                  <a:pt x="216779" y="0"/>
                </a:moveTo>
                <a:lnTo>
                  <a:pt x="216779" y="45319"/>
                </a:lnTo>
                <a:moveTo>
                  <a:pt x="205526" y="382212"/>
                </a:moveTo>
                <a:lnTo>
                  <a:pt x="205526" y="267793"/>
                </a:lnTo>
                <a:moveTo>
                  <a:pt x="176022" y="253490"/>
                </a:moveTo>
                <a:lnTo>
                  <a:pt x="235031" y="253490"/>
                </a:lnTo>
              </a:path>
            </a:pathLst>
          </a:custGeom>
          <a:noFill/>
          <a:ln w="19050" cap="flat">
            <a:solidFill>
              <a:schemeClr val="accent3"/>
            </a:solidFill>
            <a:prstDash val="solid"/>
            <a:round/>
          </a:ln>
        </p:spPr>
        <p:txBody>
          <a:bodyPr rtlCol="0" anchor="ctr"/>
          <a:lstStyle/>
          <a:p>
            <a:endParaRPr lang="en-AU"/>
          </a:p>
        </p:txBody>
      </p:sp>
      <p:sp>
        <p:nvSpPr>
          <p:cNvPr id="10" name="Freeform 9">
            <a:extLst>
              <a:ext uri="{FF2B5EF4-FFF2-40B4-BE49-F238E27FC236}">
                <a16:creationId xmlns:a16="http://schemas.microsoft.com/office/drawing/2014/main" id="{B92D5312-A34B-098A-D7EB-79F1D8254457}"/>
              </a:ext>
            </a:extLst>
          </p:cNvPr>
          <p:cNvSpPr/>
          <p:nvPr/>
        </p:nvSpPr>
        <p:spPr>
          <a:xfrm>
            <a:off x="4673463" y="2287916"/>
            <a:ext cx="549890" cy="579531"/>
          </a:xfrm>
          <a:custGeom>
            <a:avLst/>
            <a:gdLst>
              <a:gd name="connsiteX0" fmla="*/ 440725 w 463363"/>
              <a:gd name="connsiteY0" fmla="*/ 329909 h 488340"/>
              <a:gd name="connsiteX1" fmla="*/ 440725 w 463363"/>
              <a:gd name="connsiteY1" fmla="*/ 329808 h 488340"/>
              <a:gd name="connsiteX2" fmla="*/ 425755 w 463363"/>
              <a:gd name="connsiteY2" fmla="*/ 188359 h 488340"/>
              <a:gd name="connsiteX3" fmla="*/ 331715 w 463363"/>
              <a:gd name="connsiteY3" fmla="*/ 188359 h 488340"/>
              <a:gd name="connsiteX4" fmla="*/ 359914 w 463363"/>
              <a:gd name="connsiteY4" fmla="*/ 37866 h 488340"/>
              <a:gd name="connsiteX5" fmla="*/ 294073 w 463363"/>
              <a:gd name="connsiteY5" fmla="*/ 19042 h 488340"/>
              <a:gd name="connsiteX6" fmla="*/ 150168 w 463363"/>
              <a:gd name="connsiteY6" fmla="*/ 230831 h 488340"/>
              <a:gd name="connsiteX7" fmla="*/ 416344 w 463363"/>
              <a:gd name="connsiteY7" fmla="*/ 263589 h 488340"/>
              <a:gd name="connsiteX8" fmla="*/ 425755 w 463363"/>
              <a:gd name="connsiteY8" fmla="*/ 263589 h 488340"/>
              <a:gd name="connsiteX9" fmla="*/ 463364 w 463363"/>
              <a:gd name="connsiteY9" fmla="*/ 225974 h 488340"/>
              <a:gd name="connsiteX10" fmla="*/ 463364 w 463363"/>
              <a:gd name="connsiteY10" fmla="*/ 225974 h 488340"/>
              <a:gd name="connsiteX11" fmla="*/ 425755 w 463363"/>
              <a:gd name="connsiteY11" fmla="*/ 188359 h 488340"/>
              <a:gd name="connsiteX12" fmla="*/ 406934 w 463363"/>
              <a:gd name="connsiteY12" fmla="*/ 338852 h 488340"/>
              <a:gd name="connsiteX13" fmla="*/ 416344 w 463363"/>
              <a:gd name="connsiteY13" fmla="*/ 338852 h 488340"/>
              <a:gd name="connsiteX14" fmla="*/ 453953 w 463363"/>
              <a:gd name="connsiteY14" fmla="*/ 301237 h 488340"/>
              <a:gd name="connsiteX15" fmla="*/ 453953 w 463363"/>
              <a:gd name="connsiteY15" fmla="*/ 301237 h 488340"/>
              <a:gd name="connsiteX16" fmla="*/ 416344 w 463363"/>
              <a:gd name="connsiteY16" fmla="*/ 263622 h 488340"/>
              <a:gd name="connsiteX17" fmla="*/ 388112 w 463363"/>
              <a:gd name="connsiteY17" fmla="*/ 414115 h 488340"/>
              <a:gd name="connsiteX18" fmla="*/ 397523 w 463363"/>
              <a:gd name="connsiteY18" fmla="*/ 414115 h 488340"/>
              <a:gd name="connsiteX19" fmla="*/ 435132 w 463363"/>
              <a:gd name="connsiteY19" fmla="*/ 376500 h 488340"/>
              <a:gd name="connsiteX20" fmla="*/ 435132 w 463363"/>
              <a:gd name="connsiteY20" fmla="*/ 376500 h 488340"/>
              <a:gd name="connsiteX21" fmla="*/ 397523 w 463363"/>
              <a:gd name="connsiteY21" fmla="*/ 338885 h 488340"/>
              <a:gd name="connsiteX22" fmla="*/ 397523 w 463363"/>
              <a:gd name="connsiteY22" fmla="*/ 338885 h 488340"/>
              <a:gd name="connsiteX23" fmla="*/ 416344 w 463363"/>
              <a:gd name="connsiteY23" fmla="*/ 338885 h 488340"/>
              <a:gd name="connsiteX24" fmla="*/ 453953 w 463363"/>
              <a:gd name="connsiteY24" fmla="*/ 301270 h 488340"/>
              <a:gd name="connsiteX25" fmla="*/ 453953 w 463363"/>
              <a:gd name="connsiteY25" fmla="*/ 301270 h 488340"/>
              <a:gd name="connsiteX26" fmla="*/ 416344 w 463363"/>
              <a:gd name="connsiteY26" fmla="*/ 263656 h 488340"/>
              <a:gd name="connsiteX27" fmla="*/ 150168 w 463363"/>
              <a:gd name="connsiteY27" fmla="*/ 445433 h 488340"/>
              <a:gd name="connsiteX28" fmla="*/ 256531 w 463363"/>
              <a:gd name="connsiteY28" fmla="*/ 479966 h 488340"/>
              <a:gd name="connsiteX29" fmla="*/ 388112 w 463363"/>
              <a:gd name="connsiteY29" fmla="*/ 479966 h 488340"/>
              <a:gd name="connsiteX30" fmla="*/ 369291 w 463363"/>
              <a:gd name="connsiteY30" fmla="*/ 479966 h 488340"/>
              <a:gd name="connsiteX31" fmla="*/ 383391 w 463363"/>
              <a:gd name="connsiteY31" fmla="*/ 479966 h 488340"/>
              <a:gd name="connsiteX32" fmla="*/ 416311 w 463363"/>
              <a:gd name="connsiteY32" fmla="*/ 447041 h 488340"/>
              <a:gd name="connsiteX33" fmla="*/ 416311 w 463363"/>
              <a:gd name="connsiteY33" fmla="*/ 447041 h 488340"/>
              <a:gd name="connsiteX34" fmla="*/ 383391 w 463363"/>
              <a:gd name="connsiteY34" fmla="*/ 414115 h 488340"/>
              <a:gd name="connsiteX35" fmla="*/ 378702 w 463363"/>
              <a:gd name="connsiteY35" fmla="*/ 414115 h 488340"/>
              <a:gd name="connsiteX36" fmla="*/ 105995 w 463363"/>
              <a:gd name="connsiteY36" fmla="*/ 432939 h 488340"/>
              <a:gd name="connsiteX37" fmla="*/ 96584 w 463363"/>
              <a:gd name="connsiteY37" fmla="*/ 442351 h 488340"/>
              <a:gd name="connsiteX38" fmla="*/ 105995 w 463363"/>
              <a:gd name="connsiteY38" fmla="*/ 451763 h 488340"/>
              <a:gd name="connsiteX39" fmla="*/ 115405 w 463363"/>
              <a:gd name="connsiteY39" fmla="*/ 442351 h 488340"/>
              <a:gd name="connsiteX40" fmla="*/ 105995 w 463363"/>
              <a:gd name="connsiteY40" fmla="*/ 432939 h 488340"/>
              <a:gd name="connsiteX41" fmla="*/ 150168 w 463363"/>
              <a:gd name="connsiteY41" fmla="*/ 486665 h 488340"/>
              <a:gd name="connsiteX42" fmla="*/ 150168 w 463363"/>
              <a:gd name="connsiteY42" fmla="*/ 189632 h 488340"/>
              <a:gd name="connsiteX43" fmla="*/ 148493 w 463363"/>
              <a:gd name="connsiteY43" fmla="*/ 187957 h 488340"/>
              <a:gd name="connsiteX44" fmla="*/ 1674 w 463363"/>
              <a:gd name="connsiteY44" fmla="*/ 187957 h 488340"/>
              <a:gd name="connsiteX45" fmla="*/ 0 w 463363"/>
              <a:gd name="connsiteY45" fmla="*/ 189632 h 488340"/>
              <a:gd name="connsiteX46" fmla="*/ 0 w 463363"/>
              <a:gd name="connsiteY46" fmla="*/ 486665 h 488340"/>
              <a:gd name="connsiteX47" fmla="*/ 1674 w 463363"/>
              <a:gd name="connsiteY47" fmla="*/ 488340 h 488340"/>
              <a:gd name="connsiteX48" fmla="*/ 148493 w 463363"/>
              <a:gd name="connsiteY48" fmla="*/ 488340 h 488340"/>
              <a:gd name="connsiteX49" fmla="*/ 150168 w 463363"/>
              <a:gd name="connsiteY49" fmla="*/ 486665 h 4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363" h="488340">
                <a:moveTo>
                  <a:pt x="440725" y="329909"/>
                </a:moveTo>
                <a:lnTo>
                  <a:pt x="440725" y="329808"/>
                </a:lnTo>
                <a:moveTo>
                  <a:pt x="425755" y="188359"/>
                </a:moveTo>
                <a:lnTo>
                  <a:pt x="331715" y="188359"/>
                </a:lnTo>
                <a:cubicBezTo>
                  <a:pt x="350537" y="141332"/>
                  <a:pt x="375353" y="92965"/>
                  <a:pt x="359914" y="37866"/>
                </a:cubicBezTo>
                <a:cubicBezTo>
                  <a:pt x="346284" y="-10903"/>
                  <a:pt x="294073" y="-7286"/>
                  <a:pt x="294073" y="19042"/>
                </a:cubicBezTo>
                <a:cubicBezTo>
                  <a:pt x="294073" y="124819"/>
                  <a:pt x="222037" y="213614"/>
                  <a:pt x="150168" y="230831"/>
                </a:cubicBezTo>
                <a:moveTo>
                  <a:pt x="416344" y="263589"/>
                </a:moveTo>
                <a:lnTo>
                  <a:pt x="425755" y="263589"/>
                </a:lnTo>
                <a:cubicBezTo>
                  <a:pt x="446518" y="263589"/>
                  <a:pt x="463364" y="246741"/>
                  <a:pt x="463364" y="225974"/>
                </a:cubicBezTo>
                <a:lnTo>
                  <a:pt x="463364" y="225974"/>
                </a:lnTo>
                <a:cubicBezTo>
                  <a:pt x="463364" y="205207"/>
                  <a:pt x="446518" y="188359"/>
                  <a:pt x="425755" y="188359"/>
                </a:cubicBezTo>
                <a:moveTo>
                  <a:pt x="406934" y="338852"/>
                </a:moveTo>
                <a:lnTo>
                  <a:pt x="416344" y="338852"/>
                </a:lnTo>
                <a:cubicBezTo>
                  <a:pt x="437108" y="338852"/>
                  <a:pt x="453953" y="322004"/>
                  <a:pt x="453953" y="301237"/>
                </a:cubicBezTo>
                <a:lnTo>
                  <a:pt x="453953" y="301237"/>
                </a:lnTo>
                <a:cubicBezTo>
                  <a:pt x="453953" y="280470"/>
                  <a:pt x="437108" y="263622"/>
                  <a:pt x="416344" y="263622"/>
                </a:cubicBezTo>
                <a:moveTo>
                  <a:pt x="388112" y="414115"/>
                </a:moveTo>
                <a:lnTo>
                  <a:pt x="397523" y="414115"/>
                </a:lnTo>
                <a:cubicBezTo>
                  <a:pt x="418287" y="414115"/>
                  <a:pt x="435132" y="397267"/>
                  <a:pt x="435132" y="376500"/>
                </a:cubicBezTo>
                <a:lnTo>
                  <a:pt x="435132" y="376500"/>
                </a:lnTo>
                <a:cubicBezTo>
                  <a:pt x="435132" y="355733"/>
                  <a:pt x="418287" y="338885"/>
                  <a:pt x="397523" y="338885"/>
                </a:cubicBezTo>
                <a:moveTo>
                  <a:pt x="397523" y="338885"/>
                </a:moveTo>
                <a:lnTo>
                  <a:pt x="416344" y="338885"/>
                </a:lnTo>
                <a:cubicBezTo>
                  <a:pt x="437108" y="338885"/>
                  <a:pt x="453953" y="322037"/>
                  <a:pt x="453953" y="301270"/>
                </a:cubicBezTo>
                <a:lnTo>
                  <a:pt x="453953" y="301270"/>
                </a:lnTo>
                <a:cubicBezTo>
                  <a:pt x="453953" y="280503"/>
                  <a:pt x="437108" y="263656"/>
                  <a:pt x="416344" y="263656"/>
                </a:cubicBezTo>
                <a:moveTo>
                  <a:pt x="150168" y="445433"/>
                </a:moveTo>
                <a:cubicBezTo>
                  <a:pt x="150168" y="445433"/>
                  <a:pt x="218855" y="479966"/>
                  <a:pt x="256531" y="479966"/>
                </a:cubicBezTo>
                <a:lnTo>
                  <a:pt x="388112" y="479966"/>
                </a:lnTo>
                <a:moveTo>
                  <a:pt x="369291" y="479966"/>
                </a:moveTo>
                <a:lnTo>
                  <a:pt x="383391" y="479966"/>
                </a:lnTo>
                <a:cubicBezTo>
                  <a:pt x="401575" y="479966"/>
                  <a:pt x="416311" y="465229"/>
                  <a:pt x="416311" y="447041"/>
                </a:cubicBezTo>
                <a:lnTo>
                  <a:pt x="416311" y="447041"/>
                </a:lnTo>
                <a:cubicBezTo>
                  <a:pt x="416311" y="428853"/>
                  <a:pt x="401575" y="414115"/>
                  <a:pt x="383391" y="414115"/>
                </a:cubicBezTo>
                <a:lnTo>
                  <a:pt x="378702" y="414115"/>
                </a:lnTo>
                <a:moveTo>
                  <a:pt x="105995" y="432939"/>
                </a:moveTo>
                <a:cubicBezTo>
                  <a:pt x="100804" y="432939"/>
                  <a:pt x="96584" y="437160"/>
                  <a:pt x="96584" y="442351"/>
                </a:cubicBezTo>
                <a:cubicBezTo>
                  <a:pt x="96584" y="447543"/>
                  <a:pt x="100804" y="451763"/>
                  <a:pt x="105995" y="451763"/>
                </a:cubicBezTo>
                <a:cubicBezTo>
                  <a:pt x="111186" y="451763"/>
                  <a:pt x="115405" y="447543"/>
                  <a:pt x="115405" y="442351"/>
                </a:cubicBezTo>
                <a:cubicBezTo>
                  <a:pt x="115405" y="437160"/>
                  <a:pt x="111186" y="432939"/>
                  <a:pt x="105995" y="432939"/>
                </a:cubicBezTo>
                <a:close/>
                <a:moveTo>
                  <a:pt x="150168" y="486665"/>
                </a:moveTo>
                <a:lnTo>
                  <a:pt x="150168" y="189632"/>
                </a:lnTo>
                <a:cubicBezTo>
                  <a:pt x="150168" y="188694"/>
                  <a:pt x="149431" y="187957"/>
                  <a:pt x="148493" y="187957"/>
                </a:cubicBezTo>
                <a:lnTo>
                  <a:pt x="1674" y="187957"/>
                </a:lnTo>
                <a:cubicBezTo>
                  <a:pt x="737" y="187957"/>
                  <a:pt x="0" y="188694"/>
                  <a:pt x="0" y="189632"/>
                </a:cubicBezTo>
                <a:lnTo>
                  <a:pt x="0" y="486665"/>
                </a:lnTo>
                <a:cubicBezTo>
                  <a:pt x="0" y="487603"/>
                  <a:pt x="737" y="488340"/>
                  <a:pt x="1674" y="488340"/>
                </a:cubicBezTo>
                <a:lnTo>
                  <a:pt x="148493" y="488340"/>
                </a:lnTo>
                <a:cubicBezTo>
                  <a:pt x="149431" y="488340"/>
                  <a:pt x="150168" y="487603"/>
                  <a:pt x="150168" y="486665"/>
                </a:cubicBezTo>
                <a:close/>
              </a:path>
            </a:pathLst>
          </a:custGeom>
          <a:noFill/>
          <a:ln w="19050" cap="flat">
            <a:solidFill>
              <a:schemeClr val="accent2"/>
            </a:solidFill>
            <a:prstDash val="solid"/>
            <a:round/>
          </a:ln>
        </p:spPr>
        <p:txBody>
          <a:bodyPr rtlCol="0" anchor="ctr"/>
          <a:lstStyle/>
          <a:p>
            <a:endParaRPr lang="en-AU"/>
          </a:p>
        </p:txBody>
      </p:sp>
      <p:sp>
        <p:nvSpPr>
          <p:cNvPr id="12" name="Freeform 11">
            <a:extLst>
              <a:ext uri="{FF2B5EF4-FFF2-40B4-BE49-F238E27FC236}">
                <a16:creationId xmlns:a16="http://schemas.microsoft.com/office/drawing/2014/main" id="{F206ABBB-45DC-643F-BA94-D26B25595C37}"/>
              </a:ext>
            </a:extLst>
          </p:cNvPr>
          <p:cNvSpPr/>
          <p:nvPr/>
        </p:nvSpPr>
        <p:spPr>
          <a:xfrm>
            <a:off x="866195" y="2294727"/>
            <a:ext cx="474089" cy="618537"/>
          </a:xfrm>
          <a:custGeom>
            <a:avLst/>
            <a:gdLst>
              <a:gd name="connsiteX0" fmla="*/ 166167 w 370408"/>
              <a:gd name="connsiteY0" fmla="*/ 450642 h 483266"/>
              <a:gd name="connsiteX1" fmla="*/ 240012 w 370408"/>
              <a:gd name="connsiteY1" fmla="*/ 450642 h 483266"/>
              <a:gd name="connsiteX2" fmla="*/ 262685 w 370408"/>
              <a:gd name="connsiteY2" fmla="*/ 473318 h 483266"/>
              <a:gd name="connsiteX3" fmla="*/ 64292 w 370408"/>
              <a:gd name="connsiteY3" fmla="*/ 473318 h 483266"/>
              <a:gd name="connsiteX4" fmla="*/ 86964 w 370408"/>
              <a:gd name="connsiteY4" fmla="*/ 450642 h 483266"/>
              <a:gd name="connsiteX5" fmla="*/ 166167 w 370408"/>
              <a:gd name="connsiteY5" fmla="*/ 450642 h 483266"/>
              <a:gd name="connsiteX6" fmla="*/ 166167 w 370408"/>
              <a:gd name="connsiteY6" fmla="*/ 410850 h 483266"/>
              <a:gd name="connsiteX7" fmla="*/ 87968 w 370408"/>
              <a:gd name="connsiteY7" fmla="*/ 385360 h 483266"/>
              <a:gd name="connsiteX8" fmla="*/ 356087 w 370408"/>
              <a:gd name="connsiteY8" fmla="*/ 268194 h 483266"/>
              <a:gd name="connsiteX9" fmla="*/ 238974 w 370408"/>
              <a:gd name="connsiteY9" fmla="*/ 0 h 483266"/>
              <a:gd name="connsiteX10" fmla="*/ 302370 w 370408"/>
              <a:gd name="connsiteY10" fmla="*/ 483266 h 483266"/>
              <a:gd name="connsiteX11" fmla="*/ 24606 w 370408"/>
              <a:gd name="connsiteY11" fmla="*/ 483266 h 483266"/>
              <a:gd name="connsiteX12" fmla="*/ 234989 w 370408"/>
              <a:gd name="connsiteY12" fmla="*/ 41534 h 483266"/>
              <a:gd name="connsiteX13" fmla="*/ 15999 w 370408"/>
              <a:gd name="connsiteY13" fmla="*/ 119242 h 483266"/>
              <a:gd name="connsiteX14" fmla="*/ 93696 w 370408"/>
              <a:gd name="connsiteY14" fmla="*/ 338266 h 483266"/>
              <a:gd name="connsiteX15" fmla="*/ 312685 w 370408"/>
              <a:gd name="connsiteY15" fmla="*/ 260558 h 483266"/>
              <a:gd name="connsiteX16" fmla="*/ 234989 w 370408"/>
              <a:gd name="connsiteY16" fmla="*/ 41534 h 483266"/>
              <a:gd name="connsiteX17" fmla="*/ 247848 w 370408"/>
              <a:gd name="connsiteY17" fmla="*/ 331299 h 483266"/>
              <a:gd name="connsiteX18" fmla="*/ 1967 w 370408"/>
              <a:gd name="connsiteY18" fmla="*/ 214200 h 483266"/>
              <a:gd name="connsiteX19" fmla="*/ 70621 w 370408"/>
              <a:gd name="connsiteY19" fmla="*/ 55066 h 483266"/>
              <a:gd name="connsiteX20" fmla="*/ 328124 w 370408"/>
              <a:gd name="connsiteY20" fmla="*/ 177691 h 483266"/>
              <a:gd name="connsiteX21" fmla="*/ 235022 w 370408"/>
              <a:gd name="connsiteY21" fmla="*/ 41534 h 483266"/>
              <a:gd name="connsiteX22" fmla="*/ 93428 w 370408"/>
              <a:gd name="connsiteY22" fmla="*/ 156120 h 483266"/>
              <a:gd name="connsiteX23" fmla="*/ 93729 w 370408"/>
              <a:gd name="connsiteY23" fmla="*/ 338300 h 483266"/>
              <a:gd name="connsiteX24" fmla="*/ 235323 w 370408"/>
              <a:gd name="connsiteY24" fmla="*/ 223713 h 483266"/>
              <a:gd name="connsiteX25" fmla="*/ 235022 w 370408"/>
              <a:gd name="connsiteY25" fmla="*/ 41534 h 483266"/>
              <a:gd name="connsiteX26" fmla="*/ 309671 w 370408"/>
              <a:gd name="connsiteY26" fmla="*/ 267022 h 483266"/>
              <a:gd name="connsiteX27" fmla="*/ 12952 w 370408"/>
              <a:gd name="connsiteY27" fmla="*/ 125707 h 48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408" h="483266">
                <a:moveTo>
                  <a:pt x="166167" y="450642"/>
                </a:moveTo>
                <a:lnTo>
                  <a:pt x="240012" y="450642"/>
                </a:lnTo>
                <a:cubicBezTo>
                  <a:pt x="252537" y="450642"/>
                  <a:pt x="262685" y="460791"/>
                  <a:pt x="262685" y="473318"/>
                </a:cubicBezTo>
                <a:moveTo>
                  <a:pt x="64292" y="473318"/>
                </a:moveTo>
                <a:cubicBezTo>
                  <a:pt x="64292" y="460791"/>
                  <a:pt x="74439" y="450642"/>
                  <a:pt x="86964" y="450642"/>
                </a:cubicBezTo>
                <a:lnTo>
                  <a:pt x="166167" y="450642"/>
                </a:lnTo>
                <a:lnTo>
                  <a:pt x="166167" y="410850"/>
                </a:lnTo>
                <a:moveTo>
                  <a:pt x="87968" y="385360"/>
                </a:moveTo>
                <a:cubicBezTo>
                  <a:pt x="194365" y="427061"/>
                  <a:pt x="314393" y="374608"/>
                  <a:pt x="356087" y="268194"/>
                </a:cubicBezTo>
                <a:cubicBezTo>
                  <a:pt x="397782" y="161781"/>
                  <a:pt x="345337" y="41701"/>
                  <a:pt x="238974" y="0"/>
                </a:cubicBezTo>
                <a:moveTo>
                  <a:pt x="302370" y="483266"/>
                </a:moveTo>
                <a:lnTo>
                  <a:pt x="24606" y="483266"/>
                </a:lnTo>
                <a:moveTo>
                  <a:pt x="234989" y="41534"/>
                </a:moveTo>
                <a:cubicBezTo>
                  <a:pt x="153039" y="2512"/>
                  <a:pt x="55015" y="37313"/>
                  <a:pt x="15999" y="119242"/>
                </a:cubicBezTo>
                <a:cubicBezTo>
                  <a:pt x="-23016" y="201204"/>
                  <a:pt x="11779" y="299244"/>
                  <a:pt x="93696" y="338266"/>
                </a:cubicBezTo>
                <a:cubicBezTo>
                  <a:pt x="175645" y="377288"/>
                  <a:pt x="273670" y="342486"/>
                  <a:pt x="312685" y="260558"/>
                </a:cubicBezTo>
                <a:cubicBezTo>
                  <a:pt x="351700" y="178595"/>
                  <a:pt x="316904" y="80556"/>
                  <a:pt x="234989" y="41534"/>
                </a:cubicBezTo>
                <a:close/>
                <a:moveTo>
                  <a:pt x="247848" y="331299"/>
                </a:moveTo>
                <a:cubicBezTo>
                  <a:pt x="228960" y="302527"/>
                  <a:pt x="36227" y="210717"/>
                  <a:pt x="1967" y="214200"/>
                </a:cubicBezTo>
                <a:moveTo>
                  <a:pt x="70621" y="55066"/>
                </a:moveTo>
                <a:cubicBezTo>
                  <a:pt x="87935" y="84508"/>
                  <a:pt x="294332" y="182816"/>
                  <a:pt x="328124" y="177691"/>
                </a:cubicBezTo>
                <a:moveTo>
                  <a:pt x="235022" y="41534"/>
                </a:moveTo>
                <a:cubicBezTo>
                  <a:pt x="215665" y="32323"/>
                  <a:pt x="132443" y="74158"/>
                  <a:pt x="93428" y="156120"/>
                </a:cubicBezTo>
                <a:cubicBezTo>
                  <a:pt x="54412" y="238082"/>
                  <a:pt x="74372" y="329055"/>
                  <a:pt x="93729" y="338300"/>
                </a:cubicBezTo>
                <a:cubicBezTo>
                  <a:pt x="113086" y="347511"/>
                  <a:pt x="196308" y="305676"/>
                  <a:pt x="235323" y="223713"/>
                </a:cubicBezTo>
                <a:cubicBezTo>
                  <a:pt x="274339" y="141751"/>
                  <a:pt x="254379" y="50778"/>
                  <a:pt x="235022" y="41534"/>
                </a:cubicBezTo>
                <a:close/>
                <a:moveTo>
                  <a:pt x="309671" y="267022"/>
                </a:moveTo>
                <a:lnTo>
                  <a:pt x="12952" y="125707"/>
                </a:lnTo>
              </a:path>
            </a:pathLst>
          </a:custGeom>
          <a:noFill/>
          <a:ln w="19050" cap="flat">
            <a:solidFill>
              <a:schemeClr val="accent6"/>
            </a:solidFill>
            <a:prstDash val="solid"/>
            <a:round/>
          </a:ln>
        </p:spPr>
        <p:txBody>
          <a:bodyPr rtlCol="0" anchor="ctr"/>
          <a:lstStyle/>
          <a:p>
            <a:endParaRPr lang="en-AU"/>
          </a:p>
        </p:txBody>
      </p:sp>
    </p:spTree>
    <p:extLst>
      <p:ext uri="{BB962C8B-B14F-4D97-AF65-F5344CB8AC3E}">
        <p14:creationId xmlns:p14="http://schemas.microsoft.com/office/powerpoint/2010/main" val="313778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C11E-3447-E7AD-B2C2-D50178F9297C}"/>
              </a:ext>
            </a:extLst>
          </p:cNvPr>
          <p:cNvSpPr>
            <a:spLocks noGrp="1"/>
          </p:cNvSpPr>
          <p:nvPr>
            <p:ph type="title"/>
          </p:nvPr>
        </p:nvSpPr>
        <p:spPr>
          <a:xfrm>
            <a:off x="360364" y="283569"/>
            <a:ext cx="11469686" cy="411896"/>
          </a:xfrm>
        </p:spPr>
        <p:txBody>
          <a:bodyPr/>
          <a:lstStyle/>
          <a:p>
            <a:r>
              <a:rPr lang="en-US"/>
              <a:t>The solution to a longstanding problem</a:t>
            </a:r>
          </a:p>
        </p:txBody>
      </p:sp>
      <p:sp>
        <p:nvSpPr>
          <p:cNvPr id="4" name="Text Placeholder 3">
            <a:extLst>
              <a:ext uri="{FF2B5EF4-FFF2-40B4-BE49-F238E27FC236}">
                <a16:creationId xmlns:a16="http://schemas.microsoft.com/office/drawing/2014/main" id="{DC6682B7-BBF3-270D-7BAE-18FDA3BE5DC2}"/>
              </a:ext>
            </a:extLst>
          </p:cNvPr>
          <p:cNvSpPr>
            <a:spLocks noGrp="1"/>
          </p:cNvSpPr>
          <p:nvPr>
            <p:ph type="body" sz="quarter" idx="12"/>
          </p:nvPr>
        </p:nvSpPr>
        <p:spPr>
          <a:xfrm>
            <a:off x="358772" y="722921"/>
            <a:ext cx="11833228" cy="285708"/>
          </a:xfrm>
        </p:spPr>
        <p:txBody>
          <a:bodyPr/>
          <a:lstStyle/>
          <a:p>
            <a:r>
              <a:rPr lang="en-AU" sz="1480"/>
              <a:t>With the rise of new technology and a trusted deal team, protected cropping is a solution to the typical barriers of agri investment</a:t>
            </a:r>
          </a:p>
        </p:txBody>
      </p:sp>
      <p:sp>
        <p:nvSpPr>
          <p:cNvPr id="7" name="Freeform 4">
            <a:extLst>
              <a:ext uri="{FF2B5EF4-FFF2-40B4-BE49-F238E27FC236}">
                <a16:creationId xmlns:a16="http://schemas.microsoft.com/office/drawing/2014/main" id="{E7B5FCD3-8B50-CA15-CDFE-175B1041DF07}"/>
              </a:ext>
            </a:extLst>
          </p:cNvPr>
          <p:cNvSpPr/>
          <p:nvPr/>
        </p:nvSpPr>
        <p:spPr bwMode="gray">
          <a:xfrm>
            <a:off x="550499" y="2119784"/>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5">
            <a:extLst>
              <a:ext uri="{FF2B5EF4-FFF2-40B4-BE49-F238E27FC236}">
                <a16:creationId xmlns:a16="http://schemas.microsoft.com/office/drawing/2014/main" id="{13FF9E1A-D1F9-3407-1B11-4D75820219EA}"/>
              </a:ext>
            </a:extLst>
          </p:cNvPr>
          <p:cNvSpPr/>
          <p:nvPr/>
        </p:nvSpPr>
        <p:spPr bwMode="gray">
          <a:xfrm>
            <a:off x="4197884" y="2119785"/>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6">
            <a:extLst>
              <a:ext uri="{FF2B5EF4-FFF2-40B4-BE49-F238E27FC236}">
                <a16:creationId xmlns:a16="http://schemas.microsoft.com/office/drawing/2014/main" id="{B29998B5-0A75-346C-6ABE-8B4B28063D05}"/>
              </a:ext>
            </a:extLst>
          </p:cNvPr>
          <p:cNvSpPr/>
          <p:nvPr/>
        </p:nvSpPr>
        <p:spPr bwMode="gray">
          <a:xfrm flipV="1">
            <a:off x="2376561" y="1094484"/>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reeform 7">
            <a:extLst>
              <a:ext uri="{FF2B5EF4-FFF2-40B4-BE49-F238E27FC236}">
                <a16:creationId xmlns:a16="http://schemas.microsoft.com/office/drawing/2014/main" id="{59289B06-D0A7-3B39-2E80-8D8E8F4E54C4}"/>
              </a:ext>
            </a:extLst>
          </p:cNvPr>
          <p:cNvSpPr/>
          <p:nvPr/>
        </p:nvSpPr>
        <p:spPr bwMode="gray">
          <a:xfrm>
            <a:off x="7853691" y="2120379"/>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8">
            <a:extLst>
              <a:ext uri="{FF2B5EF4-FFF2-40B4-BE49-F238E27FC236}">
                <a16:creationId xmlns:a16="http://schemas.microsoft.com/office/drawing/2014/main" id="{E324D4BA-9907-1AB0-D78A-655FF481A945}"/>
              </a:ext>
            </a:extLst>
          </p:cNvPr>
          <p:cNvSpPr/>
          <p:nvPr/>
        </p:nvSpPr>
        <p:spPr bwMode="gray">
          <a:xfrm flipV="1">
            <a:off x="6018063" y="1103193"/>
            <a:ext cx="2092902" cy="1043203"/>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9">
            <a:extLst>
              <a:ext uri="{FF2B5EF4-FFF2-40B4-BE49-F238E27FC236}">
                <a16:creationId xmlns:a16="http://schemas.microsoft.com/office/drawing/2014/main" id="{E4BA933A-B3A1-B0AE-E4BF-F51A4C54B3DB}"/>
              </a:ext>
            </a:extLst>
          </p:cNvPr>
          <p:cNvSpPr/>
          <p:nvPr/>
        </p:nvSpPr>
        <p:spPr bwMode="gray">
          <a:xfrm>
            <a:off x="2377813" y="2119786"/>
            <a:ext cx="2094268" cy="1043207"/>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reeform 10">
            <a:extLst>
              <a:ext uri="{FF2B5EF4-FFF2-40B4-BE49-F238E27FC236}">
                <a16:creationId xmlns:a16="http://schemas.microsoft.com/office/drawing/2014/main" id="{C8AD0B03-D845-8C12-F72C-494ED83D1336}"/>
              </a:ext>
            </a:extLst>
          </p:cNvPr>
          <p:cNvSpPr/>
          <p:nvPr/>
        </p:nvSpPr>
        <p:spPr bwMode="gray">
          <a:xfrm flipV="1">
            <a:off x="542186" y="1095015"/>
            <a:ext cx="2092902" cy="1043203"/>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40AA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11">
            <a:extLst>
              <a:ext uri="{FF2B5EF4-FFF2-40B4-BE49-F238E27FC236}">
                <a16:creationId xmlns:a16="http://schemas.microsoft.com/office/drawing/2014/main" id="{8BC8F195-8DB8-01AE-A405-68F780C9643B}"/>
              </a:ext>
            </a:extLst>
          </p:cNvPr>
          <p:cNvSpPr/>
          <p:nvPr/>
        </p:nvSpPr>
        <p:spPr bwMode="gray">
          <a:xfrm>
            <a:off x="6019316" y="2128492"/>
            <a:ext cx="2092901"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Freeform 12">
            <a:extLst>
              <a:ext uri="{FF2B5EF4-FFF2-40B4-BE49-F238E27FC236}">
                <a16:creationId xmlns:a16="http://schemas.microsoft.com/office/drawing/2014/main" id="{2A8D882D-6188-A29D-108B-6C259190F0D5}"/>
              </a:ext>
            </a:extLst>
          </p:cNvPr>
          <p:cNvSpPr/>
          <p:nvPr/>
        </p:nvSpPr>
        <p:spPr bwMode="gray">
          <a:xfrm flipV="1">
            <a:off x="4196631" y="1094484"/>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13">
            <a:extLst>
              <a:ext uri="{FF2B5EF4-FFF2-40B4-BE49-F238E27FC236}">
                <a16:creationId xmlns:a16="http://schemas.microsoft.com/office/drawing/2014/main" id="{32173900-4499-FB22-D79B-911914C37B64}"/>
              </a:ext>
            </a:extLst>
          </p:cNvPr>
          <p:cNvSpPr/>
          <p:nvPr/>
        </p:nvSpPr>
        <p:spPr bwMode="gray">
          <a:xfrm flipV="1">
            <a:off x="7852438" y="1095078"/>
            <a:ext cx="2094264"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3255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Freeform 8">
            <a:extLst>
              <a:ext uri="{FF2B5EF4-FFF2-40B4-BE49-F238E27FC236}">
                <a16:creationId xmlns:a16="http://schemas.microsoft.com/office/drawing/2014/main" id="{960CEEE5-8F22-932C-AA68-947CA666442B}"/>
              </a:ext>
            </a:extLst>
          </p:cNvPr>
          <p:cNvSpPr/>
          <p:nvPr/>
        </p:nvSpPr>
        <p:spPr bwMode="gray">
          <a:xfrm flipV="1">
            <a:off x="9688175" y="1103593"/>
            <a:ext cx="2092902" cy="1043203"/>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Freeform 11">
            <a:extLst>
              <a:ext uri="{FF2B5EF4-FFF2-40B4-BE49-F238E27FC236}">
                <a16:creationId xmlns:a16="http://schemas.microsoft.com/office/drawing/2014/main" id="{D7D8655B-FED4-644E-53E0-07AEACDF9192}"/>
              </a:ext>
            </a:extLst>
          </p:cNvPr>
          <p:cNvSpPr/>
          <p:nvPr/>
        </p:nvSpPr>
        <p:spPr bwMode="gray">
          <a:xfrm>
            <a:off x="9689428" y="2128892"/>
            <a:ext cx="2092901" cy="104320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 Placeholder 33">
            <a:extLst>
              <a:ext uri="{FF2B5EF4-FFF2-40B4-BE49-F238E27FC236}">
                <a16:creationId xmlns:a16="http://schemas.microsoft.com/office/drawing/2014/main" id="{70141DC8-D20E-48AD-5A58-9067272A06EE}"/>
              </a:ext>
            </a:extLst>
          </p:cNvPr>
          <p:cNvSpPr txBox="1">
            <a:spLocks/>
          </p:cNvSpPr>
          <p:nvPr/>
        </p:nvSpPr>
        <p:spPr bwMode="gray">
          <a:xfrm>
            <a:off x="568878" y="4290882"/>
            <a:ext cx="1892948" cy="7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Controllable environments for optimal growing conditions </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26" name="Text Placeholder 33">
            <a:extLst>
              <a:ext uri="{FF2B5EF4-FFF2-40B4-BE49-F238E27FC236}">
                <a16:creationId xmlns:a16="http://schemas.microsoft.com/office/drawing/2014/main" id="{FF8C1DFA-B9B8-EC20-C15B-542BCF9B588F}"/>
              </a:ext>
            </a:extLst>
          </p:cNvPr>
          <p:cNvSpPr txBox="1">
            <a:spLocks/>
          </p:cNvSpPr>
          <p:nvPr/>
        </p:nvSpPr>
        <p:spPr bwMode="gray">
          <a:xfrm>
            <a:off x="2424597" y="4290882"/>
            <a:ext cx="1892948" cy="7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Facilitates operator </a:t>
            </a:r>
            <a:b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b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growth</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27" name="Text Placeholder 33">
            <a:extLst>
              <a:ext uri="{FF2B5EF4-FFF2-40B4-BE49-F238E27FC236}">
                <a16:creationId xmlns:a16="http://schemas.microsoft.com/office/drawing/2014/main" id="{BBF5CF22-31C6-084D-C0EA-9A99D9257C40}"/>
              </a:ext>
            </a:extLst>
          </p:cNvPr>
          <p:cNvSpPr txBox="1">
            <a:spLocks/>
          </p:cNvSpPr>
          <p:nvPr/>
        </p:nvSpPr>
        <p:spPr bwMode="gray">
          <a:xfrm>
            <a:off x="4280412" y="4290882"/>
            <a:ext cx="1891004" cy="7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Recent advancements in supply chains and risk-mitigating technology</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28" name="Text Placeholder 33">
            <a:extLst>
              <a:ext uri="{FF2B5EF4-FFF2-40B4-BE49-F238E27FC236}">
                <a16:creationId xmlns:a16="http://schemas.microsoft.com/office/drawing/2014/main" id="{B8AFE926-32C2-C9A5-A0C5-1E1226E917D2}"/>
              </a:ext>
            </a:extLst>
          </p:cNvPr>
          <p:cNvSpPr txBox="1">
            <a:spLocks/>
          </p:cNvSpPr>
          <p:nvPr/>
        </p:nvSpPr>
        <p:spPr bwMode="gray">
          <a:xfrm>
            <a:off x="6134724" y="4290882"/>
            <a:ext cx="1891190" cy="7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Real estate only investments </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29" name="Text Placeholder 33">
            <a:extLst>
              <a:ext uri="{FF2B5EF4-FFF2-40B4-BE49-F238E27FC236}">
                <a16:creationId xmlns:a16="http://schemas.microsoft.com/office/drawing/2014/main" id="{3CD066B8-A13F-5A1F-3CBA-94100A40AA9B}"/>
              </a:ext>
            </a:extLst>
          </p:cNvPr>
          <p:cNvSpPr txBox="1">
            <a:spLocks/>
          </p:cNvSpPr>
          <p:nvPr/>
        </p:nvSpPr>
        <p:spPr bwMode="gray">
          <a:xfrm>
            <a:off x="7989092" y="4290881"/>
            <a:ext cx="1892948" cy="74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Well-structured </a:t>
            </a:r>
            <a:b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b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investments with </a:t>
            </a:r>
            <a:b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b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first mover opportunity </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30" name="Text Placeholder 33">
            <a:extLst>
              <a:ext uri="{FF2B5EF4-FFF2-40B4-BE49-F238E27FC236}">
                <a16:creationId xmlns:a16="http://schemas.microsoft.com/office/drawing/2014/main" id="{A6E52A87-71FD-65B5-F3EE-A8B5D9B3C5DB}"/>
              </a:ext>
            </a:extLst>
          </p:cNvPr>
          <p:cNvSpPr txBox="1">
            <a:spLocks/>
          </p:cNvSpPr>
          <p:nvPr/>
        </p:nvSpPr>
        <p:spPr bwMode="gray">
          <a:xfrm>
            <a:off x="9844812" y="4290881"/>
            <a:ext cx="1892948" cy="74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Unique combination and depth of agriculture and </a:t>
            </a:r>
            <a:b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br>
            <a:r>
              <a:rPr kumimoji="0" lang="en-AU" altLang="en-US" sz="1100" b="1"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real estate experience</a:t>
            </a:r>
            <a:endParaRPr kumimoji="0" lang="en-AU" altLang="en-US" sz="11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34" name="Text Placeholder 33">
            <a:extLst>
              <a:ext uri="{FF2B5EF4-FFF2-40B4-BE49-F238E27FC236}">
                <a16:creationId xmlns:a16="http://schemas.microsoft.com/office/drawing/2014/main" id="{00C32780-1EC5-AE4C-80B7-C793CBBF5940}"/>
              </a:ext>
            </a:extLst>
          </p:cNvPr>
          <p:cNvSpPr txBox="1">
            <a:spLocks/>
          </p:cNvSpPr>
          <p:nvPr/>
        </p:nvSpPr>
        <p:spPr bwMode="gray">
          <a:xfrm>
            <a:off x="943609" y="2019482"/>
            <a:ext cx="1293120"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Unpredictable weather </a:t>
            </a:r>
            <a:b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b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conditions</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35" name="Text Placeholder 33">
            <a:extLst>
              <a:ext uri="{FF2B5EF4-FFF2-40B4-BE49-F238E27FC236}">
                <a16:creationId xmlns:a16="http://schemas.microsoft.com/office/drawing/2014/main" id="{4C440CD7-A0D0-CC39-72A4-AD9F6B0F20D4}"/>
              </a:ext>
            </a:extLst>
          </p:cNvPr>
          <p:cNvSpPr txBox="1">
            <a:spLocks/>
          </p:cNvSpPr>
          <p:nvPr/>
        </p:nvSpPr>
        <p:spPr bwMode="gray">
          <a:xfrm>
            <a:off x="2783264" y="2019482"/>
            <a:ext cx="1293120"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Limited access </a:t>
            </a:r>
            <a:b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b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to capital limiting growth</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36" name="Text Placeholder 33">
            <a:extLst>
              <a:ext uri="{FF2B5EF4-FFF2-40B4-BE49-F238E27FC236}">
                <a16:creationId xmlns:a16="http://schemas.microsoft.com/office/drawing/2014/main" id="{72199549-6D35-E09B-699B-40D2E0B9B53F}"/>
              </a:ext>
            </a:extLst>
          </p:cNvPr>
          <p:cNvSpPr txBox="1">
            <a:spLocks/>
          </p:cNvSpPr>
          <p:nvPr/>
        </p:nvSpPr>
        <p:spPr bwMode="gray">
          <a:xfrm>
            <a:off x="4613492" y="2019482"/>
            <a:ext cx="1291792"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Slow technological advancement</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37" name="Text Placeholder 33">
            <a:extLst>
              <a:ext uri="{FF2B5EF4-FFF2-40B4-BE49-F238E27FC236}">
                <a16:creationId xmlns:a16="http://schemas.microsoft.com/office/drawing/2014/main" id="{39A12694-B93F-E63D-E431-D5F2E88429F5}"/>
              </a:ext>
            </a:extLst>
          </p:cNvPr>
          <p:cNvSpPr txBox="1">
            <a:spLocks/>
          </p:cNvSpPr>
          <p:nvPr/>
        </p:nvSpPr>
        <p:spPr bwMode="gray">
          <a:xfrm>
            <a:off x="6411368" y="2019482"/>
            <a:ext cx="1291918"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Traditionally exposure to operating risk</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38" name="Text Placeholder 33">
            <a:extLst>
              <a:ext uri="{FF2B5EF4-FFF2-40B4-BE49-F238E27FC236}">
                <a16:creationId xmlns:a16="http://schemas.microsoft.com/office/drawing/2014/main" id="{64796C48-2948-7E1B-AE17-5560E079FCFD}"/>
              </a:ext>
            </a:extLst>
          </p:cNvPr>
          <p:cNvSpPr txBox="1">
            <a:spLocks/>
          </p:cNvSpPr>
          <p:nvPr/>
        </p:nvSpPr>
        <p:spPr bwMode="gray">
          <a:xfrm>
            <a:off x="8249821" y="2019482"/>
            <a:ext cx="1293120" cy="3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Lack of scaled quality investments</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39" name="Text Placeholder 33">
            <a:extLst>
              <a:ext uri="{FF2B5EF4-FFF2-40B4-BE49-F238E27FC236}">
                <a16:creationId xmlns:a16="http://schemas.microsoft.com/office/drawing/2014/main" id="{C7D7CC7D-BE18-8E34-6677-E87C061E81C9}"/>
              </a:ext>
            </a:extLst>
          </p:cNvPr>
          <p:cNvSpPr txBox="1">
            <a:spLocks/>
          </p:cNvSpPr>
          <p:nvPr/>
        </p:nvSpPr>
        <p:spPr bwMode="gray">
          <a:xfrm>
            <a:off x="10089477" y="2019482"/>
            <a:ext cx="1293120" cy="3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3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Lack of specific expertise</a:t>
            </a:r>
            <a:endParaRPr kumimoji="0" lang="en-AU" altLang="en-US" sz="13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0" name="Text Placeholder 33">
            <a:extLst>
              <a:ext uri="{FF2B5EF4-FFF2-40B4-BE49-F238E27FC236}">
                <a16:creationId xmlns:a16="http://schemas.microsoft.com/office/drawing/2014/main" id="{87F735FD-411E-1214-4CDF-D66758A5335D}"/>
              </a:ext>
            </a:extLst>
          </p:cNvPr>
          <p:cNvSpPr txBox="1">
            <a:spLocks/>
          </p:cNvSpPr>
          <p:nvPr/>
        </p:nvSpPr>
        <p:spPr bwMode="gray">
          <a:xfrm>
            <a:off x="943609" y="1614476"/>
            <a:ext cx="1293120"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1</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1" name="Text Placeholder 33">
            <a:extLst>
              <a:ext uri="{FF2B5EF4-FFF2-40B4-BE49-F238E27FC236}">
                <a16:creationId xmlns:a16="http://schemas.microsoft.com/office/drawing/2014/main" id="{F1DE2E02-7B06-0ECD-ECB2-02B71710B597}"/>
              </a:ext>
            </a:extLst>
          </p:cNvPr>
          <p:cNvSpPr txBox="1">
            <a:spLocks/>
          </p:cNvSpPr>
          <p:nvPr/>
        </p:nvSpPr>
        <p:spPr bwMode="gray">
          <a:xfrm>
            <a:off x="2783264" y="1614476"/>
            <a:ext cx="1293120"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2</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2" name="Text Placeholder 33">
            <a:extLst>
              <a:ext uri="{FF2B5EF4-FFF2-40B4-BE49-F238E27FC236}">
                <a16:creationId xmlns:a16="http://schemas.microsoft.com/office/drawing/2014/main" id="{C1903592-9637-924D-5D76-662FCB9F4171}"/>
              </a:ext>
            </a:extLst>
          </p:cNvPr>
          <p:cNvSpPr txBox="1">
            <a:spLocks/>
          </p:cNvSpPr>
          <p:nvPr/>
        </p:nvSpPr>
        <p:spPr bwMode="gray">
          <a:xfrm>
            <a:off x="4622919" y="1614476"/>
            <a:ext cx="1291792"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3</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3" name="Text Placeholder 33">
            <a:extLst>
              <a:ext uri="{FF2B5EF4-FFF2-40B4-BE49-F238E27FC236}">
                <a16:creationId xmlns:a16="http://schemas.microsoft.com/office/drawing/2014/main" id="{1A485137-B8FF-41B8-5273-C58E97F17D62}"/>
              </a:ext>
            </a:extLst>
          </p:cNvPr>
          <p:cNvSpPr txBox="1">
            <a:spLocks/>
          </p:cNvSpPr>
          <p:nvPr/>
        </p:nvSpPr>
        <p:spPr bwMode="gray">
          <a:xfrm>
            <a:off x="6403055" y="1614476"/>
            <a:ext cx="1291918" cy="3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4</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4" name="Text Placeholder 33">
            <a:extLst>
              <a:ext uri="{FF2B5EF4-FFF2-40B4-BE49-F238E27FC236}">
                <a16:creationId xmlns:a16="http://schemas.microsoft.com/office/drawing/2014/main" id="{3EED5631-ACEF-0F67-531B-5340E1F0F65A}"/>
              </a:ext>
            </a:extLst>
          </p:cNvPr>
          <p:cNvSpPr txBox="1">
            <a:spLocks/>
          </p:cNvSpPr>
          <p:nvPr/>
        </p:nvSpPr>
        <p:spPr bwMode="gray">
          <a:xfrm>
            <a:off x="8241508" y="1614476"/>
            <a:ext cx="1293120" cy="3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5</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5" name="Text Placeholder 33">
            <a:extLst>
              <a:ext uri="{FF2B5EF4-FFF2-40B4-BE49-F238E27FC236}">
                <a16:creationId xmlns:a16="http://schemas.microsoft.com/office/drawing/2014/main" id="{57B93016-71B0-D0A8-8A30-B7300C5815E1}"/>
              </a:ext>
            </a:extLst>
          </p:cNvPr>
          <p:cNvSpPr txBox="1">
            <a:spLocks/>
          </p:cNvSpPr>
          <p:nvPr/>
        </p:nvSpPr>
        <p:spPr bwMode="gray">
          <a:xfrm>
            <a:off x="10081164" y="1614476"/>
            <a:ext cx="1293120" cy="3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2800" b="1"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rPr>
              <a:t>6</a:t>
            </a:r>
            <a:endParaRPr kumimoji="0" lang="en-AU" altLang="en-US" sz="2800" b="0" i="0" u="none" strike="noStrike" kern="1200" cap="none" spc="0" normalizeH="0" baseline="0" noProof="0">
              <a:ln>
                <a:noFill/>
              </a:ln>
              <a:solidFill>
                <a:srgbClr val="FFFFFF"/>
              </a:solidFill>
              <a:effectLst/>
              <a:uLnTx/>
              <a:uFillTx/>
              <a:latin typeface="Arial" panose="020B0604020202020204"/>
              <a:ea typeface="Roboto Black" pitchFamily="2" charset="0"/>
              <a:cs typeface="Roboto Black" pitchFamily="2" charset="0"/>
            </a:endParaRPr>
          </a:p>
        </p:txBody>
      </p:sp>
      <p:sp>
        <p:nvSpPr>
          <p:cNvPr id="46" name="Text Placeholder 33">
            <a:extLst>
              <a:ext uri="{FF2B5EF4-FFF2-40B4-BE49-F238E27FC236}">
                <a16:creationId xmlns:a16="http://schemas.microsoft.com/office/drawing/2014/main" id="{18EC591F-D5F4-57C3-A35E-3415D203B61C}"/>
              </a:ext>
            </a:extLst>
          </p:cNvPr>
          <p:cNvSpPr txBox="1">
            <a:spLocks/>
          </p:cNvSpPr>
          <p:nvPr/>
        </p:nvSpPr>
        <p:spPr bwMode="gray">
          <a:xfrm>
            <a:off x="662455" y="4983359"/>
            <a:ext cx="1705793" cy="13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Glasshouses are controlled environments which mitigate the risk of weather volatility, pest damage, etc. and allows space for optimal growing conditions. </a:t>
            </a:r>
          </a:p>
        </p:txBody>
      </p:sp>
      <p:sp>
        <p:nvSpPr>
          <p:cNvPr id="47" name="Text Placeholder 33">
            <a:extLst>
              <a:ext uri="{FF2B5EF4-FFF2-40B4-BE49-F238E27FC236}">
                <a16:creationId xmlns:a16="http://schemas.microsoft.com/office/drawing/2014/main" id="{66DBF581-C37A-0298-CE61-67D85CC5CEE2}"/>
              </a:ext>
            </a:extLst>
          </p:cNvPr>
          <p:cNvSpPr txBox="1">
            <a:spLocks/>
          </p:cNvSpPr>
          <p:nvPr/>
        </p:nvSpPr>
        <p:spPr bwMode="gray">
          <a:xfrm>
            <a:off x="2518174" y="4983359"/>
            <a:ext cx="1705793" cy="13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Institutional landlords provide critical capital for operators </a:t>
            </a:r>
            <a:b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br>
            <a: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  whether it be an upfront injection from a sale and leaseback or funding and structuring capital works into leases. </a:t>
            </a:r>
          </a:p>
        </p:txBody>
      </p:sp>
      <p:sp>
        <p:nvSpPr>
          <p:cNvPr id="48" name="Text Placeholder 33">
            <a:extLst>
              <a:ext uri="{FF2B5EF4-FFF2-40B4-BE49-F238E27FC236}">
                <a16:creationId xmlns:a16="http://schemas.microsoft.com/office/drawing/2014/main" id="{C4B127EA-4427-B247-A5BB-F4D43FD52E80}"/>
              </a:ext>
            </a:extLst>
          </p:cNvPr>
          <p:cNvSpPr txBox="1">
            <a:spLocks/>
          </p:cNvSpPr>
          <p:nvPr/>
        </p:nvSpPr>
        <p:spPr bwMode="gray">
          <a:xfrm>
            <a:off x="4373893" y="4983359"/>
            <a:ext cx="1704042" cy="13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Recent advancements in supply chains (e.g. logistics, warehousing, cold storage etc.) and more sophisticated technology allows for consistent high quality and quantity of output, and more profitable operations. </a:t>
            </a:r>
          </a:p>
        </p:txBody>
      </p:sp>
      <p:sp>
        <p:nvSpPr>
          <p:cNvPr id="49" name="Text Placeholder 33">
            <a:extLst>
              <a:ext uri="{FF2B5EF4-FFF2-40B4-BE49-F238E27FC236}">
                <a16:creationId xmlns:a16="http://schemas.microsoft.com/office/drawing/2014/main" id="{7C7ACC6D-61AF-539F-C962-92AFFCFA24AB}"/>
              </a:ext>
            </a:extLst>
          </p:cNvPr>
          <p:cNvSpPr txBox="1">
            <a:spLocks/>
          </p:cNvSpPr>
          <p:nvPr/>
        </p:nvSpPr>
        <p:spPr bwMode="gray">
          <a:xfrm>
            <a:off x="6228214" y="4983359"/>
            <a:ext cx="1704210" cy="13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Strategic investment to the underlying real estate only limits exposure to operating risk, which is inherently lower in protected cropping than other forms of farming. </a:t>
            </a:r>
            <a:endPar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endParaRPr>
          </a:p>
        </p:txBody>
      </p:sp>
      <p:sp>
        <p:nvSpPr>
          <p:cNvPr id="50" name="Text Placeholder 33">
            <a:extLst>
              <a:ext uri="{FF2B5EF4-FFF2-40B4-BE49-F238E27FC236}">
                <a16:creationId xmlns:a16="http://schemas.microsoft.com/office/drawing/2014/main" id="{251C6F0B-3527-E0BD-3581-EE4783E96472}"/>
              </a:ext>
            </a:extLst>
          </p:cNvPr>
          <p:cNvSpPr txBox="1">
            <a:spLocks/>
          </p:cNvSpPr>
          <p:nvPr/>
        </p:nvSpPr>
        <p:spPr bwMode="gray">
          <a:xfrm>
            <a:off x="8082669" y="4983849"/>
            <a:ext cx="1705793" cy="135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The capital-intensive nature of these investments provides scaled (and scalable) investment opportunities which are underpinned by well-structured leases to quality operators.</a:t>
            </a:r>
          </a:p>
        </p:txBody>
      </p:sp>
      <p:sp>
        <p:nvSpPr>
          <p:cNvPr id="51" name="Text Placeholder 33">
            <a:extLst>
              <a:ext uri="{FF2B5EF4-FFF2-40B4-BE49-F238E27FC236}">
                <a16:creationId xmlns:a16="http://schemas.microsoft.com/office/drawing/2014/main" id="{6C325B73-CA19-61DB-C3B8-519FA5A14976}"/>
              </a:ext>
            </a:extLst>
          </p:cNvPr>
          <p:cNvSpPr txBox="1">
            <a:spLocks/>
          </p:cNvSpPr>
          <p:nvPr/>
        </p:nvSpPr>
        <p:spPr bwMode="gray">
          <a:xfrm>
            <a:off x="9938389" y="4983849"/>
            <a:ext cx="1705793" cy="135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AU" altLang="en-US" sz="1000" b="0" i="0" u="none" strike="noStrike" kern="1200" cap="none" spc="0" normalizeH="0" baseline="0" noProof="0">
                <a:ln>
                  <a:noFill/>
                </a:ln>
                <a:solidFill>
                  <a:srgbClr val="000000"/>
                </a:solidFill>
                <a:effectLst/>
                <a:uLnTx/>
                <a:uFillTx/>
                <a:latin typeface="Arial" panose="020B0604020202020204"/>
                <a:ea typeface="Roboto Black" pitchFamily="2" charset="0"/>
                <a:cs typeface="Roboto Black" pitchFamily="2" charset="0"/>
              </a:rPr>
              <a:t>Centuria’s experienced team of agri specialists hold deep experience in agriculture, real estate management and deal structuring – the combination of which is critical for successful execution. </a:t>
            </a:r>
          </a:p>
        </p:txBody>
      </p:sp>
      <p:cxnSp>
        <p:nvCxnSpPr>
          <p:cNvPr id="59" name="Straight Connector 58">
            <a:extLst>
              <a:ext uri="{FF2B5EF4-FFF2-40B4-BE49-F238E27FC236}">
                <a16:creationId xmlns:a16="http://schemas.microsoft.com/office/drawing/2014/main" id="{09838F2A-DDA4-5DEB-C440-50228D69F2D9}"/>
              </a:ext>
            </a:extLst>
          </p:cNvPr>
          <p:cNvCxnSpPr>
            <a:cxnSpLocks/>
          </p:cNvCxnSpPr>
          <p:nvPr/>
        </p:nvCxnSpPr>
        <p:spPr>
          <a:xfrm>
            <a:off x="715341"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506C05A-9C5F-396D-A9F8-EEA5A94567C5}"/>
              </a:ext>
            </a:extLst>
          </p:cNvPr>
          <p:cNvCxnSpPr>
            <a:cxnSpLocks/>
          </p:cNvCxnSpPr>
          <p:nvPr/>
        </p:nvCxnSpPr>
        <p:spPr>
          <a:xfrm>
            <a:off x="2559951"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164313F-EEF6-1A3E-994F-AB35EB201726}"/>
              </a:ext>
            </a:extLst>
          </p:cNvPr>
          <p:cNvCxnSpPr>
            <a:cxnSpLocks/>
          </p:cNvCxnSpPr>
          <p:nvPr/>
        </p:nvCxnSpPr>
        <p:spPr>
          <a:xfrm>
            <a:off x="4404561"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35483E4-573C-2416-4B42-7FCB07E52451}"/>
              </a:ext>
            </a:extLst>
          </p:cNvPr>
          <p:cNvCxnSpPr>
            <a:cxnSpLocks/>
          </p:cNvCxnSpPr>
          <p:nvPr/>
        </p:nvCxnSpPr>
        <p:spPr>
          <a:xfrm>
            <a:off x="6249171"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4A46299-43A5-750B-05F4-62F57B8AE370}"/>
              </a:ext>
            </a:extLst>
          </p:cNvPr>
          <p:cNvCxnSpPr>
            <a:cxnSpLocks/>
          </p:cNvCxnSpPr>
          <p:nvPr/>
        </p:nvCxnSpPr>
        <p:spPr>
          <a:xfrm>
            <a:off x="9938389"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CE6917-5234-741A-3E2A-531415A3C1DE}"/>
              </a:ext>
            </a:extLst>
          </p:cNvPr>
          <p:cNvCxnSpPr>
            <a:cxnSpLocks/>
          </p:cNvCxnSpPr>
          <p:nvPr/>
        </p:nvCxnSpPr>
        <p:spPr>
          <a:xfrm>
            <a:off x="8093781" y="4908130"/>
            <a:ext cx="16529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843F784E-CB2F-5F22-D810-9F74D462134A}"/>
              </a:ext>
            </a:extLst>
          </p:cNvPr>
          <p:cNvSpPr txBox="1">
            <a:spLocks/>
          </p:cNvSpPr>
          <p:nvPr/>
        </p:nvSpPr>
        <p:spPr>
          <a:xfrm rot="16200000">
            <a:off x="-625877" y="2062709"/>
            <a:ext cx="1870366" cy="28570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SzPct val="90000"/>
              <a:buFont typeface="Arial" panose="020B0604020202020204" pitchFamily="34" charset="0"/>
              <a:buNone/>
              <a:defRPr lang="en-US" sz="1600" b="1" kern="1200" smtClean="0">
                <a:solidFill>
                  <a:schemeClr val="tx2"/>
                </a:solidFill>
                <a:latin typeface="+mj-lt"/>
                <a:ea typeface="+mj-ea"/>
                <a:cs typeface="+mj-cs"/>
              </a:defRPr>
            </a:lvl1pPr>
            <a:lvl2pPr marL="432000" indent="-216000" algn="l" defTabSz="914400" rtl="0" eaLnBrk="1" latinLnBrk="0" hangingPunct="1">
              <a:lnSpc>
                <a:spcPct val="90000"/>
              </a:lnSpc>
              <a:spcBef>
                <a:spcPts val="500"/>
              </a:spcBef>
              <a:buSzPct val="130000"/>
              <a:buFont typeface="System Font Regular"/>
              <a:buChar char="-"/>
              <a:defRPr lang="en-US" sz="1200" kern="1200" smtClean="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lang="en-US" sz="1200" kern="1200" smtClean="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lang="en-US" sz="1200" kern="1200" smtClean="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lang="en-AU"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r>
              <a:rPr kumimoji="0" lang="en-AU" sz="1600" b="1" i="0" u="none" strike="noStrike" kern="1200" cap="none" spc="0" normalizeH="0" baseline="0" noProof="0">
                <a:ln>
                  <a:noFill/>
                </a:ln>
                <a:solidFill>
                  <a:srgbClr val="FFFFFF"/>
                </a:solidFill>
                <a:effectLst/>
                <a:uLnTx/>
                <a:uFillTx/>
                <a:latin typeface="Arial" panose="020B0604020202020204"/>
                <a:ea typeface="+mj-ea"/>
                <a:cs typeface="+mj-cs"/>
              </a:rPr>
              <a:t>Problem</a:t>
            </a:r>
          </a:p>
        </p:txBody>
      </p:sp>
      <p:sp>
        <p:nvSpPr>
          <p:cNvPr id="69" name="Text Placeholder 3">
            <a:extLst>
              <a:ext uri="{FF2B5EF4-FFF2-40B4-BE49-F238E27FC236}">
                <a16:creationId xmlns:a16="http://schemas.microsoft.com/office/drawing/2014/main" id="{930334AF-18D2-4394-B2BF-8140D5516FBA}"/>
              </a:ext>
            </a:extLst>
          </p:cNvPr>
          <p:cNvSpPr txBox="1">
            <a:spLocks/>
          </p:cNvSpPr>
          <p:nvPr/>
        </p:nvSpPr>
        <p:spPr>
          <a:xfrm rot="16200000">
            <a:off x="-625877" y="4424721"/>
            <a:ext cx="1870366" cy="28570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SzPct val="90000"/>
              <a:buFont typeface="Arial" panose="020B0604020202020204" pitchFamily="34" charset="0"/>
              <a:buNone/>
              <a:defRPr lang="en-US" sz="1600" b="1" kern="1200" smtClean="0">
                <a:solidFill>
                  <a:schemeClr val="tx2"/>
                </a:solidFill>
                <a:latin typeface="+mj-lt"/>
                <a:ea typeface="+mj-ea"/>
                <a:cs typeface="+mj-cs"/>
              </a:defRPr>
            </a:lvl1pPr>
            <a:lvl2pPr marL="432000" indent="-216000" algn="l" defTabSz="914400" rtl="0" eaLnBrk="1" latinLnBrk="0" hangingPunct="1">
              <a:lnSpc>
                <a:spcPct val="90000"/>
              </a:lnSpc>
              <a:spcBef>
                <a:spcPts val="500"/>
              </a:spcBef>
              <a:buSzPct val="130000"/>
              <a:buFont typeface="System Font Regular"/>
              <a:buChar char="-"/>
              <a:defRPr lang="en-US" sz="1200" kern="1200" smtClean="0">
                <a:solidFill>
                  <a:schemeClr val="tx1"/>
                </a:solidFill>
                <a:latin typeface="+mn-lt"/>
                <a:ea typeface="+mn-ea"/>
                <a:cs typeface="+mn-cs"/>
              </a:defRPr>
            </a:lvl2pPr>
            <a:lvl3pPr marL="648000" indent="-216000" algn="l" defTabSz="914400" rtl="0" eaLnBrk="1" latinLnBrk="0" hangingPunct="1">
              <a:lnSpc>
                <a:spcPct val="90000"/>
              </a:lnSpc>
              <a:spcBef>
                <a:spcPts val="500"/>
              </a:spcBef>
              <a:buSzPct val="90000"/>
              <a:buFont typeface="Arial" panose="020B0604020202020204" pitchFamily="34" charset="0"/>
              <a:buChar char="•"/>
              <a:defRPr lang="en-US" sz="1200" kern="1200" smtClean="0">
                <a:solidFill>
                  <a:schemeClr val="tx1"/>
                </a:solidFill>
                <a:latin typeface="+mn-lt"/>
                <a:ea typeface="+mn-ea"/>
                <a:cs typeface="+mn-cs"/>
              </a:defRPr>
            </a:lvl3pPr>
            <a:lvl4pPr marL="864000" indent="-216000" algn="l" defTabSz="914400" rtl="0" eaLnBrk="1" latinLnBrk="0" hangingPunct="1">
              <a:lnSpc>
                <a:spcPct val="90000"/>
              </a:lnSpc>
              <a:spcBef>
                <a:spcPts val="500"/>
              </a:spcBef>
              <a:buSzPct val="70000"/>
              <a:buFont typeface="System Font Regular"/>
              <a:buChar char="-"/>
              <a:defRPr lang="en-US" sz="1200" kern="1200" smtClean="0">
                <a:solidFill>
                  <a:schemeClr val="tx1"/>
                </a:solidFill>
                <a:latin typeface="+mn-lt"/>
                <a:ea typeface="+mn-ea"/>
                <a:cs typeface="+mn-cs"/>
              </a:defRPr>
            </a:lvl4pPr>
            <a:lvl5pPr marL="1080000" indent="-216000" algn="l" defTabSz="914400" rtl="0" eaLnBrk="1" latinLnBrk="0" hangingPunct="1">
              <a:lnSpc>
                <a:spcPct val="90000"/>
              </a:lnSpc>
              <a:spcBef>
                <a:spcPts val="500"/>
              </a:spcBef>
              <a:buSzPct val="80000"/>
              <a:buFont typeface="Arial" panose="020B0604020202020204" pitchFamily="34" charset="0"/>
              <a:buChar char="•"/>
              <a:defRPr lang="en-AU"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Pct val="90000"/>
              <a:buFont typeface="Arial" panose="020B0604020202020204" pitchFamily="34" charset="0"/>
              <a:buNone/>
              <a:tabLst/>
              <a:defRPr/>
            </a:pPr>
            <a:r>
              <a:rPr kumimoji="0" lang="en-AU" sz="1600" b="1" i="0" u="none" strike="noStrike" kern="1200" cap="none" spc="0" normalizeH="0" baseline="0" noProof="0">
                <a:ln>
                  <a:noFill/>
                </a:ln>
                <a:solidFill>
                  <a:srgbClr val="000000"/>
                </a:solidFill>
                <a:effectLst/>
                <a:uLnTx/>
                <a:uFillTx/>
                <a:latin typeface="Arial" panose="020B0604020202020204"/>
                <a:ea typeface="+mj-ea"/>
                <a:cs typeface="+mj-cs"/>
              </a:rPr>
              <a:t>Solution</a:t>
            </a:r>
          </a:p>
        </p:txBody>
      </p:sp>
      <p:grpSp>
        <p:nvGrpSpPr>
          <p:cNvPr id="271" name="Group 270">
            <a:extLst>
              <a:ext uri="{FF2B5EF4-FFF2-40B4-BE49-F238E27FC236}">
                <a16:creationId xmlns:a16="http://schemas.microsoft.com/office/drawing/2014/main" id="{4AFCC450-3F05-DF0B-D4A8-105C0064A65E}"/>
              </a:ext>
            </a:extLst>
          </p:cNvPr>
          <p:cNvGrpSpPr/>
          <p:nvPr/>
        </p:nvGrpSpPr>
        <p:grpSpPr>
          <a:xfrm>
            <a:off x="724927" y="3487314"/>
            <a:ext cx="1659467" cy="634584"/>
            <a:chOff x="724927" y="3465700"/>
            <a:chExt cx="1659467" cy="634584"/>
          </a:xfrm>
        </p:grpSpPr>
        <p:sp>
          <p:nvSpPr>
            <p:cNvPr id="251" name="Freeform 364">
              <a:extLst>
                <a:ext uri="{FF2B5EF4-FFF2-40B4-BE49-F238E27FC236}">
                  <a16:creationId xmlns:a16="http://schemas.microsoft.com/office/drawing/2014/main" id="{C8C70E43-49D8-7D4D-3245-DA12AABC7D6B}"/>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2" name="Freeform 366">
              <a:extLst>
                <a:ext uri="{FF2B5EF4-FFF2-40B4-BE49-F238E27FC236}">
                  <a16:creationId xmlns:a16="http://schemas.microsoft.com/office/drawing/2014/main" id="{25542818-482A-8236-8594-374E8DEC0D46}"/>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3" name="Freeform 367">
              <a:extLst>
                <a:ext uri="{FF2B5EF4-FFF2-40B4-BE49-F238E27FC236}">
                  <a16:creationId xmlns:a16="http://schemas.microsoft.com/office/drawing/2014/main" id="{3845DCBB-83A5-D733-DC54-0C52675A0A31}"/>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4" name="Freeform 371">
              <a:extLst>
                <a:ext uri="{FF2B5EF4-FFF2-40B4-BE49-F238E27FC236}">
                  <a16:creationId xmlns:a16="http://schemas.microsoft.com/office/drawing/2014/main" id="{B622FF31-141B-FCE8-C995-EFAE560C55D2}"/>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5" name="Freeform 372">
              <a:extLst>
                <a:ext uri="{FF2B5EF4-FFF2-40B4-BE49-F238E27FC236}">
                  <a16:creationId xmlns:a16="http://schemas.microsoft.com/office/drawing/2014/main" id="{20A4F2D6-809A-6848-F746-4DC921F8866A}"/>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6" name="Freeform 376">
              <a:extLst>
                <a:ext uri="{FF2B5EF4-FFF2-40B4-BE49-F238E27FC236}">
                  <a16:creationId xmlns:a16="http://schemas.microsoft.com/office/drawing/2014/main" id="{C1E20568-F8B3-E26C-1F15-4B65AD945F6F}"/>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7" name="Freeform 377">
              <a:extLst>
                <a:ext uri="{FF2B5EF4-FFF2-40B4-BE49-F238E27FC236}">
                  <a16:creationId xmlns:a16="http://schemas.microsoft.com/office/drawing/2014/main" id="{D513FEA0-CEEE-12E5-0623-0A7C11F23197}"/>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8" name="Freeform 378">
              <a:extLst>
                <a:ext uri="{FF2B5EF4-FFF2-40B4-BE49-F238E27FC236}">
                  <a16:creationId xmlns:a16="http://schemas.microsoft.com/office/drawing/2014/main" id="{B3B7EE6D-0506-98AE-EFF5-0316D2CAF7F5}"/>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9" name="Freeform 379">
              <a:extLst>
                <a:ext uri="{FF2B5EF4-FFF2-40B4-BE49-F238E27FC236}">
                  <a16:creationId xmlns:a16="http://schemas.microsoft.com/office/drawing/2014/main" id="{B4599D3E-934E-FA43-C7B1-D04C72014C63}"/>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0" name="Freeform 380">
              <a:extLst>
                <a:ext uri="{FF2B5EF4-FFF2-40B4-BE49-F238E27FC236}">
                  <a16:creationId xmlns:a16="http://schemas.microsoft.com/office/drawing/2014/main" id="{FAC9A0B2-84D3-B6B2-3F94-5E4F671727FA}"/>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1" name="Freeform 393">
              <a:extLst>
                <a:ext uri="{FF2B5EF4-FFF2-40B4-BE49-F238E27FC236}">
                  <a16:creationId xmlns:a16="http://schemas.microsoft.com/office/drawing/2014/main" id="{D7A44BE1-CBFA-3EC0-F3D2-4F8377A2DB52}"/>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2" name="Freeform 394">
              <a:extLst>
                <a:ext uri="{FF2B5EF4-FFF2-40B4-BE49-F238E27FC236}">
                  <a16:creationId xmlns:a16="http://schemas.microsoft.com/office/drawing/2014/main" id="{A6328DF5-5196-C8AE-720F-F39AF23651A8}"/>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3" name="Freeform 394">
              <a:extLst>
                <a:ext uri="{FF2B5EF4-FFF2-40B4-BE49-F238E27FC236}">
                  <a16:creationId xmlns:a16="http://schemas.microsoft.com/office/drawing/2014/main" id="{A09CAD18-6188-3A9E-5B91-6C28C6FB60DF}"/>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4" name="Freeform 394">
              <a:extLst>
                <a:ext uri="{FF2B5EF4-FFF2-40B4-BE49-F238E27FC236}">
                  <a16:creationId xmlns:a16="http://schemas.microsoft.com/office/drawing/2014/main" id="{5C017164-4CD8-1154-85A8-86D8FF2D9A4D}"/>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5" name="Freeform 378">
              <a:extLst>
                <a:ext uri="{FF2B5EF4-FFF2-40B4-BE49-F238E27FC236}">
                  <a16:creationId xmlns:a16="http://schemas.microsoft.com/office/drawing/2014/main" id="{FB851395-45AF-987E-C851-E5D642E03E0B}"/>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6" name="Freeform 379">
              <a:extLst>
                <a:ext uri="{FF2B5EF4-FFF2-40B4-BE49-F238E27FC236}">
                  <a16:creationId xmlns:a16="http://schemas.microsoft.com/office/drawing/2014/main" id="{E5B7EBE0-B00C-BC49-E6C4-EF604B3812B6}"/>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7" name="Freeform 380">
              <a:extLst>
                <a:ext uri="{FF2B5EF4-FFF2-40B4-BE49-F238E27FC236}">
                  <a16:creationId xmlns:a16="http://schemas.microsoft.com/office/drawing/2014/main" id="{C7B7D140-7635-C93E-B262-30773C3E3FAA}"/>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8" name="Freeform 378">
              <a:extLst>
                <a:ext uri="{FF2B5EF4-FFF2-40B4-BE49-F238E27FC236}">
                  <a16:creationId xmlns:a16="http://schemas.microsoft.com/office/drawing/2014/main" id="{53D78A4B-C69A-3E38-71AE-13F4F8983D1D}"/>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9" name="Freeform 379">
              <a:extLst>
                <a:ext uri="{FF2B5EF4-FFF2-40B4-BE49-F238E27FC236}">
                  <a16:creationId xmlns:a16="http://schemas.microsoft.com/office/drawing/2014/main" id="{22EE7AED-EC10-2F3E-6A70-278ACAB8A741}"/>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0" name="Freeform 380">
              <a:extLst>
                <a:ext uri="{FF2B5EF4-FFF2-40B4-BE49-F238E27FC236}">
                  <a16:creationId xmlns:a16="http://schemas.microsoft.com/office/drawing/2014/main" id="{1AB31FF6-05D4-BA6D-C7E7-FD444E8383CB}"/>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72" name="Group 271">
            <a:extLst>
              <a:ext uri="{FF2B5EF4-FFF2-40B4-BE49-F238E27FC236}">
                <a16:creationId xmlns:a16="http://schemas.microsoft.com/office/drawing/2014/main" id="{71CA984E-A9FA-DA3E-548C-789B829CE2AC}"/>
              </a:ext>
            </a:extLst>
          </p:cNvPr>
          <p:cNvGrpSpPr/>
          <p:nvPr/>
        </p:nvGrpSpPr>
        <p:grpSpPr>
          <a:xfrm>
            <a:off x="2564500" y="3487314"/>
            <a:ext cx="1659467" cy="634584"/>
            <a:chOff x="724927" y="3465700"/>
            <a:chExt cx="1659467" cy="634584"/>
          </a:xfrm>
        </p:grpSpPr>
        <p:sp>
          <p:nvSpPr>
            <p:cNvPr id="273" name="Freeform 364">
              <a:extLst>
                <a:ext uri="{FF2B5EF4-FFF2-40B4-BE49-F238E27FC236}">
                  <a16:creationId xmlns:a16="http://schemas.microsoft.com/office/drawing/2014/main" id="{B1626E4C-4CE2-F858-2EFF-7854223D5A50}"/>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4" name="Freeform 366">
              <a:extLst>
                <a:ext uri="{FF2B5EF4-FFF2-40B4-BE49-F238E27FC236}">
                  <a16:creationId xmlns:a16="http://schemas.microsoft.com/office/drawing/2014/main" id="{11EEF743-4F24-513D-12F1-1F2C41564D38}"/>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5" name="Freeform 367">
              <a:extLst>
                <a:ext uri="{FF2B5EF4-FFF2-40B4-BE49-F238E27FC236}">
                  <a16:creationId xmlns:a16="http://schemas.microsoft.com/office/drawing/2014/main" id="{CDC27F1B-37E5-7CFB-CB68-3555426414FC}"/>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Freeform 371">
              <a:extLst>
                <a:ext uri="{FF2B5EF4-FFF2-40B4-BE49-F238E27FC236}">
                  <a16:creationId xmlns:a16="http://schemas.microsoft.com/office/drawing/2014/main" id="{507AE25A-CFFC-BE00-AFF5-AB7B00AB8A9A}"/>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7" name="Freeform 372">
              <a:extLst>
                <a:ext uri="{FF2B5EF4-FFF2-40B4-BE49-F238E27FC236}">
                  <a16:creationId xmlns:a16="http://schemas.microsoft.com/office/drawing/2014/main" id="{3B51ABF4-50D4-9B9B-9BD6-BF74CE8AEAA1}"/>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8" name="Freeform 376">
              <a:extLst>
                <a:ext uri="{FF2B5EF4-FFF2-40B4-BE49-F238E27FC236}">
                  <a16:creationId xmlns:a16="http://schemas.microsoft.com/office/drawing/2014/main" id="{7EC0D38B-F0DD-2D25-4B95-FBE6C17E8244}"/>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9" name="Freeform 377">
              <a:extLst>
                <a:ext uri="{FF2B5EF4-FFF2-40B4-BE49-F238E27FC236}">
                  <a16:creationId xmlns:a16="http://schemas.microsoft.com/office/drawing/2014/main" id="{5030DA10-6A3E-4E20-C43F-0CD1DB08583C}"/>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0" name="Freeform 378">
              <a:extLst>
                <a:ext uri="{FF2B5EF4-FFF2-40B4-BE49-F238E27FC236}">
                  <a16:creationId xmlns:a16="http://schemas.microsoft.com/office/drawing/2014/main" id="{2008F240-3A62-ADB5-3BF6-433F0B024BA8}"/>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1" name="Freeform 379">
              <a:extLst>
                <a:ext uri="{FF2B5EF4-FFF2-40B4-BE49-F238E27FC236}">
                  <a16:creationId xmlns:a16="http://schemas.microsoft.com/office/drawing/2014/main" id="{4EB8A7FE-9F7D-E20F-D6FB-9A57E1289CFC}"/>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2" name="Freeform 380">
              <a:extLst>
                <a:ext uri="{FF2B5EF4-FFF2-40B4-BE49-F238E27FC236}">
                  <a16:creationId xmlns:a16="http://schemas.microsoft.com/office/drawing/2014/main" id="{74C7B679-435A-0B86-874D-75829E23B760}"/>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3" name="Freeform 393">
              <a:extLst>
                <a:ext uri="{FF2B5EF4-FFF2-40B4-BE49-F238E27FC236}">
                  <a16:creationId xmlns:a16="http://schemas.microsoft.com/office/drawing/2014/main" id="{50FC0AB2-305B-A7ED-52C6-57444FEEDBED}"/>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4" name="Freeform 394">
              <a:extLst>
                <a:ext uri="{FF2B5EF4-FFF2-40B4-BE49-F238E27FC236}">
                  <a16:creationId xmlns:a16="http://schemas.microsoft.com/office/drawing/2014/main" id="{0D14E16C-AEEA-429B-7A6F-CEA7C3E5B567}"/>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5" name="Freeform 394">
              <a:extLst>
                <a:ext uri="{FF2B5EF4-FFF2-40B4-BE49-F238E27FC236}">
                  <a16:creationId xmlns:a16="http://schemas.microsoft.com/office/drawing/2014/main" id="{3BD1B6BF-6BB6-F4A1-3112-89E72124CCD6}"/>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6" name="Freeform 394">
              <a:extLst>
                <a:ext uri="{FF2B5EF4-FFF2-40B4-BE49-F238E27FC236}">
                  <a16:creationId xmlns:a16="http://schemas.microsoft.com/office/drawing/2014/main" id="{0D6F4292-26F3-00F6-601B-3BE8C0E46783}"/>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7" name="Freeform 378">
              <a:extLst>
                <a:ext uri="{FF2B5EF4-FFF2-40B4-BE49-F238E27FC236}">
                  <a16:creationId xmlns:a16="http://schemas.microsoft.com/office/drawing/2014/main" id="{19FB5AF7-B3AC-45F0-32ED-4D63687EF032}"/>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8" name="Freeform 379">
              <a:extLst>
                <a:ext uri="{FF2B5EF4-FFF2-40B4-BE49-F238E27FC236}">
                  <a16:creationId xmlns:a16="http://schemas.microsoft.com/office/drawing/2014/main" id="{B006C079-1600-CDB0-6BF0-DD844D33EE56}"/>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9" name="Freeform 380">
              <a:extLst>
                <a:ext uri="{FF2B5EF4-FFF2-40B4-BE49-F238E27FC236}">
                  <a16:creationId xmlns:a16="http://schemas.microsoft.com/office/drawing/2014/main" id="{23A6B7DD-E483-2269-D94F-FA12119F8578}"/>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0" name="Freeform 378">
              <a:extLst>
                <a:ext uri="{FF2B5EF4-FFF2-40B4-BE49-F238E27FC236}">
                  <a16:creationId xmlns:a16="http://schemas.microsoft.com/office/drawing/2014/main" id="{E2C01E4E-E9D2-8B3A-B691-06B71A2D5152}"/>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1" name="Freeform 379">
              <a:extLst>
                <a:ext uri="{FF2B5EF4-FFF2-40B4-BE49-F238E27FC236}">
                  <a16:creationId xmlns:a16="http://schemas.microsoft.com/office/drawing/2014/main" id="{DAB2395A-A616-C9F5-F8B5-2B5826AC0A99}"/>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Freeform 380">
              <a:extLst>
                <a:ext uri="{FF2B5EF4-FFF2-40B4-BE49-F238E27FC236}">
                  <a16:creationId xmlns:a16="http://schemas.microsoft.com/office/drawing/2014/main" id="{B36534E8-9164-15C8-7236-13967E48CD58}"/>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93" name="Group 292">
            <a:extLst>
              <a:ext uri="{FF2B5EF4-FFF2-40B4-BE49-F238E27FC236}">
                <a16:creationId xmlns:a16="http://schemas.microsoft.com/office/drawing/2014/main" id="{99916265-D11A-8D73-9EA5-AC95B0AD122E}"/>
              </a:ext>
            </a:extLst>
          </p:cNvPr>
          <p:cNvGrpSpPr/>
          <p:nvPr/>
        </p:nvGrpSpPr>
        <p:grpSpPr>
          <a:xfrm>
            <a:off x="4418468" y="3487314"/>
            <a:ext cx="1659467" cy="634584"/>
            <a:chOff x="724927" y="3465700"/>
            <a:chExt cx="1659467" cy="634584"/>
          </a:xfrm>
        </p:grpSpPr>
        <p:sp>
          <p:nvSpPr>
            <p:cNvPr id="294" name="Freeform 364">
              <a:extLst>
                <a:ext uri="{FF2B5EF4-FFF2-40B4-BE49-F238E27FC236}">
                  <a16:creationId xmlns:a16="http://schemas.microsoft.com/office/drawing/2014/main" id="{001CC26D-525A-4A6C-40C6-93C3F6CCA358}"/>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5" name="Freeform 366">
              <a:extLst>
                <a:ext uri="{FF2B5EF4-FFF2-40B4-BE49-F238E27FC236}">
                  <a16:creationId xmlns:a16="http://schemas.microsoft.com/office/drawing/2014/main" id="{0819F385-F648-5ED4-DE71-F690DDCD4353}"/>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6" name="Freeform 367">
              <a:extLst>
                <a:ext uri="{FF2B5EF4-FFF2-40B4-BE49-F238E27FC236}">
                  <a16:creationId xmlns:a16="http://schemas.microsoft.com/office/drawing/2014/main" id="{84404209-5436-A173-3D8E-B421921A9DDE}"/>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7" name="Freeform 371">
              <a:extLst>
                <a:ext uri="{FF2B5EF4-FFF2-40B4-BE49-F238E27FC236}">
                  <a16:creationId xmlns:a16="http://schemas.microsoft.com/office/drawing/2014/main" id="{CE9AB24B-8253-465F-8A05-F65F64E25A20}"/>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8" name="Freeform 372">
              <a:extLst>
                <a:ext uri="{FF2B5EF4-FFF2-40B4-BE49-F238E27FC236}">
                  <a16:creationId xmlns:a16="http://schemas.microsoft.com/office/drawing/2014/main" id="{5AB6292F-F514-9023-8462-48A87B987A0E}"/>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9" name="Freeform 376">
              <a:extLst>
                <a:ext uri="{FF2B5EF4-FFF2-40B4-BE49-F238E27FC236}">
                  <a16:creationId xmlns:a16="http://schemas.microsoft.com/office/drawing/2014/main" id="{A2ACF8D8-0827-340D-AAC5-F364FDB52533}"/>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0" name="Freeform 377">
              <a:extLst>
                <a:ext uri="{FF2B5EF4-FFF2-40B4-BE49-F238E27FC236}">
                  <a16:creationId xmlns:a16="http://schemas.microsoft.com/office/drawing/2014/main" id="{A66E57AB-8857-463A-6426-1BCB4B726166}"/>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1" name="Freeform 378">
              <a:extLst>
                <a:ext uri="{FF2B5EF4-FFF2-40B4-BE49-F238E27FC236}">
                  <a16:creationId xmlns:a16="http://schemas.microsoft.com/office/drawing/2014/main" id="{4FC6A1BC-F237-567C-A177-F49F9FCDE223}"/>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2" name="Freeform 379">
              <a:extLst>
                <a:ext uri="{FF2B5EF4-FFF2-40B4-BE49-F238E27FC236}">
                  <a16:creationId xmlns:a16="http://schemas.microsoft.com/office/drawing/2014/main" id="{4A812A58-DEA7-D43D-BA14-0EB9F4E1A09A}"/>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3" name="Freeform 380">
              <a:extLst>
                <a:ext uri="{FF2B5EF4-FFF2-40B4-BE49-F238E27FC236}">
                  <a16:creationId xmlns:a16="http://schemas.microsoft.com/office/drawing/2014/main" id="{8DE2E136-057E-8825-0287-C034ECEAA590}"/>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4" name="Freeform 393">
              <a:extLst>
                <a:ext uri="{FF2B5EF4-FFF2-40B4-BE49-F238E27FC236}">
                  <a16:creationId xmlns:a16="http://schemas.microsoft.com/office/drawing/2014/main" id="{E2787B77-2422-0C65-C540-0A5190ABAD09}"/>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5" name="Freeform 394">
              <a:extLst>
                <a:ext uri="{FF2B5EF4-FFF2-40B4-BE49-F238E27FC236}">
                  <a16:creationId xmlns:a16="http://schemas.microsoft.com/office/drawing/2014/main" id="{95F19898-55A0-65EF-2C3A-188ABB04BE81}"/>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6" name="Freeform 394">
              <a:extLst>
                <a:ext uri="{FF2B5EF4-FFF2-40B4-BE49-F238E27FC236}">
                  <a16:creationId xmlns:a16="http://schemas.microsoft.com/office/drawing/2014/main" id="{7BE5FB02-B287-E496-D38E-F209B94D6F25}"/>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7" name="Freeform 394">
              <a:extLst>
                <a:ext uri="{FF2B5EF4-FFF2-40B4-BE49-F238E27FC236}">
                  <a16:creationId xmlns:a16="http://schemas.microsoft.com/office/drawing/2014/main" id="{FDB2B44C-CEBC-3EEE-C00C-96409FD72BE7}"/>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378">
              <a:extLst>
                <a:ext uri="{FF2B5EF4-FFF2-40B4-BE49-F238E27FC236}">
                  <a16:creationId xmlns:a16="http://schemas.microsoft.com/office/drawing/2014/main" id="{6906E9F6-9475-7107-5070-6AE2A202BD4D}"/>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9" name="Freeform 379">
              <a:extLst>
                <a:ext uri="{FF2B5EF4-FFF2-40B4-BE49-F238E27FC236}">
                  <a16:creationId xmlns:a16="http://schemas.microsoft.com/office/drawing/2014/main" id="{6F3C98A3-33A2-C125-2506-02A50F86373E}"/>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0" name="Freeform 380">
              <a:extLst>
                <a:ext uri="{FF2B5EF4-FFF2-40B4-BE49-F238E27FC236}">
                  <a16:creationId xmlns:a16="http://schemas.microsoft.com/office/drawing/2014/main" id="{65948D35-AAEE-70D7-BFB1-86EBCA571153}"/>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1" name="Freeform 378">
              <a:extLst>
                <a:ext uri="{FF2B5EF4-FFF2-40B4-BE49-F238E27FC236}">
                  <a16:creationId xmlns:a16="http://schemas.microsoft.com/office/drawing/2014/main" id="{88A515AF-9728-FDF7-27C9-AF58911C246B}"/>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2" name="Freeform 379">
              <a:extLst>
                <a:ext uri="{FF2B5EF4-FFF2-40B4-BE49-F238E27FC236}">
                  <a16:creationId xmlns:a16="http://schemas.microsoft.com/office/drawing/2014/main" id="{83F9066D-637C-72C3-BBF3-7CB5BF1AB9DC}"/>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3" name="Freeform 380">
              <a:extLst>
                <a:ext uri="{FF2B5EF4-FFF2-40B4-BE49-F238E27FC236}">
                  <a16:creationId xmlns:a16="http://schemas.microsoft.com/office/drawing/2014/main" id="{AC57F0C5-3989-79E0-4034-966245FB83FF}"/>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14" name="Group 313">
            <a:extLst>
              <a:ext uri="{FF2B5EF4-FFF2-40B4-BE49-F238E27FC236}">
                <a16:creationId xmlns:a16="http://schemas.microsoft.com/office/drawing/2014/main" id="{EDF2DE1B-A47A-A713-9356-2D31E94FEF5C}"/>
              </a:ext>
            </a:extLst>
          </p:cNvPr>
          <p:cNvGrpSpPr/>
          <p:nvPr/>
        </p:nvGrpSpPr>
        <p:grpSpPr>
          <a:xfrm>
            <a:off x="6258041" y="3487314"/>
            <a:ext cx="1659467" cy="634584"/>
            <a:chOff x="724927" y="3465700"/>
            <a:chExt cx="1659467" cy="634584"/>
          </a:xfrm>
        </p:grpSpPr>
        <p:sp>
          <p:nvSpPr>
            <p:cNvPr id="315" name="Freeform 364">
              <a:extLst>
                <a:ext uri="{FF2B5EF4-FFF2-40B4-BE49-F238E27FC236}">
                  <a16:creationId xmlns:a16="http://schemas.microsoft.com/office/drawing/2014/main" id="{2B049D35-2F98-6A6C-6AF6-A2DF40BFA8D2}"/>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6" name="Freeform 366">
              <a:extLst>
                <a:ext uri="{FF2B5EF4-FFF2-40B4-BE49-F238E27FC236}">
                  <a16:creationId xmlns:a16="http://schemas.microsoft.com/office/drawing/2014/main" id="{37C12504-E03D-E451-976F-D9723EFC9262}"/>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7" name="Freeform 367">
              <a:extLst>
                <a:ext uri="{FF2B5EF4-FFF2-40B4-BE49-F238E27FC236}">
                  <a16:creationId xmlns:a16="http://schemas.microsoft.com/office/drawing/2014/main" id="{254230D4-645D-0445-E592-BEF13E7DB12E}"/>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8" name="Freeform 371">
              <a:extLst>
                <a:ext uri="{FF2B5EF4-FFF2-40B4-BE49-F238E27FC236}">
                  <a16:creationId xmlns:a16="http://schemas.microsoft.com/office/drawing/2014/main" id="{93809ECA-EEE6-B3D2-B137-6E931B9A1FC6}"/>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9" name="Freeform 372">
              <a:extLst>
                <a:ext uri="{FF2B5EF4-FFF2-40B4-BE49-F238E27FC236}">
                  <a16:creationId xmlns:a16="http://schemas.microsoft.com/office/drawing/2014/main" id="{061454E1-F7CE-D096-7D19-D0389394460E}"/>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0" name="Freeform 376">
              <a:extLst>
                <a:ext uri="{FF2B5EF4-FFF2-40B4-BE49-F238E27FC236}">
                  <a16:creationId xmlns:a16="http://schemas.microsoft.com/office/drawing/2014/main" id="{073F03E0-278C-1690-D8EB-98E338A562F8}"/>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Freeform 377">
              <a:extLst>
                <a:ext uri="{FF2B5EF4-FFF2-40B4-BE49-F238E27FC236}">
                  <a16:creationId xmlns:a16="http://schemas.microsoft.com/office/drawing/2014/main" id="{CE87FE1A-8F0A-44B9-EA45-52F19F358803}"/>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2" name="Freeform 378">
              <a:extLst>
                <a:ext uri="{FF2B5EF4-FFF2-40B4-BE49-F238E27FC236}">
                  <a16:creationId xmlns:a16="http://schemas.microsoft.com/office/drawing/2014/main" id="{7B475A97-EB02-CDED-77AC-11E5C8016EC8}"/>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3" name="Freeform 379">
              <a:extLst>
                <a:ext uri="{FF2B5EF4-FFF2-40B4-BE49-F238E27FC236}">
                  <a16:creationId xmlns:a16="http://schemas.microsoft.com/office/drawing/2014/main" id="{60DEA7E3-40F6-5026-21CC-A02D85E228AB}"/>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4" name="Freeform 380">
              <a:extLst>
                <a:ext uri="{FF2B5EF4-FFF2-40B4-BE49-F238E27FC236}">
                  <a16:creationId xmlns:a16="http://schemas.microsoft.com/office/drawing/2014/main" id="{C032B6C2-08FD-D9CE-77C2-9501B36CDFC2}"/>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Freeform 393">
              <a:extLst>
                <a:ext uri="{FF2B5EF4-FFF2-40B4-BE49-F238E27FC236}">
                  <a16:creationId xmlns:a16="http://schemas.microsoft.com/office/drawing/2014/main" id="{814DB737-229B-8D7B-40CF-1F876BD60FF2}"/>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6" name="Freeform 394">
              <a:extLst>
                <a:ext uri="{FF2B5EF4-FFF2-40B4-BE49-F238E27FC236}">
                  <a16:creationId xmlns:a16="http://schemas.microsoft.com/office/drawing/2014/main" id="{B61613D2-81F2-9D96-1A35-77EB4C93DB48}"/>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7" name="Freeform 394">
              <a:extLst>
                <a:ext uri="{FF2B5EF4-FFF2-40B4-BE49-F238E27FC236}">
                  <a16:creationId xmlns:a16="http://schemas.microsoft.com/office/drawing/2014/main" id="{8F6DCE54-C1A9-6192-B46C-9BB764794458}"/>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8" name="Freeform 394">
              <a:extLst>
                <a:ext uri="{FF2B5EF4-FFF2-40B4-BE49-F238E27FC236}">
                  <a16:creationId xmlns:a16="http://schemas.microsoft.com/office/drawing/2014/main" id="{CFFD4076-A326-A92D-88F1-BD986DAD1C03}"/>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9" name="Freeform 378">
              <a:extLst>
                <a:ext uri="{FF2B5EF4-FFF2-40B4-BE49-F238E27FC236}">
                  <a16:creationId xmlns:a16="http://schemas.microsoft.com/office/drawing/2014/main" id="{F145CB0D-5392-0BAB-A23A-8C93C570B74E}"/>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0" name="Freeform 379">
              <a:extLst>
                <a:ext uri="{FF2B5EF4-FFF2-40B4-BE49-F238E27FC236}">
                  <a16:creationId xmlns:a16="http://schemas.microsoft.com/office/drawing/2014/main" id="{3B923F5B-DF2D-47E7-6F75-D2B619C7E10A}"/>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1" name="Freeform 380">
              <a:extLst>
                <a:ext uri="{FF2B5EF4-FFF2-40B4-BE49-F238E27FC236}">
                  <a16:creationId xmlns:a16="http://schemas.microsoft.com/office/drawing/2014/main" id="{1590510D-A184-B746-44F7-6A2F2BEF7E16}"/>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2" name="Freeform 378">
              <a:extLst>
                <a:ext uri="{FF2B5EF4-FFF2-40B4-BE49-F238E27FC236}">
                  <a16:creationId xmlns:a16="http://schemas.microsoft.com/office/drawing/2014/main" id="{921CF0E9-4988-9905-D388-6367115E5F24}"/>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3" name="Freeform 379">
              <a:extLst>
                <a:ext uri="{FF2B5EF4-FFF2-40B4-BE49-F238E27FC236}">
                  <a16:creationId xmlns:a16="http://schemas.microsoft.com/office/drawing/2014/main" id="{5A047CBE-6741-3467-DA7D-29E661110165}"/>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4" name="Freeform 380">
              <a:extLst>
                <a:ext uri="{FF2B5EF4-FFF2-40B4-BE49-F238E27FC236}">
                  <a16:creationId xmlns:a16="http://schemas.microsoft.com/office/drawing/2014/main" id="{D63CDFD5-E651-7FAA-5DE5-2DF934BC4C0A}"/>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77" name="Group 376">
            <a:extLst>
              <a:ext uri="{FF2B5EF4-FFF2-40B4-BE49-F238E27FC236}">
                <a16:creationId xmlns:a16="http://schemas.microsoft.com/office/drawing/2014/main" id="{951C8C2F-B3E6-4E75-4EEF-7491351A39D8}"/>
              </a:ext>
            </a:extLst>
          </p:cNvPr>
          <p:cNvGrpSpPr/>
          <p:nvPr/>
        </p:nvGrpSpPr>
        <p:grpSpPr>
          <a:xfrm>
            <a:off x="8110965" y="3487314"/>
            <a:ext cx="1659467" cy="634584"/>
            <a:chOff x="724927" y="3465700"/>
            <a:chExt cx="1659467" cy="634584"/>
          </a:xfrm>
        </p:grpSpPr>
        <p:sp>
          <p:nvSpPr>
            <p:cNvPr id="378" name="Freeform 364">
              <a:extLst>
                <a:ext uri="{FF2B5EF4-FFF2-40B4-BE49-F238E27FC236}">
                  <a16:creationId xmlns:a16="http://schemas.microsoft.com/office/drawing/2014/main" id="{29299FE9-848D-8EBF-8BD7-3923424369AD}"/>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9" name="Freeform 366">
              <a:extLst>
                <a:ext uri="{FF2B5EF4-FFF2-40B4-BE49-F238E27FC236}">
                  <a16:creationId xmlns:a16="http://schemas.microsoft.com/office/drawing/2014/main" id="{6F8B9E42-0953-331C-AB14-FEB68E6CB7E6}"/>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0" name="Freeform 367">
              <a:extLst>
                <a:ext uri="{FF2B5EF4-FFF2-40B4-BE49-F238E27FC236}">
                  <a16:creationId xmlns:a16="http://schemas.microsoft.com/office/drawing/2014/main" id="{1077E2ED-18E6-B393-2A0A-55454524C009}"/>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1" name="Freeform 371">
              <a:extLst>
                <a:ext uri="{FF2B5EF4-FFF2-40B4-BE49-F238E27FC236}">
                  <a16:creationId xmlns:a16="http://schemas.microsoft.com/office/drawing/2014/main" id="{A04F0FE9-C340-22CC-29E7-3849EF82AAFB}"/>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 name="Freeform 372">
              <a:extLst>
                <a:ext uri="{FF2B5EF4-FFF2-40B4-BE49-F238E27FC236}">
                  <a16:creationId xmlns:a16="http://schemas.microsoft.com/office/drawing/2014/main" id="{1E3826E1-9D4F-6687-314F-7955FAD7C7C8}"/>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3" name="Freeform 376">
              <a:extLst>
                <a:ext uri="{FF2B5EF4-FFF2-40B4-BE49-F238E27FC236}">
                  <a16:creationId xmlns:a16="http://schemas.microsoft.com/office/drawing/2014/main" id="{F66AD43B-60A0-935E-8C64-CA6ECE2E493D}"/>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4" name="Freeform 377">
              <a:extLst>
                <a:ext uri="{FF2B5EF4-FFF2-40B4-BE49-F238E27FC236}">
                  <a16:creationId xmlns:a16="http://schemas.microsoft.com/office/drawing/2014/main" id="{6DD5B87B-50CA-3F07-399E-0A80076C00F5}"/>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5" name="Freeform 378">
              <a:extLst>
                <a:ext uri="{FF2B5EF4-FFF2-40B4-BE49-F238E27FC236}">
                  <a16:creationId xmlns:a16="http://schemas.microsoft.com/office/drawing/2014/main" id="{5F1BA227-77D4-B768-0D6E-FA3EE78CAF13}"/>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6" name="Freeform 379">
              <a:extLst>
                <a:ext uri="{FF2B5EF4-FFF2-40B4-BE49-F238E27FC236}">
                  <a16:creationId xmlns:a16="http://schemas.microsoft.com/office/drawing/2014/main" id="{76322CF6-6EB0-D304-9399-DBB701542409}"/>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7" name="Freeform 380">
              <a:extLst>
                <a:ext uri="{FF2B5EF4-FFF2-40B4-BE49-F238E27FC236}">
                  <a16:creationId xmlns:a16="http://schemas.microsoft.com/office/drawing/2014/main" id="{3137F409-86E5-FCB9-7DA1-AD50EADCF54F}"/>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8" name="Freeform 393">
              <a:extLst>
                <a:ext uri="{FF2B5EF4-FFF2-40B4-BE49-F238E27FC236}">
                  <a16:creationId xmlns:a16="http://schemas.microsoft.com/office/drawing/2014/main" id="{EE05C790-C695-EB86-30EC-201296D42582}"/>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9" name="Freeform 394">
              <a:extLst>
                <a:ext uri="{FF2B5EF4-FFF2-40B4-BE49-F238E27FC236}">
                  <a16:creationId xmlns:a16="http://schemas.microsoft.com/office/drawing/2014/main" id="{FC02CB93-A3C4-C145-2120-E5C214676E69}"/>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0" name="Freeform 394">
              <a:extLst>
                <a:ext uri="{FF2B5EF4-FFF2-40B4-BE49-F238E27FC236}">
                  <a16:creationId xmlns:a16="http://schemas.microsoft.com/office/drawing/2014/main" id="{B122331C-C13D-2BEC-DE82-5D4FB1FBB294}"/>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1" name="Freeform 394">
              <a:extLst>
                <a:ext uri="{FF2B5EF4-FFF2-40B4-BE49-F238E27FC236}">
                  <a16:creationId xmlns:a16="http://schemas.microsoft.com/office/drawing/2014/main" id="{F5002EC2-3B4E-E273-1921-A17B7278F931}"/>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2" name="Freeform 378">
              <a:extLst>
                <a:ext uri="{FF2B5EF4-FFF2-40B4-BE49-F238E27FC236}">
                  <a16:creationId xmlns:a16="http://schemas.microsoft.com/office/drawing/2014/main" id="{2FCED9A9-F225-4135-2488-FCEEFD58BFB0}"/>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3" name="Freeform 379">
              <a:extLst>
                <a:ext uri="{FF2B5EF4-FFF2-40B4-BE49-F238E27FC236}">
                  <a16:creationId xmlns:a16="http://schemas.microsoft.com/office/drawing/2014/main" id="{27737D0A-D2B1-9686-340B-3530F5150B84}"/>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4" name="Freeform 380">
              <a:extLst>
                <a:ext uri="{FF2B5EF4-FFF2-40B4-BE49-F238E27FC236}">
                  <a16:creationId xmlns:a16="http://schemas.microsoft.com/office/drawing/2014/main" id="{7F8E7F5D-1D20-71EE-B788-07557EFC94F0}"/>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5" name="Freeform 378">
              <a:extLst>
                <a:ext uri="{FF2B5EF4-FFF2-40B4-BE49-F238E27FC236}">
                  <a16:creationId xmlns:a16="http://schemas.microsoft.com/office/drawing/2014/main" id="{4BB6CA3E-64E8-7718-9CDD-0B8973B5237C}"/>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6" name="Freeform 379">
              <a:extLst>
                <a:ext uri="{FF2B5EF4-FFF2-40B4-BE49-F238E27FC236}">
                  <a16:creationId xmlns:a16="http://schemas.microsoft.com/office/drawing/2014/main" id="{D186F01D-28A3-3578-D882-D9B6D2589C4F}"/>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7" name="Freeform 380">
              <a:extLst>
                <a:ext uri="{FF2B5EF4-FFF2-40B4-BE49-F238E27FC236}">
                  <a16:creationId xmlns:a16="http://schemas.microsoft.com/office/drawing/2014/main" id="{5FF3AA47-2D87-1FDA-13FE-7619C1ABA5A5}"/>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98" name="Group 397">
            <a:extLst>
              <a:ext uri="{FF2B5EF4-FFF2-40B4-BE49-F238E27FC236}">
                <a16:creationId xmlns:a16="http://schemas.microsoft.com/office/drawing/2014/main" id="{AAA65E30-1E19-0C87-617E-1C5F7BA60991}"/>
              </a:ext>
            </a:extLst>
          </p:cNvPr>
          <p:cNvGrpSpPr/>
          <p:nvPr/>
        </p:nvGrpSpPr>
        <p:grpSpPr>
          <a:xfrm>
            <a:off x="9950538" y="3487314"/>
            <a:ext cx="1659467" cy="634584"/>
            <a:chOff x="724927" y="3465700"/>
            <a:chExt cx="1659467" cy="634584"/>
          </a:xfrm>
        </p:grpSpPr>
        <p:sp>
          <p:nvSpPr>
            <p:cNvPr id="399" name="Freeform 364">
              <a:extLst>
                <a:ext uri="{FF2B5EF4-FFF2-40B4-BE49-F238E27FC236}">
                  <a16:creationId xmlns:a16="http://schemas.microsoft.com/office/drawing/2014/main" id="{784EF98E-7141-DFA7-AF69-2DDD834B8B59}"/>
                </a:ext>
              </a:extLst>
            </p:cNvPr>
            <p:cNvSpPr/>
            <p:nvPr/>
          </p:nvSpPr>
          <p:spPr>
            <a:xfrm flipV="1">
              <a:off x="740768" y="3677192"/>
              <a:ext cx="1621272" cy="40096"/>
            </a:xfrm>
            <a:custGeom>
              <a:avLst/>
              <a:gdLst>
                <a:gd name="connsiteX0" fmla="*/ 2889157 w 2889156"/>
                <a:gd name="connsiteY0" fmla="*/ 0 h 5690"/>
                <a:gd name="connsiteX1" fmla="*/ 0 w 2889156"/>
                <a:gd name="connsiteY1" fmla="*/ 0 h 5690"/>
              </a:gdLst>
              <a:ahLst/>
              <a:cxnLst>
                <a:cxn ang="0">
                  <a:pos x="connsiteX0" y="connsiteY0"/>
                </a:cxn>
                <a:cxn ang="0">
                  <a:pos x="connsiteX1" y="connsiteY1"/>
                </a:cxn>
              </a:cxnLst>
              <a:rect l="l" t="t" r="r" b="b"/>
              <a:pathLst>
                <a:path w="2889156" h="5690">
                  <a:moveTo>
                    <a:pt x="2889157" y="0"/>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0" name="Freeform 366">
              <a:extLst>
                <a:ext uri="{FF2B5EF4-FFF2-40B4-BE49-F238E27FC236}">
                  <a16:creationId xmlns:a16="http://schemas.microsoft.com/office/drawing/2014/main" id="{7B10C5E7-459F-22B3-1228-3C2EF559E435}"/>
                </a:ext>
              </a:extLst>
            </p:cNvPr>
            <p:cNvSpPr/>
            <p:nvPr/>
          </p:nvSpPr>
          <p:spPr>
            <a:xfrm>
              <a:off x="983596"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1" name="Freeform 367">
              <a:extLst>
                <a:ext uri="{FF2B5EF4-FFF2-40B4-BE49-F238E27FC236}">
                  <a16:creationId xmlns:a16="http://schemas.microsoft.com/office/drawing/2014/main" id="{E6649213-900C-EAF9-02F3-F5F7DEFD2131}"/>
                </a:ext>
              </a:extLst>
            </p:cNvPr>
            <p:cNvSpPr/>
            <p:nvPr/>
          </p:nvSpPr>
          <p:spPr>
            <a:xfrm>
              <a:off x="925637"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1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1"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 name="Freeform 371">
              <a:extLst>
                <a:ext uri="{FF2B5EF4-FFF2-40B4-BE49-F238E27FC236}">
                  <a16:creationId xmlns:a16="http://schemas.microsoft.com/office/drawing/2014/main" id="{296B04EA-EB05-6A03-FCB1-91CFC67F2B06}"/>
                </a:ext>
              </a:extLst>
            </p:cNvPr>
            <p:cNvSpPr/>
            <p:nvPr/>
          </p:nvSpPr>
          <p:spPr>
            <a:xfrm>
              <a:off x="1516095"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3" name="Freeform 372">
              <a:extLst>
                <a:ext uri="{FF2B5EF4-FFF2-40B4-BE49-F238E27FC236}">
                  <a16:creationId xmlns:a16="http://schemas.microsoft.com/office/drawing/2014/main" id="{EF8C8A1C-0BC1-6C20-C4B3-597C7CFBC0DB}"/>
                </a:ext>
              </a:extLst>
            </p:cNvPr>
            <p:cNvSpPr/>
            <p:nvPr/>
          </p:nvSpPr>
          <p:spPr>
            <a:xfrm>
              <a:off x="1458136"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4" name="Freeform 376">
              <a:extLst>
                <a:ext uri="{FF2B5EF4-FFF2-40B4-BE49-F238E27FC236}">
                  <a16:creationId xmlns:a16="http://schemas.microsoft.com/office/drawing/2014/main" id="{40584441-A390-5BD2-34F0-4A4B16315E04}"/>
                </a:ext>
              </a:extLst>
            </p:cNvPr>
            <p:cNvSpPr/>
            <p:nvPr/>
          </p:nvSpPr>
          <p:spPr>
            <a:xfrm>
              <a:off x="2015700" y="3721826"/>
              <a:ext cx="56656" cy="77385"/>
            </a:xfrm>
            <a:custGeom>
              <a:avLst/>
              <a:gdLst>
                <a:gd name="connsiteX0" fmla="*/ 90231 w 90230"/>
                <a:gd name="connsiteY0" fmla="*/ 90302 h 90301"/>
                <a:gd name="connsiteX1" fmla="*/ 90231 w 90230"/>
                <a:gd name="connsiteY1" fmla="*/ 0 h 90301"/>
                <a:gd name="connsiteX2" fmla="*/ 0 w 90230"/>
                <a:gd name="connsiteY2" fmla="*/ 0 h 90301"/>
                <a:gd name="connsiteX3" fmla="*/ 0 w 90230"/>
                <a:gd name="connsiteY3" fmla="*/ 90302 h 90301"/>
              </a:gdLst>
              <a:ahLst/>
              <a:cxnLst>
                <a:cxn ang="0">
                  <a:pos x="connsiteX0" y="connsiteY0"/>
                </a:cxn>
                <a:cxn ang="0">
                  <a:pos x="connsiteX1" y="connsiteY1"/>
                </a:cxn>
                <a:cxn ang="0">
                  <a:pos x="connsiteX2" y="connsiteY2"/>
                </a:cxn>
                <a:cxn ang="0">
                  <a:pos x="connsiteX3" y="connsiteY3"/>
                </a:cxn>
              </a:cxnLst>
              <a:rect l="l" t="t" r="r" b="b"/>
              <a:pathLst>
                <a:path w="90230" h="90301">
                  <a:moveTo>
                    <a:pt x="90231" y="90302"/>
                  </a:moveTo>
                  <a:lnTo>
                    <a:pt x="90231" y="0"/>
                  </a:lnTo>
                  <a:lnTo>
                    <a:pt x="0" y="0"/>
                  </a:lnTo>
                  <a:lnTo>
                    <a:pt x="0" y="90302"/>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5" name="Freeform 377">
              <a:extLst>
                <a:ext uri="{FF2B5EF4-FFF2-40B4-BE49-F238E27FC236}">
                  <a16:creationId xmlns:a16="http://schemas.microsoft.com/office/drawing/2014/main" id="{8EB97F70-B746-3D38-1AE0-5390D2621A56}"/>
                </a:ext>
              </a:extLst>
            </p:cNvPr>
            <p:cNvSpPr/>
            <p:nvPr/>
          </p:nvSpPr>
          <p:spPr>
            <a:xfrm>
              <a:off x="1957741" y="3801022"/>
              <a:ext cx="162606" cy="79196"/>
            </a:xfrm>
            <a:custGeom>
              <a:avLst/>
              <a:gdLst>
                <a:gd name="connsiteX0" fmla="*/ 185525 w 231551"/>
                <a:gd name="connsiteY0" fmla="*/ 0 h 95309"/>
                <a:gd name="connsiteX1" fmla="*/ 46026 w 231551"/>
                <a:gd name="connsiteY1" fmla="*/ 0 h 95309"/>
                <a:gd name="connsiteX2" fmla="*/ 0 w 231551"/>
                <a:gd name="connsiteY2" fmla="*/ 95309 h 95309"/>
                <a:gd name="connsiteX3" fmla="*/ 231552 w 231551"/>
                <a:gd name="connsiteY3" fmla="*/ 95309 h 95309"/>
                <a:gd name="connsiteX4" fmla="*/ 185525 w 231551"/>
                <a:gd name="connsiteY4" fmla="*/ 0 h 9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1" h="95309">
                  <a:moveTo>
                    <a:pt x="185525" y="0"/>
                  </a:moveTo>
                  <a:lnTo>
                    <a:pt x="46026" y="0"/>
                  </a:lnTo>
                  <a:lnTo>
                    <a:pt x="0" y="95309"/>
                  </a:lnTo>
                  <a:lnTo>
                    <a:pt x="231552" y="95309"/>
                  </a:lnTo>
                  <a:lnTo>
                    <a:pt x="185525" y="0"/>
                  </a:lnTo>
                  <a:close/>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6" name="Freeform 378">
              <a:extLst>
                <a:ext uri="{FF2B5EF4-FFF2-40B4-BE49-F238E27FC236}">
                  <a16:creationId xmlns:a16="http://schemas.microsoft.com/office/drawing/2014/main" id="{004B87D3-FC74-24C4-F003-BEE38DEE6939}"/>
                </a:ext>
              </a:extLst>
            </p:cNvPr>
            <p:cNvSpPr/>
            <p:nvPr/>
          </p:nvSpPr>
          <p:spPr>
            <a:xfrm>
              <a:off x="1979249"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7" name="Freeform 379">
              <a:extLst>
                <a:ext uri="{FF2B5EF4-FFF2-40B4-BE49-F238E27FC236}">
                  <a16:creationId xmlns:a16="http://schemas.microsoft.com/office/drawing/2014/main" id="{85DC8FB9-2BDC-3719-7C42-FB67C19124EC}"/>
                </a:ext>
              </a:extLst>
            </p:cNvPr>
            <p:cNvSpPr/>
            <p:nvPr/>
          </p:nvSpPr>
          <p:spPr>
            <a:xfrm>
              <a:off x="2035148"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8" name="Freeform 380">
              <a:extLst>
                <a:ext uri="{FF2B5EF4-FFF2-40B4-BE49-F238E27FC236}">
                  <a16:creationId xmlns:a16="http://schemas.microsoft.com/office/drawing/2014/main" id="{C3BF3208-29E3-C0F1-747A-C7D73D82A0D5}"/>
                </a:ext>
              </a:extLst>
            </p:cNvPr>
            <p:cNvSpPr/>
            <p:nvPr/>
          </p:nvSpPr>
          <p:spPr>
            <a:xfrm>
              <a:off x="2094736"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9" name="Freeform 393">
              <a:extLst>
                <a:ext uri="{FF2B5EF4-FFF2-40B4-BE49-F238E27FC236}">
                  <a16:creationId xmlns:a16="http://schemas.microsoft.com/office/drawing/2014/main" id="{4FF774D2-B638-FEBE-DE26-DAA0F812D313}"/>
                </a:ext>
              </a:extLst>
            </p:cNvPr>
            <p:cNvSpPr/>
            <p:nvPr/>
          </p:nvSpPr>
          <p:spPr>
            <a:xfrm>
              <a:off x="740767" y="3465700"/>
              <a:ext cx="1621273" cy="217503"/>
            </a:xfrm>
            <a:custGeom>
              <a:avLst/>
              <a:gdLst>
                <a:gd name="connsiteX0" fmla="*/ 2889157 w 2889156"/>
                <a:gd name="connsiteY0" fmla="*/ 423856 h 423855"/>
                <a:gd name="connsiteX1" fmla="*/ 1444550 w 2889156"/>
                <a:gd name="connsiteY1" fmla="*/ 0 h 423855"/>
                <a:gd name="connsiteX2" fmla="*/ 0 w 2889156"/>
                <a:gd name="connsiteY2" fmla="*/ 423856 h 423855"/>
              </a:gdLst>
              <a:ahLst/>
              <a:cxnLst>
                <a:cxn ang="0">
                  <a:pos x="connsiteX0" y="connsiteY0"/>
                </a:cxn>
                <a:cxn ang="0">
                  <a:pos x="connsiteX1" y="connsiteY1"/>
                </a:cxn>
                <a:cxn ang="0">
                  <a:pos x="connsiteX2" y="connsiteY2"/>
                </a:cxn>
              </a:cxnLst>
              <a:rect l="l" t="t" r="r" b="b"/>
              <a:pathLst>
                <a:path w="2889156" h="423855">
                  <a:moveTo>
                    <a:pt x="2889157" y="423856"/>
                  </a:moveTo>
                  <a:lnTo>
                    <a:pt x="1444550" y="0"/>
                  </a:lnTo>
                  <a:lnTo>
                    <a:pt x="0" y="423856"/>
                  </a:lnTo>
                </a:path>
              </a:pathLst>
            </a:custGeom>
            <a:noFill/>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0" name="Freeform 394">
              <a:extLst>
                <a:ext uri="{FF2B5EF4-FFF2-40B4-BE49-F238E27FC236}">
                  <a16:creationId xmlns:a16="http://schemas.microsoft.com/office/drawing/2014/main" id="{C1654928-8F3B-DB41-302D-616C6EFAB845}"/>
                </a:ext>
              </a:extLst>
            </p:cNvPr>
            <p:cNvSpPr/>
            <p:nvPr/>
          </p:nvSpPr>
          <p:spPr>
            <a:xfrm>
              <a:off x="1551403" y="3476165"/>
              <a:ext cx="45719" cy="203388"/>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1" name="Freeform 394">
              <a:extLst>
                <a:ext uri="{FF2B5EF4-FFF2-40B4-BE49-F238E27FC236}">
                  <a16:creationId xmlns:a16="http://schemas.microsoft.com/office/drawing/2014/main" id="{DE5A33F5-4E4D-8D95-15F3-86BD9C4B81CF}"/>
                </a:ext>
              </a:extLst>
            </p:cNvPr>
            <p:cNvSpPr/>
            <p:nvPr/>
          </p:nvSpPr>
          <p:spPr>
            <a:xfrm>
              <a:off x="724927"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2" name="Freeform 394">
              <a:extLst>
                <a:ext uri="{FF2B5EF4-FFF2-40B4-BE49-F238E27FC236}">
                  <a16:creationId xmlns:a16="http://schemas.microsoft.com/office/drawing/2014/main" id="{FB0DBDD4-64A1-880F-3998-7C4AB6CA5001}"/>
                </a:ext>
              </a:extLst>
            </p:cNvPr>
            <p:cNvSpPr/>
            <p:nvPr/>
          </p:nvSpPr>
          <p:spPr>
            <a:xfrm>
              <a:off x="2378705" y="3727151"/>
              <a:ext cx="5689" cy="371730"/>
            </a:xfrm>
            <a:custGeom>
              <a:avLst/>
              <a:gdLst>
                <a:gd name="connsiteX0" fmla="*/ 0 w 5689"/>
                <a:gd name="connsiteY0" fmla="*/ 423856 h 423856"/>
                <a:gd name="connsiteX1" fmla="*/ 0 w 5689"/>
                <a:gd name="connsiteY1" fmla="*/ 0 h 423856"/>
              </a:gdLst>
              <a:ahLst/>
              <a:cxnLst>
                <a:cxn ang="0">
                  <a:pos x="connsiteX0" y="connsiteY0"/>
                </a:cxn>
                <a:cxn ang="0">
                  <a:pos x="connsiteX1" y="connsiteY1"/>
                </a:cxn>
              </a:cxnLst>
              <a:rect l="l" t="t" r="r" b="b"/>
              <a:pathLst>
                <a:path w="5689" h="423856">
                  <a:moveTo>
                    <a:pt x="0" y="423856"/>
                  </a:moveTo>
                  <a:lnTo>
                    <a:pt x="0" y="0"/>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3" name="Freeform 378">
              <a:extLst>
                <a:ext uri="{FF2B5EF4-FFF2-40B4-BE49-F238E27FC236}">
                  <a16:creationId xmlns:a16="http://schemas.microsoft.com/office/drawing/2014/main" id="{4E97D3B0-C57B-DD0D-1F66-92BBF09B28B2}"/>
                </a:ext>
              </a:extLst>
            </p:cNvPr>
            <p:cNvSpPr/>
            <p:nvPr/>
          </p:nvSpPr>
          <p:spPr>
            <a:xfrm>
              <a:off x="1482166"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4" name="Freeform 379">
              <a:extLst>
                <a:ext uri="{FF2B5EF4-FFF2-40B4-BE49-F238E27FC236}">
                  <a16:creationId xmlns:a16="http://schemas.microsoft.com/office/drawing/2014/main" id="{BD9BF972-7FDA-9DA4-42E5-633D55A65C97}"/>
                </a:ext>
              </a:extLst>
            </p:cNvPr>
            <p:cNvSpPr/>
            <p:nvPr/>
          </p:nvSpPr>
          <p:spPr>
            <a:xfrm>
              <a:off x="1538065"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5" name="Freeform 380">
              <a:extLst>
                <a:ext uri="{FF2B5EF4-FFF2-40B4-BE49-F238E27FC236}">
                  <a16:creationId xmlns:a16="http://schemas.microsoft.com/office/drawing/2014/main" id="{78419056-5C35-DB20-C146-B8557AA833C4}"/>
                </a:ext>
              </a:extLst>
            </p:cNvPr>
            <p:cNvSpPr/>
            <p:nvPr/>
          </p:nvSpPr>
          <p:spPr>
            <a:xfrm>
              <a:off x="1597653"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6" name="Freeform 378">
              <a:extLst>
                <a:ext uri="{FF2B5EF4-FFF2-40B4-BE49-F238E27FC236}">
                  <a16:creationId xmlns:a16="http://schemas.microsoft.com/office/drawing/2014/main" id="{A69C02B8-DE01-E5BF-5B73-C2808EC2980B}"/>
                </a:ext>
              </a:extLst>
            </p:cNvPr>
            <p:cNvSpPr/>
            <p:nvPr/>
          </p:nvSpPr>
          <p:spPr>
            <a:xfrm>
              <a:off x="954725" y="3928780"/>
              <a:ext cx="5689" cy="113330"/>
            </a:xfrm>
            <a:custGeom>
              <a:avLst/>
              <a:gdLst>
                <a:gd name="connsiteX0" fmla="*/ 0 w 5689"/>
                <a:gd name="connsiteY0" fmla="*/ 0 h 129222"/>
                <a:gd name="connsiteX1" fmla="*/ 0 w 5689"/>
                <a:gd name="connsiteY1" fmla="*/ 129222 h 129222"/>
              </a:gdLst>
              <a:ahLst/>
              <a:cxnLst>
                <a:cxn ang="0">
                  <a:pos x="connsiteX0" y="connsiteY0"/>
                </a:cxn>
                <a:cxn ang="0">
                  <a:pos x="connsiteX1" y="connsiteY1"/>
                </a:cxn>
              </a:cxnLst>
              <a:rect l="l" t="t" r="r" b="b"/>
              <a:pathLst>
                <a:path w="5689" h="129222">
                  <a:moveTo>
                    <a:pt x="0" y="0"/>
                  </a:moveTo>
                  <a:lnTo>
                    <a:pt x="0" y="129222"/>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7" name="Freeform 379">
              <a:extLst>
                <a:ext uri="{FF2B5EF4-FFF2-40B4-BE49-F238E27FC236}">
                  <a16:creationId xmlns:a16="http://schemas.microsoft.com/office/drawing/2014/main" id="{1ABE3012-A180-14B4-FCD3-24F967E3D5C4}"/>
                </a:ext>
              </a:extLst>
            </p:cNvPr>
            <p:cNvSpPr/>
            <p:nvPr/>
          </p:nvSpPr>
          <p:spPr>
            <a:xfrm>
              <a:off x="1010624" y="3987004"/>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8" name="Freeform 380">
              <a:extLst>
                <a:ext uri="{FF2B5EF4-FFF2-40B4-BE49-F238E27FC236}">
                  <a16:creationId xmlns:a16="http://schemas.microsoft.com/office/drawing/2014/main" id="{F968970D-82AF-BD3D-EC0E-FBF606957E3D}"/>
                </a:ext>
              </a:extLst>
            </p:cNvPr>
            <p:cNvSpPr/>
            <p:nvPr/>
          </p:nvSpPr>
          <p:spPr>
            <a:xfrm>
              <a:off x="1070212" y="3928780"/>
              <a:ext cx="5689" cy="113280"/>
            </a:xfrm>
            <a:custGeom>
              <a:avLst/>
              <a:gdLst>
                <a:gd name="connsiteX0" fmla="*/ 0 w 5689"/>
                <a:gd name="connsiteY0" fmla="*/ 0 h 129165"/>
                <a:gd name="connsiteX1" fmla="*/ 0 w 5689"/>
                <a:gd name="connsiteY1" fmla="*/ 129165 h 129165"/>
              </a:gdLst>
              <a:ahLst/>
              <a:cxnLst>
                <a:cxn ang="0">
                  <a:pos x="connsiteX0" y="connsiteY0"/>
                </a:cxn>
                <a:cxn ang="0">
                  <a:pos x="connsiteX1" y="connsiteY1"/>
                </a:cxn>
              </a:cxnLst>
              <a:rect l="l" t="t" r="r" b="b"/>
              <a:pathLst>
                <a:path w="5689" h="129165">
                  <a:moveTo>
                    <a:pt x="0" y="0"/>
                  </a:moveTo>
                  <a:lnTo>
                    <a:pt x="0" y="129165"/>
                  </a:lnTo>
                </a:path>
              </a:pathLst>
            </a:custGeom>
            <a:ln w="161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70580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D709B275-D255-5243-A1FB-FB9617D2EA37}"/>
              </a:ext>
            </a:extLst>
          </p:cNvPr>
          <p:cNvSpPr txBox="1">
            <a:spLocks/>
          </p:cNvSpPr>
          <p:nvPr/>
        </p:nvSpPr>
        <p:spPr>
          <a:xfrm>
            <a:off x="362653" y="1384252"/>
            <a:ext cx="11517280" cy="70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0000"/>
              <a:buFont typeface="System Font Regular"/>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130000"/>
              <a:buFont typeface="System Font Regular"/>
              <a:buChar char="-"/>
              <a:defRPr sz="17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120000"/>
              <a:buFont typeface="System Font Regular"/>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70000"/>
              <a:buFont typeface="System Font Regular"/>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System Font Regular"/>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b="1"/>
          </a:p>
        </p:txBody>
      </p:sp>
      <p:sp>
        <p:nvSpPr>
          <p:cNvPr id="4" name="Title 3">
            <a:extLst>
              <a:ext uri="{FF2B5EF4-FFF2-40B4-BE49-F238E27FC236}">
                <a16:creationId xmlns:a16="http://schemas.microsoft.com/office/drawing/2014/main" id="{73A49D5A-B411-DD16-8FDF-3C08EB55DE8D}"/>
              </a:ext>
            </a:extLst>
          </p:cNvPr>
          <p:cNvSpPr>
            <a:spLocks noGrp="1"/>
          </p:cNvSpPr>
          <p:nvPr>
            <p:ph type="title"/>
          </p:nvPr>
        </p:nvSpPr>
        <p:spPr>
          <a:xfrm>
            <a:off x="360364" y="360001"/>
            <a:ext cx="11471274" cy="411896"/>
          </a:xfrm>
        </p:spPr>
        <p:txBody>
          <a:bodyPr/>
          <a:lstStyle/>
          <a:p>
            <a:r>
              <a:rPr lang="en-US" dirty="0"/>
              <a:t>Australia’s agriculture – Technology opportunity</a:t>
            </a:r>
            <a:br>
              <a:rPr lang="en-US" dirty="0"/>
            </a:br>
            <a:br>
              <a:rPr lang="en-US" dirty="0"/>
            </a:br>
            <a:endParaRPr lang="en-AU" dirty="0"/>
          </a:p>
        </p:txBody>
      </p:sp>
      <p:sp>
        <p:nvSpPr>
          <p:cNvPr id="14" name="Text Placeholder 13">
            <a:extLst>
              <a:ext uri="{FF2B5EF4-FFF2-40B4-BE49-F238E27FC236}">
                <a16:creationId xmlns:a16="http://schemas.microsoft.com/office/drawing/2014/main" id="{CC347094-10AB-EB44-5C84-913E77D2B59F}"/>
              </a:ext>
            </a:extLst>
          </p:cNvPr>
          <p:cNvSpPr>
            <a:spLocks noGrp="1"/>
          </p:cNvSpPr>
          <p:nvPr>
            <p:ph type="body" sz="quarter" idx="12"/>
          </p:nvPr>
        </p:nvSpPr>
        <p:spPr>
          <a:xfrm>
            <a:off x="358775" y="839335"/>
            <a:ext cx="11472863" cy="285708"/>
          </a:xfrm>
        </p:spPr>
        <p:txBody>
          <a:bodyPr/>
          <a:lstStyle/>
          <a:p>
            <a:r>
              <a:rPr lang="en-US" dirty="0"/>
              <a:t>Investment in agricultural technology offers an opportunity for investors to view climatic challenges as an opportunity to improve innovation and sustainability</a:t>
            </a:r>
          </a:p>
        </p:txBody>
      </p:sp>
      <p:sp>
        <p:nvSpPr>
          <p:cNvPr id="93" name="object 6">
            <a:extLst>
              <a:ext uri="{FF2B5EF4-FFF2-40B4-BE49-F238E27FC236}">
                <a16:creationId xmlns:a16="http://schemas.microsoft.com/office/drawing/2014/main" id="{5057905A-62B0-DBA6-B613-3326DF2B86AF}"/>
              </a:ext>
            </a:extLst>
          </p:cNvPr>
          <p:cNvSpPr/>
          <p:nvPr/>
        </p:nvSpPr>
        <p:spPr>
          <a:xfrm>
            <a:off x="371728" y="1738265"/>
            <a:ext cx="5724272" cy="4507294"/>
          </a:xfrm>
          <a:custGeom>
            <a:avLst/>
            <a:gdLst/>
            <a:ahLst/>
            <a:cxnLst/>
            <a:rect l="l" t="t" r="r" b="b"/>
            <a:pathLst>
              <a:path w="2397759" h="3651250">
                <a:moveTo>
                  <a:pt x="0" y="3650741"/>
                </a:moveTo>
                <a:lnTo>
                  <a:pt x="2397252" y="3650741"/>
                </a:lnTo>
                <a:lnTo>
                  <a:pt x="2397252" y="0"/>
                </a:lnTo>
                <a:lnTo>
                  <a:pt x="0" y="0"/>
                </a:lnTo>
                <a:lnTo>
                  <a:pt x="0" y="3650741"/>
                </a:lnTo>
                <a:close/>
              </a:path>
            </a:pathLst>
          </a:custGeom>
          <a:noFill/>
          <a:ln w="41275" cap="rnd">
            <a:solidFill>
              <a:srgbClr val="C1CBD4"/>
            </a:solidFill>
            <a:prstDash val="sysDot"/>
          </a:ln>
        </p:spPr>
        <p:txBody>
          <a:bodyPr wrap="square" lIns="180000" tIns="180000" rIns="180000" bIns="180000" rtlCol="0" anchor="t"/>
          <a:lstStyle/>
          <a:p>
            <a:r>
              <a:rPr lang="en-AU" sz="1600" b="1" i="0" dirty="0">
                <a:ln>
                  <a:noFill/>
                </a:ln>
                <a:solidFill>
                  <a:sysClr val="windowText" lastClr="000000"/>
                </a:solidFill>
                <a:effectLst/>
                <a:latin typeface="Arial" panose="020B0604020202020204" pitchFamily="34" charset="0"/>
                <a:cs typeface="Arial" panose="020B0604020202020204" pitchFamily="34" charset="0"/>
              </a:rPr>
              <a:t>Investment streams </a:t>
            </a:r>
            <a:endParaRPr lang="en-AU" sz="16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AU" sz="1600" dirty="0">
                <a:latin typeface="Arial" panose="020B0604020202020204" pitchFamily="34" charset="0"/>
                <a:cs typeface="Arial" panose="020B0604020202020204" pitchFamily="34" charset="0"/>
              </a:rPr>
              <a:t>Technology focus  </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Increasing ‘best practice’ operations</a:t>
            </a:r>
            <a:endParaRPr sz="1600" dirty="0">
              <a:latin typeface="Arial" panose="020B060402020202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F968FE55-2AF0-CB16-CDC4-A24764D83585}"/>
              </a:ext>
            </a:extLst>
          </p:cNvPr>
          <p:cNvGrpSpPr/>
          <p:nvPr/>
        </p:nvGrpSpPr>
        <p:grpSpPr>
          <a:xfrm>
            <a:off x="604528" y="2932213"/>
            <a:ext cx="4816936" cy="3087372"/>
            <a:chOff x="541897" y="2611970"/>
            <a:chExt cx="5489417" cy="3518393"/>
          </a:xfrm>
        </p:grpSpPr>
        <p:sp>
          <p:nvSpPr>
            <p:cNvPr id="2" name="object 52">
              <a:extLst>
                <a:ext uri="{FF2B5EF4-FFF2-40B4-BE49-F238E27FC236}">
                  <a16:creationId xmlns:a16="http://schemas.microsoft.com/office/drawing/2014/main" id="{3538F551-804F-9E78-5B55-EE44ECB6A2F8}"/>
                </a:ext>
              </a:extLst>
            </p:cNvPr>
            <p:cNvSpPr txBox="1"/>
            <p:nvPr/>
          </p:nvSpPr>
          <p:spPr>
            <a:xfrm>
              <a:off x="3334057" y="4348611"/>
              <a:ext cx="1766538" cy="1766538"/>
            </a:xfrm>
            <a:prstGeom prst="ellipse">
              <a:avLst/>
            </a:prstGeom>
            <a:solidFill>
              <a:schemeClr val="accent6"/>
            </a:solidFill>
          </p:spPr>
          <p:txBody>
            <a:bodyPr vert="horz" wrap="square" lIns="0" tIns="0" rIns="0" bIns="0" rtlCol="0" anchor="b">
              <a:noAutofit/>
            </a:bodyPr>
            <a:lstStyle/>
            <a:p>
              <a:pPr marL="12700" algn="ctr">
                <a:lnSpc>
                  <a:spcPct val="100000"/>
                </a:lnSpc>
                <a:spcBef>
                  <a:spcPts val="100"/>
                </a:spcBef>
              </a:pPr>
              <a:r>
                <a:rPr sz="1600" spc="-5">
                  <a:solidFill>
                    <a:schemeClr val="bg1"/>
                  </a:solidFill>
                  <a:latin typeface="Arial" panose="020B0604020202020204" pitchFamily="34" charset="0"/>
                  <a:cs typeface="Arial" panose="020B0604020202020204" pitchFamily="34" charset="0"/>
                </a:rPr>
                <a:t>Climate</a:t>
              </a:r>
              <a:r>
                <a:rPr sz="1600" spc="-30">
                  <a:solidFill>
                    <a:schemeClr val="bg1"/>
                  </a:solidFill>
                  <a:latin typeface="Arial" panose="020B0604020202020204" pitchFamily="34" charset="0"/>
                  <a:cs typeface="Arial" panose="020B0604020202020204" pitchFamily="34" charset="0"/>
                </a:rPr>
                <a:t> </a:t>
              </a:r>
              <a:r>
                <a:rPr sz="1600" spc="-5">
                  <a:solidFill>
                    <a:schemeClr val="bg1"/>
                  </a:solidFill>
                  <a:latin typeface="Arial" panose="020B0604020202020204" pitchFamily="34" charset="0"/>
                  <a:cs typeface="Arial" panose="020B0604020202020204" pitchFamily="34" charset="0"/>
                </a:rPr>
                <a:t>control</a:t>
              </a:r>
              <a:endParaRPr sz="1600">
                <a:solidFill>
                  <a:schemeClr val="bg1"/>
                </a:solidFill>
                <a:latin typeface="Arial" panose="020B0604020202020204" pitchFamily="34" charset="0"/>
                <a:cs typeface="Arial" panose="020B0604020202020204" pitchFamily="34" charset="0"/>
              </a:endParaRPr>
            </a:p>
          </p:txBody>
        </p:sp>
        <p:sp>
          <p:nvSpPr>
            <p:cNvPr id="3" name="object 53">
              <a:extLst>
                <a:ext uri="{FF2B5EF4-FFF2-40B4-BE49-F238E27FC236}">
                  <a16:creationId xmlns:a16="http://schemas.microsoft.com/office/drawing/2014/main" id="{D255BAA3-EABB-41DC-506A-8DCD4447BF40}"/>
                </a:ext>
              </a:extLst>
            </p:cNvPr>
            <p:cNvSpPr txBox="1"/>
            <p:nvPr/>
          </p:nvSpPr>
          <p:spPr>
            <a:xfrm>
              <a:off x="2403337" y="2611970"/>
              <a:ext cx="1766538" cy="1766538"/>
            </a:xfrm>
            <a:prstGeom prst="ellipse">
              <a:avLst/>
            </a:prstGeom>
            <a:solidFill>
              <a:schemeClr val="accent6"/>
            </a:solidFill>
          </p:spPr>
          <p:txBody>
            <a:bodyPr vert="horz" wrap="square" lIns="0" tIns="0" rIns="0" bIns="0" rtlCol="0" anchor="b">
              <a:noAutofit/>
            </a:bodyPr>
            <a:lstStyle/>
            <a:p>
              <a:pPr marL="12700" algn="ctr">
                <a:lnSpc>
                  <a:spcPct val="100000"/>
                </a:lnSpc>
                <a:spcBef>
                  <a:spcPts val="100"/>
                </a:spcBef>
              </a:pPr>
              <a:r>
                <a:rPr sz="1600" spc="-5" dirty="0">
                  <a:solidFill>
                    <a:schemeClr val="bg1"/>
                  </a:solidFill>
                  <a:latin typeface="Arial" panose="020B0604020202020204" pitchFamily="34" charset="0"/>
                  <a:cs typeface="Arial" panose="020B0604020202020204" pitchFamily="34" charset="0"/>
                </a:rPr>
                <a:t>Sensors</a:t>
              </a:r>
              <a:br>
                <a:rPr lang="en-AU" sz="1600" spc="-5" dirty="0">
                  <a:solidFill>
                    <a:schemeClr val="bg1"/>
                  </a:solidFill>
                  <a:latin typeface="Arial" panose="020B0604020202020204" pitchFamily="34" charset="0"/>
                  <a:cs typeface="Arial" panose="020B0604020202020204" pitchFamily="34" charset="0"/>
                </a:rPr>
              </a:br>
              <a:endParaRPr sz="1600" dirty="0">
                <a:solidFill>
                  <a:schemeClr val="bg1"/>
                </a:solidFill>
                <a:latin typeface="Arial" panose="020B0604020202020204" pitchFamily="34" charset="0"/>
                <a:cs typeface="Arial" panose="020B0604020202020204" pitchFamily="34" charset="0"/>
              </a:endParaRPr>
            </a:p>
          </p:txBody>
        </p:sp>
        <p:sp>
          <p:nvSpPr>
            <p:cNvPr id="5" name="object 55">
              <a:extLst>
                <a:ext uri="{FF2B5EF4-FFF2-40B4-BE49-F238E27FC236}">
                  <a16:creationId xmlns:a16="http://schemas.microsoft.com/office/drawing/2014/main" id="{A080603D-9BAE-0A15-C15E-26FA23BB8FEF}"/>
                </a:ext>
              </a:extLst>
            </p:cNvPr>
            <p:cNvSpPr txBox="1"/>
            <p:nvPr/>
          </p:nvSpPr>
          <p:spPr>
            <a:xfrm>
              <a:off x="1472617" y="4363825"/>
              <a:ext cx="1766538" cy="1766538"/>
            </a:xfrm>
            <a:prstGeom prst="ellipse">
              <a:avLst/>
            </a:prstGeom>
            <a:solidFill>
              <a:schemeClr val="accent6"/>
            </a:solidFill>
          </p:spPr>
          <p:txBody>
            <a:bodyPr vert="horz" wrap="square" lIns="0" tIns="0" rIns="0" bIns="0" rtlCol="0" anchor="b">
              <a:noAutofit/>
            </a:bodyPr>
            <a:lstStyle/>
            <a:p>
              <a:pPr marL="12700" algn="ctr">
                <a:lnSpc>
                  <a:spcPct val="100000"/>
                </a:lnSpc>
                <a:spcBef>
                  <a:spcPts val="100"/>
                </a:spcBef>
              </a:pPr>
              <a:r>
                <a:rPr sz="1600" spc="-5">
                  <a:solidFill>
                    <a:schemeClr val="bg1"/>
                  </a:solidFill>
                  <a:latin typeface="Arial" panose="020B0604020202020204" pitchFamily="34" charset="0"/>
                  <a:cs typeface="Arial" panose="020B0604020202020204" pitchFamily="34" charset="0"/>
                </a:rPr>
                <a:t>Drone</a:t>
              </a:r>
              <a:r>
                <a:rPr sz="1600" spc="-45">
                  <a:solidFill>
                    <a:schemeClr val="bg1"/>
                  </a:solidFill>
                  <a:latin typeface="Arial" panose="020B0604020202020204" pitchFamily="34" charset="0"/>
                  <a:cs typeface="Arial" panose="020B0604020202020204" pitchFamily="34" charset="0"/>
                </a:rPr>
                <a:t> </a:t>
              </a:r>
              <a:r>
                <a:rPr sz="1600" spc="-5">
                  <a:solidFill>
                    <a:schemeClr val="bg1"/>
                  </a:solidFill>
                  <a:latin typeface="Arial" panose="020B0604020202020204" pitchFamily="34" charset="0"/>
                  <a:cs typeface="Arial" panose="020B0604020202020204" pitchFamily="34" charset="0"/>
                </a:rPr>
                <a:t>imagery</a:t>
              </a:r>
              <a:endParaRPr sz="1600">
                <a:solidFill>
                  <a:schemeClr val="bg1"/>
                </a:solidFill>
                <a:latin typeface="Arial" panose="020B0604020202020204" pitchFamily="34" charset="0"/>
                <a:cs typeface="Arial" panose="020B0604020202020204" pitchFamily="34" charset="0"/>
              </a:endParaRPr>
            </a:p>
          </p:txBody>
        </p:sp>
        <p:sp>
          <p:nvSpPr>
            <p:cNvPr id="12" name="object 54">
              <a:extLst>
                <a:ext uri="{FF2B5EF4-FFF2-40B4-BE49-F238E27FC236}">
                  <a16:creationId xmlns:a16="http://schemas.microsoft.com/office/drawing/2014/main" id="{478B65F6-51DC-A43D-BD18-81184EAFED70}"/>
                </a:ext>
              </a:extLst>
            </p:cNvPr>
            <p:cNvSpPr txBox="1"/>
            <p:nvPr/>
          </p:nvSpPr>
          <p:spPr>
            <a:xfrm>
              <a:off x="4264776" y="2611970"/>
              <a:ext cx="1766538" cy="1766538"/>
            </a:xfrm>
            <a:prstGeom prst="ellipse">
              <a:avLst/>
            </a:prstGeom>
            <a:solidFill>
              <a:schemeClr val="accent6"/>
            </a:solidFill>
          </p:spPr>
          <p:txBody>
            <a:bodyPr vert="horz" wrap="square" lIns="0" tIns="0" rIns="0" bIns="0" rtlCol="0" anchor="b">
              <a:noAutofit/>
            </a:bodyPr>
            <a:lstStyle/>
            <a:p>
              <a:pPr marL="12700" algn="ctr">
                <a:lnSpc>
                  <a:spcPct val="100000"/>
                </a:lnSpc>
                <a:spcBef>
                  <a:spcPts val="100"/>
                </a:spcBef>
                <a:tabLst>
                  <a:tab pos="1501140" algn="l"/>
                </a:tabLst>
              </a:pPr>
              <a:r>
                <a:rPr sz="1600" spc="-5">
                  <a:solidFill>
                    <a:schemeClr val="bg1"/>
                  </a:solidFill>
                  <a:latin typeface="Arial" panose="020B0604020202020204" pitchFamily="34" charset="0"/>
                  <a:cs typeface="Arial" panose="020B0604020202020204" pitchFamily="34" charset="0"/>
                </a:rPr>
                <a:t>Robotic</a:t>
              </a:r>
              <a:r>
                <a:rPr sz="1600" spc="-35">
                  <a:solidFill>
                    <a:schemeClr val="bg1"/>
                  </a:solidFill>
                  <a:latin typeface="Arial" panose="020B0604020202020204" pitchFamily="34" charset="0"/>
                  <a:cs typeface="Arial" panose="020B0604020202020204" pitchFamily="34" charset="0"/>
                </a:rPr>
                <a:t> </a:t>
              </a:r>
              <a:r>
                <a:rPr sz="1600">
                  <a:solidFill>
                    <a:schemeClr val="bg1"/>
                  </a:solidFill>
                  <a:latin typeface="Arial" panose="020B0604020202020204" pitchFamily="34" charset="0"/>
                  <a:cs typeface="Arial" panose="020B0604020202020204" pitchFamily="34" charset="0"/>
                </a:rPr>
                <a:t>picking</a:t>
              </a:r>
            </a:p>
          </p:txBody>
        </p:sp>
        <p:sp>
          <p:nvSpPr>
            <p:cNvPr id="94" name="TextBox 93">
              <a:extLst>
                <a:ext uri="{FF2B5EF4-FFF2-40B4-BE49-F238E27FC236}">
                  <a16:creationId xmlns:a16="http://schemas.microsoft.com/office/drawing/2014/main" id="{AEEBBFA5-9289-E081-4AED-F4C1BAD6CB43}"/>
                </a:ext>
              </a:extLst>
            </p:cNvPr>
            <p:cNvSpPr txBox="1"/>
            <p:nvPr/>
          </p:nvSpPr>
          <p:spPr>
            <a:xfrm>
              <a:off x="541897" y="2611970"/>
              <a:ext cx="1766538" cy="1766538"/>
            </a:xfrm>
            <a:prstGeom prst="ellipse">
              <a:avLst/>
            </a:prstGeom>
            <a:solidFill>
              <a:schemeClr val="accent6"/>
            </a:solidFill>
          </p:spPr>
          <p:txBody>
            <a:bodyPr wrap="square" lIns="0" tIns="0" rIns="0" bIns="0" rtlCol="0" anchor="b">
              <a:noAutofit/>
            </a:bodyPr>
            <a:lstStyle/>
            <a:p>
              <a:pPr algn="ctr"/>
              <a:r>
                <a:rPr lang="en-AU" sz="1600" dirty="0">
                  <a:solidFill>
                    <a:schemeClr val="bg1"/>
                  </a:solidFill>
                  <a:latin typeface="Arial" panose="020B0604020202020204" pitchFamily="34" charset="0"/>
                  <a:cs typeface="Arial" panose="020B0604020202020204" pitchFamily="34" charset="0"/>
                </a:rPr>
                <a:t>Data analytics</a:t>
              </a:r>
            </a:p>
          </p:txBody>
        </p:sp>
        <p:sp>
          <p:nvSpPr>
            <p:cNvPr id="18" name="Freeform 17">
              <a:extLst>
                <a:ext uri="{FF2B5EF4-FFF2-40B4-BE49-F238E27FC236}">
                  <a16:creationId xmlns:a16="http://schemas.microsoft.com/office/drawing/2014/main" id="{B480745C-A8B1-F66B-0477-7B08F3C62ACF}"/>
                </a:ext>
              </a:extLst>
            </p:cNvPr>
            <p:cNvSpPr/>
            <p:nvPr/>
          </p:nvSpPr>
          <p:spPr>
            <a:xfrm>
              <a:off x="1076329" y="2915960"/>
              <a:ext cx="627211" cy="572752"/>
            </a:xfrm>
            <a:custGeom>
              <a:avLst/>
              <a:gdLst>
                <a:gd name="connsiteX0" fmla="*/ 493772 w 497121"/>
                <a:gd name="connsiteY0" fmla="*/ 367506 h 453957"/>
                <a:gd name="connsiteX1" fmla="*/ 3349 w 497121"/>
                <a:gd name="connsiteY1" fmla="*/ 367506 h 453957"/>
                <a:gd name="connsiteX2" fmla="*/ 0 w 497121"/>
                <a:gd name="connsiteY2" fmla="*/ 364157 h 453957"/>
                <a:gd name="connsiteX3" fmla="*/ 0 w 497121"/>
                <a:gd name="connsiteY3" fmla="*/ 3350 h 453957"/>
                <a:gd name="connsiteX4" fmla="*/ 3349 w 497121"/>
                <a:gd name="connsiteY4" fmla="*/ 0 h 453957"/>
                <a:gd name="connsiteX5" fmla="*/ 493772 w 497121"/>
                <a:gd name="connsiteY5" fmla="*/ 0 h 453957"/>
                <a:gd name="connsiteX6" fmla="*/ 497121 w 497121"/>
                <a:gd name="connsiteY6" fmla="*/ 3350 h 453957"/>
                <a:gd name="connsiteX7" fmla="*/ 497121 w 497121"/>
                <a:gd name="connsiteY7" fmla="*/ 364157 h 453957"/>
                <a:gd name="connsiteX8" fmla="*/ 493772 w 497121"/>
                <a:gd name="connsiteY8" fmla="*/ 367506 h 453957"/>
                <a:gd name="connsiteX9" fmla="*/ 0 w 497121"/>
                <a:gd name="connsiteY9" fmla="*/ 302660 h 453957"/>
                <a:gd name="connsiteX10" fmla="*/ 497121 w 497121"/>
                <a:gd name="connsiteY10" fmla="*/ 302660 h 453957"/>
                <a:gd name="connsiteX11" fmla="*/ 302613 w 497121"/>
                <a:gd name="connsiteY11" fmla="*/ 367506 h 453957"/>
                <a:gd name="connsiteX12" fmla="*/ 194542 w 497121"/>
                <a:gd name="connsiteY12" fmla="*/ 367506 h 453957"/>
                <a:gd name="connsiteX13" fmla="*/ 194542 w 497121"/>
                <a:gd name="connsiteY13" fmla="*/ 453957 h 453957"/>
                <a:gd name="connsiteX14" fmla="*/ 302613 w 497121"/>
                <a:gd name="connsiteY14" fmla="*/ 453957 h 453957"/>
                <a:gd name="connsiteX15" fmla="*/ 302613 w 497121"/>
                <a:gd name="connsiteY15" fmla="*/ 367506 h 453957"/>
                <a:gd name="connsiteX16" fmla="*/ 140523 w 497121"/>
                <a:gd name="connsiteY16" fmla="*/ 453957 h 453957"/>
                <a:gd name="connsiteX17" fmla="*/ 356666 w 497121"/>
                <a:gd name="connsiteY17" fmla="*/ 453957 h 453957"/>
                <a:gd name="connsiteX18" fmla="*/ 75686 w 497121"/>
                <a:gd name="connsiteY18" fmla="*/ 237780 h 453957"/>
                <a:gd name="connsiteX19" fmla="*/ 421501 w 497121"/>
                <a:gd name="connsiteY19" fmla="*/ 237780 h 453957"/>
                <a:gd name="connsiteX20" fmla="*/ 129739 w 497121"/>
                <a:gd name="connsiteY20" fmla="*/ 172934 h 453957"/>
                <a:gd name="connsiteX21" fmla="*/ 129739 w 497121"/>
                <a:gd name="connsiteY21" fmla="*/ 237780 h 453957"/>
                <a:gd name="connsiteX22" fmla="*/ 205393 w 497121"/>
                <a:gd name="connsiteY22" fmla="*/ 108087 h 453957"/>
                <a:gd name="connsiteX23" fmla="*/ 205393 w 497121"/>
                <a:gd name="connsiteY23" fmla="*/ 237780 h 453957"/>
                <a:gd name="connsiteX24" fmla="*/ 291829 w 497121"/>
                <a:gd name="connsiteY24" fmla="*/ 151329 h 453957"/>
                <a:gd name="connsiteX25" fmla="*/ 291829 w 497121"/>
                <a:gd name="connsiteY25" fmla="*/ 237780 h 453957"/>
                <a:gd name="connsiteX26" fmla="*/ 367483 w 497121"/>
                <a:gd name="connsiteY26" fmla="*/ 64846 h 453957"/>
                <a:gd name="connsiteX27" fmla="*/ 367483 w 497121"/>
                <a:gd name="connsiteY27" fmla="*/ 237780 h 4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7121" h="453957">
                  <a:moveTo>
                    <a:pt x="493772" y="367506"/>
                  </a:moveTo>
                  <a:lnTo>
                    <a:pt x="3349" y="367506"/>
                  </a:lnTo>
                  <a:cubicBezTo>
                    <a:pt x="1507" y="367506"/>
                    <a:pt x="0" y="365998"/>
                    <a:pt x="0" y="364157"/>
                  </a:cubicBezTo>
                  <a:lnTo>
                    <a:pt x="0" y="3350"/>
                  </a:lnTo>
                  <a:cubicBezTo>
                    <a:pt x="0" y="1506"/>
                    <a:pt x="1507" y="0"/>
                    <a:pt x="3349" y="0"/>
                  </a:cubicBezTo>
                  <a:lnTo>
                    <a:pt x="493772" y="0"/>
                  </a:lnTo>
                  <a:cubicBezTo>
                    <a:pt x="495614" y="0"/>
                    <a:pt x="497121" y="1506"/>
                    <a:pt x="497121" y="3350"/>
                  </a:cubicBezTo>
                  <a:lnTo>
                    <a:pt x="497121" y="364157"/>
                  </a:lnTo>
                  <a:cubicBezTo>
                    <a:pt x="497121" y="365998"/>
                    <a:pt x="495614" y="367506"/>
                    <a:pt x="493772" y="367506"/>
                  </a:cubicBezTo>
                  <a:close/>
                  <a:moveTo>
                    <a:pt x="0" y="302660"/>
                  </a:moveTo>
                  <a:lnTo>
                    <a:pt x="497121" y="302660"/>
                  </a:lnTo>
                  <a:moveTo>
                    <a:pt x="302613" y="367506"/>
                  </a:moveTo>
                  <a:lnTo>
                    <a:pt x="194542" y="367506"/>
                  </a:lnTo>
                  <a:lnTo>
                    <a:pt x="194542" y="453957"/>
                  </a:lnTo>
                  <a:lnTo>
                    <a:pt x="302613" y="453957"/>
                  </a:lnTo>
                  <a:lnTo>
                    <a:pt x="302613" y="367506"/>
                  </a:lnTo>
                  <a:close/>
                  <a:moveTo>
                    <a:pt x="140523" y="453957"/>
                  </a:moveTo>
                  <a:lnTo>
                    <a:pt x="356666" y="453957"/>
                  </a:lnTo>
                  <a:moveTo>
                    <a:pt x="75686" y="237780"/>
                  </a:moveTo>
                  <a:lnTo>
                    <a:pt x="421501" y="237780"/>
                  </a:lnTo>
                  <a:moveTo>
                    <a:pt x="129739" y="172934"/>
                  </a:moveTo>
                  <a:lnTo>
                    <a:pt x="129739" y="237780"/>
                  </a:lnTo>
                  <a:moveTo>
                    <a:pt x="205393" y="108087"/>
                  </a:moveTo>
                  <a:lnTo>
                    <a:pt x="205393" y="237780"/>
                  </a:lnTo>
                  <a:moveTo>
                    <a:pt x="291829" y="151329"/>
                  </a:moveTo>
                  <a:lnTo>
                    <a:pt x="291829" y="237780"/>
                  </a:lnTo>
                  <a:moveTo>
                    <a:pt x="367483" y="64846"/>
                  </a:moveTo>
                  <a:lnTo>
                    <a:pt x="367483" y="237780"/>
                  </a:lnTo>
                </a:path>
              </a:pathLst>
            </a:custGeom>
            <a:noFill/>
            <a:ln w="19050" cap="flat">
              <a:solidFill>
                <a:schemeClr val="bg1"/>
              </a:solidFill>
              <a:prstDash val="solid"/>
              <a:round/>
            </a:ln>
          </p:spPr>
          <p:txBody>
            <a:bodyPr rtlCol="0" anchor="ctr"/>
            <a:lstStyle/>
            <a:p>
              <a:endParaRPr lang="en-AU"/>
            </a:p>
          </p:txBody>
        </p:sp>
        <p:grpSp>
          <p:nvGrpSpPr>
            <p:cNvPr id="20" name="Graphic 1184">
              <a:extLst>
                <a:ext uri="{FF2B5EF4-FFF2-40B4-BE49-F238E27FC236}">
                  <a16:creationId xmlns:a16="http://schemas.microsoft.com/office/drawing/2014/main" id="{5DAF5B15-E00F-864C-8D9E-5FB372842DC2}"/>
                </a:ext>
              </a:extLst>
            </p:cNvPr>
            <p:cNvGrpSpPr/>
            <p:nvPr/>
          </p:nvGrpSpPr>
          <p:grpSpPr>
            <a:xfrm>
              <a:off x="3856998" y="4586043"/>
              <a:ext cx="644994" cy="603044"/>
              <a:chOff x="7129800" y="18950382"/>
              <a:chExt cx="500906" cy="468327"/>
            </a:xfrm>
            <a:noFill/>
          </p:grpSpPr>
          <p:sp>
            <p:nvSpPr>
              <p:cNvPr id="21" name="Freeform 20">
                <a:extLst>
                  <a:ext uri="{FF2B5EF4-FFF2-40B4-BE49-F238E27FC236}">
                    <a16:creationId xmlns:a16="http://schemas.microsoft.com/office/drawing/2014/main" id="{F415F0F6-CBF3-99DE-FC68-CC06D790E763}"/>
                  </a:ext>
                </a:extLst>
              </p:cNvPr>
              <p:cNvSpPr/>
              <p:nvPr/>
            </p:nvSpPr>
            <p:spPr>
              <a:xfrm>
                <a:off x="7162452" y="19266240"/>
                <a:ext cx="141594" cy="152469"/>
              </a:xfrm>
              <a:custGeom>
                <a:avLst/>
                <a:gdLst>
                  <a:gd name="connsiteX0" fmla="*/ 141595 w 141594"/>
                  <a:gd name="connsiteY0" fmla="*/ 152469 h 152469"/>
                  <a:gd name="connsiteX1" fmla="*/ 0 w 141594"/>
                  <a:gd name="connsiteY1" fmla="*/ 152469 h 152469"/>
                  <a:gd name="connsiteX2" fmla="*/ 0 w 141594"/>
                  <a:gd name="connsiteY2" fmla="*/ 0 h 152469"/>
                  <a:gd name="connsiteX3" fmla="*/ 108909 w 141594"/>
                  <a:gd name="connsiteY3" fmla="*/ 0 h 152469"/>
                </a:gdLst>
                <a:ahLst/>
                <a:cxnLst>
                  <a:cxn ang="0">
                    <a:pos x="connsiteX0" y="connsiteY0"/>
                  </a:cxn>
                  <a:cxn ang="0">
                    <a:pos x="connsiteX1" y="connsiteY1"/>
                  </a:cxn>
                  <a:cxn ang="0">
                    <a:pos x="connsiteX2" y="connsiteY2"/>
                  </a:cxn>
                  <a:cxn ang="0">
                    <a:pos x="connsiteX3" y="connsiteY3"/>
                  </a:cxn>
                </a:cxnLst>
                <a:rect l="l" t="t" r="r" b="b"/>
                <a:pathLst>
                  <a:path w="141594" h="152469">
                    <a:moveTo>
                      <a:pt x="141595" y="152469"/>
                    </a:moveTo>
                    <a:lnTo>
                      <a:pt x="0" y="152469"/>
                    </a:lnTo>
                    <a:lnTo>
                      <a:pt x="0" y="0"/>
                    </a:lnTo>
                    <a:lnTo>
                      <a:pt x="108909" y="0"/>
                    </a:lnTo>
                  </a:path>
                </a:pathLst>
              </a:custGeom>
              <a:noFill/>
              <a:ln w="19050" cap="flat">
                <a:solidFill>
                  <a:schemeClr val="bg1"/>
                </a:solidFill>
                <a:prstDash val="solid"/>
                <a:round/>
              </a:ln>
            </p:spPr>
            <p:txBody>
              <a:bodyPr rtlCol="0" anchor="ctr"/>
              <a:lstStyle/>
              <a:p>
                <a:endParaRPr lang="en-AU"/>
              </a:p>
            </p:txBody>
          </p:sp>
          <p:sp>
            <p:nvSpPr>
              <p:cNvPr id="22" name="Freeform 21">
                <a:extLst>
                  <a:ext uri="{FF2B5EF4-FFF2-40B4-BE49-F238E27FC236}">
                    <a16:creationId xmlns:a16="http://schemas.microsoft.com/office/drawing/2014/main" id="{EA5AFD8F-883C-E6BB-C230-A1253AF22407}"/>
                  </a:ext>
                </a:extLst>
              </p:cNvPr>
              <p:cNvSpPr/>
              <p:nvPr/>
            </p:nvSpPr>
            <p:spPr>
              <a:xfrm>
                <a:off x="7456492" y="19266240"/>
                <a:ext cx="119792" cy="3349"/>
              </a:xfrm>
              <a:custGeom>
                <a:avLst/>
                <a:gdLst>
                  <a:gd name="connsiteX0" fmla="*/ 0 w 119792"/>
                  <a:gd name="connsiteY0" fmla="*/ 0 h 3349"/>
                  <a:gd name="connsiteX1" fmla="*/ 119793 w 119792"/>
                  <a:gd name="connsiteY1" fmla="*/ 0 h 3349"/>
                </a:gdLst>
                <a:ahLst/>
                <a:cxnLst>
                  <a:cxn ang="0">
                    <a:pos x="connsiteX0" y="connsiteY0"/>
                  </a:cxn>
                  <a:cxn ang="0">
                    <a:pos x="connsiteX1" y="connsiteY1"/>
                  </a:cxn>
                </a:cxnLst>
                <a:rect l="l" t="t" r="r" b="b"/>
                <a:pathLst>
                  <a:path w="119792" h="3349">
                    <a:moveTo>
                      <a:pt x="0" y="0"/>
                    </a:moveTo>
                    <a:lnTo>
                      <a:pt x="119793" y="0"/>
                    </a:lnTo>
                  </a:path>
                </a:pathLst>
              </a:custGeom>
              <a:ln w="19050" cap="flat">
                <a:solidFill>
                  <a:schemeClr val="bg1"/>
                </a:solidFill>
                <a:prstDash val="solid"/>
                <a:round/>
              </a:ln>
            </p:spPr>
            <p:txBody>
              <a:bodyPr rtlCol="0" anchor="ctr"/>
              <a:lstStyle/>
              <a:p>
                <a:endParaRPr lang="en-AU"/>
              </a:p>
            </p:txBody>
          </p:sp>
          <p:sp>
            <p:nvSpPr>
              <p:cNvPr id="23" name="Freeform 22">
                <a:extLst>
                  <a:ext uri="{FF2B5EF4-FFF2-40B4-BE49-F238E27FC236}">
                    <a16:creationId xmlns:a16="http://schemas.microsoft.com/office/drawing/2014/main" id="{CF45DFD2-A6C6-184B-A2D3-309EEED23239}"/>
                  </a:ext>
                </a:extLst>
              </p:cNvPr>
              <p:cNvSpPr/>
              <p:nvPr/>
            </p:nvSpPr>
            <p:spPr>
              <a:xfrm>
                <a:off x="7304047" y="19266240"/>
                <a:ext cx="304890" cy="152469"/>
              </a:xfrm>
              <a:custGeom>
                <a:avLst/>
                <a:gdLst>
                  <a:gd name="connsiteX0" fmla="*/ 304891 w 304890"/>
                  <a:gd name="connsiteY0" fmla="*/ 0 h 152469"/>
                  <a:gd name="connsiteX1" fmla="*/ 304891 w 304890"/>
                  <a:gd name="connsiteY1" fmla="*/ 152469 h 152469"/>
                  <a:gd name="connsiteX2" fmla="*/ 0 w 304890"/>
                  <a:gd name="connsiteY2" fmla="*/ 152469 h 152469"/>
                  <a:gd name="connsiteX3" fmla="*/ 0 w 304890"/>
                  <a:gd name="connsiteY3" fmla="*/ 0 h 152469"/>
                  <a:gd name="connsiteX4" fmla="*/ 119759 w 304890"/>
                  <a:gd name="connsiteY4" fmla="*/ 0 h 15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90" h="152469">
                    <a:moveTo>
                      <a:pt x="304891" y="0"/>
                    </a:moveTo>
                    <a:lnTo>
                      <a:pt x="304891" y="152469"/>
                    </a:lnTo>
                    <a:lnTo>
                      <a:pt x="0" y="152469"/>
                    </a:lnTo>
                    <a:lnTo>
                      <a:pt x="0" y="0"/>
                    </a:lnTo>
                    <a:lnTo>
                      <a:pt x="119759" y="0"/>
                    </a:lnTo>
                  </a:path>
                </a:pathLst>
              </a:custGeom>
              <a:noFill/>
              <a:ln w="19050" cap="flat">
                <a:solidFill>
                  <a:schemeClr val="bg1"/>
                </a:solidFill>
                <a:prstDash val="solid"/>
                <a:round/>
              </a:ln>
            </p:spPr>
            <p:txBody>
              <a:bodyPr rtlCol="0" anchor="ctr"/>
              <a:lstStyle/>
              <a:p>
                <a:endParaRPr lang="en-AU"/>
              </a:p>
            </p:txBody>
          </p:sp>
          <p:sp>
            <p:nvSpPr>
              <p:cNvPr id="24" name="Freeform 23">
                <a:extLst>
                  <a:ext uri="{FF2B5EF4-FFF2-40B4-BE49-F238E27FC236}">
                    <a16:creationId xmlns:a16="http://schemas.microsoft.com/office/drawing/2014/main" id="{1639A4FD-FF56-3962-C668-EF14BDDCC9DD}"/>
                  </a:ext>
                </a:extLst>
              </p:cNvPr>
              <p:cNvSpPr/>
              <p:nvPr/>
            </p:nvSpPr>
            <p:spPr>
              <a:xfrm>
                <a:off x="7456492" y="19266240"/>
                <a:ext cx="3348" cy="152469"/>
              </a:xfrm>
              <a:custGeom>
                <a:avLst/>
                <a:gdLst>
                  <a:gd name="connsiteX0" fmla="*/ 0 w 3348"/>
                  <a:gd name="connsiteY0" fmla="*/ 0 h 152469"/>
                  <a:gd name="connsiteX1" fmla="*/ 0 w 3348"/>
                  <a:gd name="connsiteY1" fmla="*/ 152469 h 152469"/>
                </a:gdLst>
                <a:ahLst/>
                <a:cxnLst>
                  <a:cxn ang="0">
                    <a:pos x="connsiteX0" y="connsiteY0"/>
                  </a:cxn>
                  <a:cxn ang="0">
                    <a:pos x="connsiteX1" y="connsiteY1"/>
                  </a:cxn>
                </a:cxnLst>
                <a:rect l="l" t="t" r="r" b="b"/>
                <a:pathLst>
                  <a:path w="3348" h="152469">
                    <a:moveTo>
                      <a:pt x="0" y="0"/>
                    </a:moveTo>
                    <a:lnTo>
                      <a:pt x="0" y="152469"/>
                    </a:lnTo>
                  </a:path>
                </a:pathLst>
              </a:custGeom>
              <a:ln w="19050" cap="flat">
                <a:solidFill>
                  <a:schemeClr val="bg1"/>
                </a:solidFill>
                <a:prstDash val="solid"/>
                <a:round/>
              </a:ln>
            </p:spPr>
            <p:txBody>
              <a:bodyPr rtlCol="0" anchor="ctr"/>
              <a:lstStyle/>
              <a:p>
                <a:endParaRPr lang="en-AU"/>
              </a:p>
            </p:txBody>
          </p:sp>
          <p:sp>
            <p:nvSpPr>
              <p:cNvPr id="25" name="Freeform 24">
                <a:extLst>
                  <a:ext uri="{FF2B5EF4-FFF2-40B4-BE49-F238E27FC236}">
                    <a16:creationId xmlns:a16="http://schemas.microsoft.com/office/drawing/2014/main" id="{E2ECB389-ACDB-9805-3637-7DC99362D126}"/>
                  </a:ext>
                </a:extLst>
              </p:cNvPr>
              <p:cNvSpPr/>
              <p:nvPr/>
            </p:nvSpPr>
            <p:spPr>
              <a:xfrm>
                <a:off x="7162452" y="19190006"/>
                <a:ext cx="141594" cy="76233"/>
              </a:xfrm>
              <a:custGeom>
                <a:avLst/>
                <a:gdLst>
                  <a:gd name="connsiteX0" fmla="*/ 0 w 141594"/>
                  <a:gd name="connsiteY0" fmla="*/ 76234 h 76233"/>
                  <a:gd name="connsiteX1" fmla="*/ 70797 w 141594"/>
                  <a:gd name="connsiteY1" fmla="*/ 0 h 76233"/>
                  <a:gd name="connsiteX2" fmla="*/ 141595 w 141594"/>
                  <a:gd name="connsiteY2" fmla="*/ 76234 h 76233"/>
                </a:gdLst>
                <a:ahLst/>
                <a:cxnLst>
                  <a:cxn ang="0">
                    <a:pos x="connsiteX0" y="connsiteY0"/>
                  </a:cxn>
                  <a:cxn ang="0">
                    <a:pos x="connsiteX1" y="connsiteY1"/>
                  </a:cxn>
                  <a:cxn ang="0">
                    <a:pos x="connsiteX2" y="connsiteY2"/>
                  </a:cxn>
                </a:cxnLst>
                <a:rect l="l" t="t" r="r" b="b"/>
                <a:pathLst>
                  <a:path w="141594" h="76233">
                    <a:moveTo>
                      <a:pt x="0" y="76234"/>
                    </a:moveTo>
                    <a:cubicBezTo>
                      <a:pt x="0" y="28101"/>
                      <a:pt x="31681" y="0"/>
                      <a:pt x="70797" y="0"/>
                    </a:cubicBezTo>
                    <a:cubicBezTo>
                      <a:pt x="109913" y="0"/>
                      <a:pt x="141595" y="28101"/>
                      <a:pt x="141595" y="76234"/>
                    </a:cubicBezTo>
                  </a:path>
                </a:pathLst>
              </a:custGeom>
              <a:noFill/>
              <a:ln w="19050" cap="flat">
                <a:solidFill>
                  <a:schemeClr val="bg1"/>
                </a:solidFill>
                <a:prstDash val="solid"/>
                <a:round/>
              </a:ln>
            </p:spPr>
            <p:txBody>
              <a:bodyPr rtlCol="0" anchor="ctr"/>
              <a:lstStyle/>
              <a:p>
                <a:endParaRPr lang="en-AU"/>
              </a:p>
            </p:txBody>
          </p:sp>
          <p:sp>
            <p:nvSpPr>
              <p:cNvPr id="27" name="Freeform 26">
                <a:extLst>
                  <a:ext uri="{FF2B5EF4-FFF2-40B4-BE49-F238E27FC236}">
                    <a16:creationId xmlns:a16="http://schemas.microsoft.com/office/drawing/2014/main" id="{57958A99-6502-9009-BEF4-2F1297CE474D}"/>
                  </a:ext>
                </a:extLst>
              </p:cNvPr>
              <p:cNvSpPr/>
              <p:nvPr/>
            </p:nvSpPr>
            <p:spPr>
              <a:xfrm>
                <a:off x="7385694" y="19190006"/>
                <a:ext cx="70797" cy="76233"/>
              </a:xfrm>
              <a:custGeom>
                <a:avLst/>
                <a:gdLst>
                  <a:gd name="connsiteX0" fmla="*/ 0 w 70797"/>
                  <a:gd name="connsiteY0" fmla="*/ 0 h 76233"/>
                  <a:gd name="connsiteX1" fmla="*/ 70798 w 70797"/>
                  <a:gd name="connsiteY1" fmla="*/ 76234 h 76233"/>
                </a:gdLst>
                <a:ahLst/>
                <a:cxnLst>
                  <a:cxn ang="0">
                    <a:pos x="connsiteX0" y="connsiteY0"/>
                  </a:cxn>
                  <a:cxn ang="0">
                    <a:pos x="connsiteX1" y="connsiteY1"/>
                  </a:cxn>
                </a:cxnLst>
                <a:rect l="l" t="t" r="r" b="b"/>
                <a:pathLst>
                  <a:path w="70797" h="76233">
                    <a:moveTo>
                      <a:pt x="0" y="0"/>
                    </a:moveTo>
                    <a:cubicBezTo>
                      <a:pt x="39083" y="0"/>
                      <a:pt x="70798" y="28101"/>
                      <a:pt x="70798" y="76234"/>
                    </a:cubicBezTo>
                  </a:path>
                </a:pathLst>
              </a:custGeom>
              <a:noFill/>
              <a:ln w="19050" cap="flat">
                <a:solidFill>
                  <a:schemeClr val="bg1"/>
                </a:solidFill>
                <a:prstDash val="solid"/>
                <a:round/>
              </a:ln>
            </p:spPr>
            <p:txBody>
              <a:bodyPr rtlCol="0" anchor="ctr"/>
              <a:lstStyle/>
              <a:p>
                <a:endParaRPr lang="en-AU"/>
              </a:p>
            </p:txBody>
          </p:sp>
          <p:sp>
            <p:nvSpPr>
              <p:cNvPr id="28" name="Freeform 27">
                <a:extLst>
                  <a:ext uri="{FF2B5EF4-FFF2-40B4-BE49-F238E27FC236}">
                    <a16:creationId xmlns:a16="http://schemas.microsoft.com/office/drawing/2014/main" id="{DA6C00C3-F0AA-30B6-D751-56A8734359E2}"/>
                  </a:ext>
                </a:extLst>
              </p:cNvPr>
              <p:cNvSpPr/>
              <p:nvPr/>
            </p:nvSpPr>
            <p:spPr>
              <a:xfrm>
                <a:off x="7233249" y="19190006"/>
                <a:ext cx="375721" cy="76233"/>
              </a:xfrm>
              <a:custGeom>
                <a:avLst/>
                <a:gdLst>
                  <a:gd name="connsiteX0" fmla="*/ 0 w 375721"/>
                  <a:gd name="connsiteY0" fmla="*/ 0 h 76233"/>
                  <a:gd name="connsiteX1" fmla="*/ 304924 w 375721"/>
                  <a:gd name="connsiteY1" fmla="*/ 0 h 76233"/>
                  <a:gd name="connsiteX2" fmla="*/ 375721 w 375721"/>
                  <a:gd name="connsiteY2" fmla="*/ 76234 h 76233"/>
                </a:gdLst>
                <a:ahLst/>
                <a:cxnLst>
                  <a:cxn ang="0">
                    <a:pos x="connsiteX0" y="connsiteY0"/>
                  </a:cxn>
                  <a:cxn ang="0">
                    <a:pos x="connsiteX1" y="connsiteY1"/>
                  </a:cxn>
                  <a:cxn ang="0">
                    <a:pos x="connsiteX2" y="connsiteY2"/>
                  </a:cxn>
                </a:cxnLst>
                <a:rect l="l" t="t" r="r" b="b"/>
                <a:pathLst>
                  <a:path w="375721" h="76233">
                    <a:moveTo>
                      <a:pt x="0" y="0"/>
                    </a:moveTo>
                    <a:lnTo>
                      <a:pt x="304924" y="0"/>
                    </a:lnTo>
                    <a:cubicBezTo>
                      <a:pt x="344007" y="0"/>
                      <a:pt x="375721" y="28101"/>
                      <a:pt x="375721" y="76234"/>
                    </a:cubicBezTo>
                  </a:path>
                </a:pathLst>
              </a:custGeom>
              <a:noFill/>
              <a:ln w="19050" cap="flat">
                <a:solidFill>
                  <a:schemeClr val="bg1"/>
                </a:solidFill>
                <a:prstDash val="solid"/>
                <a:round/>
              </a:ln>
            </p:spPr>
            <p:txBody>
              <a:bodyPr rtlCol="0" anchor="ctr"/>
              <a:lstStyle/>
              <a:p>
                <a:endParaRPr lang="en-AU"/>
              </a:p>
            </p:txBody>
          </p:sp>
          <p:sp>
            <p:nvSpPr>
              <p:cNvPr id="29" name="Freeform 28">
                <a:extLst>
                  <a:ext uri="{FF2B5EF4-FFF2-40B4-BE49-F238E27FC236}">
                    <a16:creationId xmlns:a16="http://schemas.microsoft.com/office/drawing/2014/main" id="{E22A1F9F-ACD3-D0EC-2854-872D46BE24AC}"/>
                  </a:ext>
                </a:extLst>
              </p:cNvPr>
              <p:cNvSpPr/>
              <p:nvPr/>
            </p:nvSpPr>
            <p:spPr>
              <a:xfrm>
                <a:off x="7206022" y="19309818"/>
                <a:ext cx="54454" cy="108891"/>
              </a:xfrm>
              <a:custGeom>
                <a:avLst/>
                <a:gdLst>
                  <a:gd name="connsiteX0" fmla="*/ 0 w 54454"/>
                  <a:gd name="connsiteY0" fmla="*/ 108891 h 108891"/>
                  <a:gd name="connsiteX1" fmla="*/ 0 w 54454"/>
                  <a:gd name="connsiteY1" fmla="*/ 0 h 108891"/>
                  <a:gd name="connsiteX2" fmla="*/ 54454 w 54454"/>
                  <a:gd name="connsiteY2" fmla="*/ 0 h 108891"/>
                  <a:gd name="connsiteX3" fmla="*/ 54454 w 54454"/>
                  <a:gd name="connsiteY3" fmla="*/ 108891 h 108891"/>
                </a:gdLst>
                <a:ahLst/>
                <a:cxnLst>
                  <a:cxn ang="0">
                    <a:pos x="connsiteX0" y="connsiteY0"/>
                  </a:cxn>
                  <a:cxn ang="0">
                    <a:pos x="connsiteX1" y="connsiteY1"/>
                  </a:cxn>
                  <a:cxn ang="0">
                    <a:pos x="connsiteX2" y="connsiteY2"/>
                  </a:cxn>
                  <a:cxn ang="0">
                    <a:pos x="connsiteX3" y="connsiteY3"/>
                  </a:cxn>
                </a:cxnLst>
                <a:rect l="l" t="t" r="r" b="b"/>
                <a:pathLst>
                  <a:path w="54454" h="108891">
                    <a:moveTo>
                      <a:pt x="0" y="108891"/>
                    </a:moveTo>
                    <a:lnTo>
                      <a:pt x="0" y="0"/>
                    </a:lnTo>
                    <a:lnTo>
                      <a:pt x="54454" y="0"/>
                    </a:lnTo>
                    <a:lnTo>
                      <a:pt x="54454" y="108891"/>
                    </a:lnTo>
                  </a:path>
                </a:pathLst>
              </a:custGeom>
              <a:noFill/>
              <a:ln w="19050" cap="flat">
                <a:solidFill>
                  <a:schemeClr val="bg1"/>
                </a:solidFill>
                <a:prstDash val="solid"/>
                <a:round/>
              </a:ln>
            </p:spPr>
            <p:txBody>
              <a:bodyPr rtlCol="0" anchor="ctr"/>
              <a:lstStyle/>
              <a:p>
                <a:endParaRPr lang="en-AU"/>
              </a:p>
            </p:txBody>
          </p:sp>
          <p:sp>
            <p:nvSpPr>
              <p:cNvPr id="30" name="Freeform 29">
                <a:extLst>
                  <a:ext uri="{FF2B5EF4-FFF2-40B4-BE49-F238E27FC236}">
                    <a16:creationId xmlns:a16="http://schemas.microsoft.com/office/drawing/2014/main" id="{CD0A25A3-DC3D-3B1D-9087-E473C034572B}"/>
                  </a:ext>
                </a:extLst>
              </p:cNvPr>
              <p:cNvSpPr/>
              <p:nvPr/>
            </p:nvSpPr>
            <p:spPr>
              <a:xfrm>
                <a:off x="7227791" y="18950382"/>
                <a:ext cx="3348" cy="21805"/>
              </a:xfrm>
              <a:custGeom>
                <a:avLst/>
                <a:gdLst>
                  <a:gd name="connsiteX0" fmla="*/ 0 w 3348"/>
                  <a:gd name="connsiteY0" fmla="*/ 1 h 21805"/>
                  <a:gd name="connsiteX1" fmla="*/ 0 w 3348"/>
                  <a:gd name="connsiteY1" fmla="*/ 21805 h 21805"/>
                </a:gdLst>
                <a:ahLst/>
                <a:cxnLst>
                  <a:cxn ang="0">
                    <a:pos x="connsiteX0" y="connsiteY0"/>
                  </a:cxn>
                  <a:cxn ang="0">
                    <a:pos x="connsiteX1" y="connsiteY1"/>
                  </a:cxn>
                </a:cxnLst>
                <a:rect l="l" t="t" r="r" b="b"/>
                <a:pathLst>
                  <a:path w="3348" h="21805">
                    <a:moveTo>
                      <a:pt x="0" y="1"/>
                    </a:moveTo>
                    <a:lnTo>
                      <a:pt x="0" y="21805"/>
                    </a:lnTo>
                  </a:path>
                </a:pathLst>
              </a:custGeom>
              <a:ln w="19050" cap="flat">
                <a:solidFill>
                  <a:schemeClr val="bg1"/>
                </a:solidFill>
                <a:prstDash val="solid"/>
                <a:round/>
              </a:ln>
            </p:spPr>
            <p:txBody>
              <a:bodyPr rtlCol="0" anchor="ctr"/>
              <a:lstStyle/>
              <a:p>
                <a:endParaRPr lang="en-AU"/>
              </a:p>
            </p:txBody>
          </p:sp>
          <p:sp>
            <p:nvSpPr>
              <p:cNvPr id="31" name="Freeform 30">
                <a:extLst>
                  <a:ext uri="{FF2B5EF4-FFF2-40B4-BE49-F238E27FC236}">
                    <a16:creationId xmlns:a16="http://schemas.microsoft.com/office/drawing/2014/main" id="{B655A492-CC88-7FA4-D29F-182DB2CE8DC9}"/>
                  </a:ext>
                </a:extLst>
              </p:cNvPr>
              <p:cNvSpPr/>
              <p:nvPr/>
            </p:nvSpPr>
            <p:spPr>
              <a:xfrm>
                <a:off x="7158500" y="18979121"/>
                <a:ext cx="15405" cy="15374"/>
              </a:xfrm>
              <a:custGeom>
                <a:avLst/>
                <a:gdLst>
                  <a:gd name="connsiteX0" fmla="*/ 0 w 15405"/>
                  <a:gd name="connsiteY0" fmla="*/ -1 h 15374"/>
                  <a:gd name="connsiteX1" fmla="*/ 15405 w 15405"/>
                  <a:gd name="connsiteY1" fmla="*/ 15375 h 15374"/>
                </a:gdLst>
                <a:ahLst/>
                <a:cxnLst>
                  <a:cxn ang="0">
                    <a:pos x="connsiteX0" y="connsiteY0"/>
                  </a:cxn>
                  <a:cxn ang="0">
                    <a:pos x="connsiteX1" y="connsiteY1"/>
                  </a:cxn>
                </a:cxnLst>
                <a:rect l="l" t="t" r="r" b="b"/>
                <a:pathLst>
                  <a:path w="15405" h="15374">
                    <a:moveTo>
                      <a:pt x="0" y="-1"/>
                    </a:moveTo>
                    <a:lnTo>
                      <a:pt x="15405" y="15375"/>
                    </a:lnTo>
                  </a:path>
                </a:pathLst>
              </a:custGeom>
              <a:ln w="19050" cap="flat">
                <a:solidFill>
                  <a:schemeClr val="bg1"/>
                </a:solidFill>
                <a:prstDash val="solid"/>
                <a:round/>
              </a:ln>
            </p:spPr>
            <p:txBody>
              <a:bodyPr rtlCol="0" anchor="ctr"/>
              <a:lstStyle/>
              <a:p>
                <a:endParaRPr lang="en-AU"/>
              </a:p>
            </p:txBody>
          </p:sp>
          <p:sp>
            <p:nvSpPr>
              <p:cNvPr id="32" name="Freeform 31">
                <a:extLst>
                  <a:ext uri="{FF2B5EF4-FFF2-40B4-BE49-F238E27FC236}">
                    <a16:creationId xmlns:a16="http://schemas.microsoft.com/office/drawing/2014/main" id="{CF0E9BC8-3666-90EC-D411-62007A9A6BE9}"/>
                  </a:ext>
                </a:extLst>
              </p:cNvPr>
              <p:cNvSpPr/>
              <p:nvPr/>
            </p:nvSpPr>
            <p:spPr>
              <a:xfrm>
                <a:off x="7129800" y="19048422"/>
                <a:ext cx="21768" cy="3349"/>
              </a:xfrm>
              <a:custGeom>
                <a:avLst/>
                <a:gdLst>
                  <a:gd name="connsiteX0" fmla="*/ 0 w 21768"/>
                  <a:gd name="connsiteY0" fmla="*/ 1 h 3349"/>
                  <a:gd name="connsiteX1" fmla="*/ 21768 w 21768"/>
                  <a:gd name="connsiteY1" fmla="*/ 1 h 3349"/>
                </a:gdLst>
                <a:ahLst/>
                <a:cxnLst>
                  <a:cxn ang="0">
                    <a:pos x="connsiteX0" y="connsiteY0"/>
                  </a:cxn>
                  <a:cxn ang="0">
                    <a:pos x="connsiteX1" y="connsiteY1"/>
                  </a:cxn>
                </a:cxnLst>
                <a:rect l="l" t="t" r="r" b="b"/>
                <a:pathLst>
                  <a:path w="21768" h="3349">
                    <a:moveTo>
                      <a:pt x="0" y="1"/>
                    </a:moveTo>
                    <a:lnTo>
                      <a:pt x="21768" y="1"/>
                    </a:lnTo>
                  </a:path>
                </a:pathLst>
              </a:custGeom>
              <a:ln w="19050" cap="flat">
                <a:solidFill>
                  <a:schemeClr val="bg1"/>
                </a:solidFill>
                <a:prstDash val="solid"/>
                <a:round/>
              </a:ln>
            </p:spPr>
            <p:txBody>
              <a:bodyPr rtlCol="0" anchor="ctr"/>
              <a:lstStyle/>
              <a:p>
                <a:endParaRPr lang="en-AU"/>
              </a:p>
            </p:txBody>
          </p:sp>
          <p:sp>
            <p:nvSpPr>
              <p:cNvPr id="33" name="Freeform 32">
                <a:extLst>
                  <a:ext uri="{FF2B5EF4-FFF2-40B4-BE49-F238E27FC236}">
                    <a16:creationId xmlns:a16="http://schemas.microsoft.com/office/drawing/2014/main" id="{E075546A-EB02-37E9-6DC0-EC113B45EE02}"/>
                  </a:ext>
                </a:extLst>
              </p:cNvPr>
              <p:cNvSpPr/>
              <p:nvPr/>
            </p:nvSpPr>
            <p:spPr>
              <a:xfrm>
                <a:off x="7281709" y="18979121"/>
                <a:ext cx="15405" cy="15374"/>
              </a:xfrm>
              <a:custGeom>
                <a:avLst/>
                <a:gdLst>
                  <a:gd name="connsiteX0" fmla="*/ 15405 w 15405"/>
                  <a:gd name="connsiteY0" fmla="*/ -1 h 15374"/>
                  <a:gd name="connsiteX1" fmla="*/ 0 w 15405"/>
                  <a:gd name="connsiteY1" fmla="*/ 15375 h 15374"/>
                </a:gdLst>
                <a:ahLst/>
                <a:cxnLst>
                  <a:cxn ang="0">
                    <a:pos x="connsiteX0" y="connsiteY0"/>
                  </a:cxn>
                  <a:cxn ang="0">
                    <a:pos x="connsiteX1" y="connsiteY1"/>
                  </a:cxn>
                </a:cxnLst>
                <a:rect l="l" t="t" r="r" b="b"/>
                <a:pathLst>
                  <a:path w="15405" h="15374">
                    <a:moveTo>
                      <a:pt x="15405" y="-1"/>
                    </a:moveTo>
                    <a:lnTo>
                      <a:pt x="0" y="15375"/>
                    </a:lnTo>
                  </a:path>
                </a:pathLst>
              </a:custGeom>
              <a:ln w="19050" cap="flat">
                <a:solidFill>
                  <a:schemeClr val="bg1"/>
                </a:solidFill>
                <a:prstDash val="solid"/>
                <a:round/>
              </a:ln>
            </p:spPr>
            <p:txBody>
              <a:bodyPr rtlCol="0" anchor="ctr"/>
              <a:lstStyle/>
              <a:p>
                <a:endParaRPr lang="en-AU"/>
              </a:p>
            </p:txBody>
          </p:sp>
          <p:sp>
            <p:nvSpPr>
              <p:cNvPr id="34" name="Freeform 33">
                <a:extLst>
                  <a:ext uri="{FF2B5EF4-FFF2-40B4-BE49-F238E27FC236}">
                    <a16:creationId xmlns:a16="http://schemas.microsoft.com/office/drawing/2014/main" id="{79F6AC10-3721-7517-500B-1AD805DBEB5D}"/>
                  </a:ext>
                </a:extLst>
              </p:cNvPr>
              <p:cNvSpPr/>
              <p:nvPr/>
            </p:nvSpPr>
            <p:spPr>
              <a:xfrm>
                <a:off x="7184254" y="19004845"/>
                <a:ext cx="87140" cy="43577"/>
              </a:xfrm>
              <a:custGeom>
                <a:avLst/>
                <a:gdLst>
                  <a:gd name="connsiteX0" fmla="*/ 0 w 87140"/>
                  <a:gd name="connsiteY0" fmla="*/ 43578 h 43577"/>
                  <a:gd name="connsiteX1" fmla="*/ 43570 w 87140"/>
                  <a:gd name="connsiteY1" fmla="*/ 0 h 43577"/>
                  <a:gd name="connsiteX2" fmla="*/ 87140 w 87140"/>
                  <a:gd name="connsiteY2" fmla="*/ 43578 h 43577"/>
                </a:gdLst>
                <a:ahLst/>
                <a:cxnLst>
                  <a:cxn ang="0">
                    <a:pos x="connsiteX0" y="connsiteY0"/>
                  </a:cxn>
                  <a:cxn ang="0">
                    <a:pos x="connsiteX1" y="connsiteY1"/>
                  </a:cxn>
                  <a:cxn ang="0">
                    <a:pos x="connsiteX2" y="connsiteY2"/>
                  </a:cxn>
                </a:cxnLst>
                <a:rect l="l" t="t" r="r" b="b"/>
                <a:pathLst>
                  <a:path w="87140" h="43577">
                    <a:moveTo>
                      <a:pt x="0" y="43578"/>
                    </a:moveTo>
                    <a:cubicBezTo>
                      <a:pt x="0" y="19528"/>
                      <a:pt x="19491" y="0"/>
                      <a:pt x="43570" y="0"/>
                    </a:cubicBezTo>
                    <a:cubicBezTo>
                      <a:pt x="67649" y="0"/>
                      <a:pt x="87140" y="19494"/>
                      <a:pt x="87140" y="43578"/>
                    </a:cubicBezTo>
                  </a:path>
                </a:pathLst>
              </a:custGeom>
              <a:noFill/>
              <a:ln w="19050" cap="flat">
                <a:solidFill>
                  <a:schemeClr val="bg1"/>
                </a:solidFill>
                <a:prstDash val="solid"/>
                <a:round/>
              </a:ln>
            </p:spPr>
            <p:txBody>
              <a:bodyPr rtlCol="0" anchor="ctr"/>
              <a:lstStyle/>
              <a:p>
                <a:endParaRPr lang="en-AU"/>
              </a:p>
            </p:txBody>
          </p:sp>
          <p:sp>
            <p:nvSpPr>
              <p:cNvPr id="35" name="Freeform 34">
                <a:extLst>
                  <a:ext uri="{FF2B5EF4-FFF2-40B4-BE49-F238E27FC236}">
                    <a16:creationId xmlns:a16="http://schemas.microsoft.com/office/drawing/2014/main" id="{ACD42B27-E37E-8748-81A5-10A77F5A0673}"/>
                  </a:ext>
                </a:extLst>
              </p:cNvPr>
              <p:cNvSpPr/>
              <p:nvPr/>
            </p:nvSpPr>
            <p:spPr>
              <a:xfrm>
                <a:off x="7227791" y="19124657"/>
                <a:ext cx="3348" cy="21771"/>
              </a:xfrm>
              <a:custGeom>
                <a:avLst/>
                <a:gdLst>
                  <a:gd name="connsiteX0" fmla="*/ 0 w 3348"/>
                  <a:gd name="connsiteY0" fmla="*/ 21772 h 21771"/>
                  <a:gd name="connsiteX1" fmla="*/ 0 w 3348"/>
                  <a:gd name="connsiteY1" fmla="*/ 0 h 21771"/>
                </a:gdLst>
                <a:ahLst/>
                <a:cxnLst>
                  <a:cxn ang="0">
                    <a:pos x="connsiteX0" y="connsiteY0"/>
                  </a:cxn>
                  <a:cxn ang="0">
                    <a:pos x="connsiteX1" y="connsiteY1"/>
                  </a:cxn>
                </a:cxnLst>
                <a:rect l="l" t="t" r="r" b="b"/>
                <a:pathLst>
                  <a:path w="3348" h="21771">
                    <a:moveTo>
                      <a:pt x="0" y="21772"/>
                    </a:moveTo>
                    <a:lnTo>
                      <a:pt x="0" y="0"/>
                    </a:lnTo>
                  </a:path>
                </a:pathLst>
              </a:custGeom>
              <a:ln w="19050" cap="flat">
                <a:solidFill>
                  <a:schemeClr val="bg1"/>
                </a:solidFill>
                <a:prstDash val="solid"/>
                <a:round/>
              </a:ln>
            </p:spPr>
            <p:txBody>
              <a:bodyPr rtlCol="0" anchor="ctr"/>
              <a:lstStyle/>
              <a:p>
                <a:endParaRPr lang="en-AU"/>
              </a:p>
            </p:txBody>
          </p:sp>
          <p:sp>
            <p:nvSpPr>
              <p:cNvPr id="36" name="Freeform 35">
                <a:extLst>
                  <a:ext uri="{FF2B5EF4-FFF2-40B4-BE49-F238E27FC236}">
                    <a16:creationId xmlns:a16="http://schemas.microsoft.com/office/drawing/2014/main" id="{C7171C40-CB92-AEE2-5BE4-CBCC9DE2F7A8}"/>
                  </a:ext>
                </a:extLst>
              </p:cNvPr>
              <p:cNvSpPr/>
              <p:nvPr/>
            </p:nvSpPr>
            <p:spPr>
              <a:xfrm>
                <a:off x="7158500" y="19102316"/>
                <a:ext cx="15405" cy="15407"/>
              </a:xfrm>
              <a:custGeom>
                <a:avLst/>
                <a:gdLst>
                  <a:gd name="connsiteX0" fmla="*/ 0 w 15405"/>
                  <a:gd name="connsiteY0" fmla="*/ 15408 h 15407"/>
                  <a:gd name="connsiteX1" fmla="*/ 15405 w 15405"/>
                  <a:gd name="connsiteY1" fmla="*/ 0 h 15407"/>
                </a:gdLst>
                <a:ahLst/>
                <a:cxnLst>
                  <a:cxn ang="0">
                    <a:pos x="connsiteX0" y="connsiteY0"/>
                  </a:cxn>
                  <a:cxn ang="0">
                    <a:pos x="connsiteX1" y="connsiteY1"/>
                  </a:cxn>
                </a:cxnLst>
                <a:rect l="l" t="t" r="r" b="b"/>
                <a:pathLst>
                  <a:path w="15405" h="15407">
                    <a:moveTo>
                      <a:pt x="0" y="15408"/>
                    </a:moveTo>
                    <a:lnTo>
                      <a:pt x="15405" y="0"/>
                    </a:lnTo>
                  </a:path>
                </a:pathLst>
              </a:custGeom>
              <a:ln w="19050" cap="flat">
                <a:solidFill>
                  <a:schemeClr val="bg1"/>
                </a:solidFill>
                <a:prstDash val="solid"/>
                <a:round/>
              </a:ln>
            </p:spPr>
            <p:txBody>
              <a:bodyPr rtlCol="0" anchor="ctr"/>
              <a:lstStyle/>
              <a:p>
                <a:endParaRPr lang="en-AU"/>
              </a:p>
            </p:txBody>
          </p:sp>
          <p:sp>
            <p:nvSpPr>
              <p:cNvPr id="37" name="Freeform 36">
                <a:extLst>
                  <a:ext uri="{FF2B5EF4-FFF2-40B4-BE49-F238E27FC236}">
                    <a16:creationId xmlns:a16="http://schemas.microsoft.com/office/drawing/2014/main" id="{E4CC2AB3-E158-6E16-8608-020E8177EC39}"/>
                  </a:ext>
                </a:extLst>
              </p:cNvPr>
              <p:cNvSpPr/>
              <p:nvPr/>
            </p:nvSpPr>
            <p:spPr>
              <a:xfrm>
                <a:off x="7304047" y="19048422"/>
                <a:ext cx="21768" cy="3349"/>
              </a:xfrm>
              <a:custGeom>
                <a:avLst/>
                <a:gdLst>
                  <a:gd name="connsiteX0" fmla="*/ 21768 w 21768"/>
                  <a:gd name="connsiteY0" fmla="*/ 1 h 3349"/>
                  <a:gd name="connsiteX1" fmla="*/ 0 w 21768"/>
                  <a:gd name="connsiteY1" fmla="*/ 1 h 3349"/>
                </a:gdLst>
                <a:ahLst/>
                <a:cxnLst>
                  <a:cxn ang="0">
                    <a:pos x="connsiteX0" y="connsiteY0"/>
                  </a:cxn>
                  <a:cxn ang="0">
                    <a:pos x="connsiteX1" y="connsiteY1"/>
                  </a:cxn>
                </a:cxnLst>
                <a:rect l="l" t="t" r="r" b="b"/>
                <a:pathLst>
                  <a:path w="21768" h="3349">
                    <a:moveTo>
                      <a:pt x="21768" y="1"/>
                    </a:moveTo>
                    <a:lnTo>
                      <a:pt x="0" y="1"/>
                    </a:lnTo>
                  </a:path>
                </a:pathLst>
              </a:custGeom>
              <a:ln w="19050" cap="flat">
                <a:solidFill>
                  <a:schemeClr val="bg1"/>
                </a:solidFill>
                <a:prstDash val="solid"/>
                <a:round/>
              </a:ln>
            </p:spPr>
            <p:txBody>
              <a:bodyPr rtlCol="0" anchor="ctr"/>
              <a:lstStyle/>
              <a:p>
                <a:endParaRPr lang="en-AU"/>
              </a:p>
            </p:txBody>
          </p:sp>
          <p:sp>
            <p:nvSpPr>
              <p:cNvPr id="38" name="Freeform 37">
                <a:extLst>
                  <a:ext uri="{FF2B5EF4-FFF2-40B4-BE49-F238E27FC236}">
                    <a16:creationId xmlns:a16="http://schemas.microsoft.com/office/drawing/2014/main" id="{3F49B12B-FE30-3C8D-5869-E98E067734C5}"/>
                  </a:ext>
                </a:extLst>
              </p:cNvPr>
              <p:cNvSpPr/>
              <p:nvPr/>
            </p:nvSpPr>
            <p:spPr>
              <a:xfrm>
                <a:off x="7281709" y="19102316"/>
                <a:ext cx="15405" cy="15407"/>
              </a:xfrm>
              <a:custGeom>
                <a:avLst/>
                <a:gdLst>
                  <a:gd name="connsiteX0" fmla="*/ 15405 w 15405"/>
                  <a:gd name="connsiteY0" fmla="*/ 15408 h 15407"/>
                  <a:gd name="connsiteX1" fmla="*/ 0 w 15405"/>
                  <a:gd name="connsiteY1" fmla="*/ 0 h 15407"/>
                </a:gdLst>
                <a:ahLst/>
                <a:cxnLst>
                  <a:cxn ang="0">
                    <a:pos x="connsiteX0" y="connsiteY0"/>
                  </a:cxn>
                  <a:cxn ang="0">
                    <a:pos x="connsiteX1" y="connsiteY1"/>
                  </a:cxn>
                </a:cxnLst>
                <a:rect l="l" t="t" r="r" b="b"/>
                <a:pathLst>
                  <a:path w="15405" h="15407">
                    <a:moveTo>
                      <a:pt x="15405" y="15408"/>
                    </a:moveTo>
                    <a:lnTo>
                      <a:pt x="0" y="0"/>
                    </a:lnTo>
                  </a:path>
                </a:pathLst>
              </a:custGeom>
              <a:ln w="19050" cap="flat">
                <a:solidFill>
                  <a:schemeClr val="bg1"/>
                </a:solidFill>
                <a:prstDash val="solid"/>
                <a:round/>
              </a:ln>
            </p:spPr>
            <p:txBody>
              <a:bodyPr rtlCol="0" anchor="ctr"/>
              <a:lstStyle/>
              <a:p>
                <a:endParaRPr lang="en-AU"/>
              </a:p>
            </p:txBody>
          </p:sp>
          <p:sp>
            <p:nvSpPr>
              <p:cNvPr id="39" name="Freeform 38">
                <a:extLst>
                  <a:ext uri="{FF2B5EF4-FFF2-40B4-BE49-F238E27FC236}">
                    <a16:creationId xmlns:a16="http://schemas.microsoft.com/office/drawing/2014/main" id="{029496BC-41ED-8283-FF17-8F045A62EBE3}"/>
                  </a:ext>
                </a:extLst>
              </p:cNvPr>
              <p:cNvSpPr/>
              <p:nvPr/>
            </p:nvSpPr>
            <p:spPr>
              <a:xfrm>
                <a:off x="7184254" y="19048423"/>
                <a:ext cx="87140" cy="43576"/>
              </a:xfrm>
              <a:custGeom>
                <a:avLst/>
                <a:gdLst>
                  <a:gd name="connsiteX0" fmla="*/ 0 w 87140"/>
                  <a:gd name="connsiteY0" fmla="*/ 0 h 43576"/>
                  <a:gd name="connsiteX1" fmla="*/ 43570 w 87140"/>
                  <a:gd name="connsiteY1" fmla="*/ 43576 h 43576"/>
                  <a:gd name="connsiteX2" fmla="*/ 87140 w 87140"/>
                  <a:gd name="connsiteY2" fmla="*/ 0 h 43576"/>
                </a:gdLst>
                <a:ahLst/>
                <a:cxnLst>
                  <a:cxn ang="0">
                    <a:pos x="connsiteX0" y="connsiteY0"/>
                  </a:cxn>
                  <a:cxn ang="0">
                    <a:pos x="connsiteX1" y="connsiteY1"/>
                  </a:cxn>
                  <a:cxn ang="0">
                    <a:pos x="connsiteX2" y="connsiteY2"/>
                  </a:cxn>
                </a:cxnLst>
                <a:rect l="l" t="t" r="r" b="b"/>
                <a:pathLst>
                  <a:path w="87140" h="43576">
                    <a:moveTo>
                      <a:pt x="0" y="0"/>
                    </a:moveTo>
                    <a:cubicBezTo>
                      <a:pt x="0" y="24048"/>
                      <a:pt x="19491" y="43576"/>
                      <a:pt x="43570" y="43576"/>
                    </a:cubicBezTo>
                    <a:cubicBezTo>
                      <a:pt x="67649" y="43576"/>
                      <a:pt x="87140" y="24083"/>
                      <a:pt x="87140" y="0"/>
                    </a:cubicBezTo>
                  </a:path>
                </a:pathLst>
              </a:custGeom>
              <a:noFill/>
              <a:ln w="19050" cap="flat">
                <a:solidFill>
                  <a:schemeClr val="bg1"/>
                </a:solidFill>
                <a:prstDash val="solid"/>
                <a:round/>
              </a:ln>
            </p:spPr>
            <p:txBody>
              <a:bodyPr rtlCol="0" anchor="ctr"/>
              <a:lstStyle/>
              <a:p>
                <a:endParaRPr lang="en-AU"/>
              </a:p>
            </p:txBody>
          </p:sp>
          <p:sp>
            <p:nvSpPr>
              <p:cNvPr id="40" name="Freeform 39">
                <a:extLst>
                  <a:ext uri="{FF2B5EF4-FFF2-40B4-BE49-F238E27FC236}">
                    <a16:creationId xmlns:a16="http://schemas.microsoft.com/office/drawing/2014/main" id="{55922E6E-6ACC-17A9-B2A6-A0E6BA708F97}"/>
                  </a:ext>
                </a:extLst>
              </p:cNvPr>
              <p:cNvSpPr/>
              <p:nvPr/>
            </p:nvSpPr>
            <p:spPr>
              <a:xfrm>
                <a:off x="7380269" y="19309818"/>
                <a:ext cx="21768" cy="108891"/>
              </a:xfrm>
              <a:custGeom>
                <a:avLst/>
                <a:gdLst>
                  <a:gd name="connsiteX0" fmla="*/ 0 w 21768"/>
                  <a:gd name="connsiteY0" fmla="*/ 108891 h 108891"/>
                  <a:gd name="connsiteX1" fmla="*/ 0 w 21768"/>
                  <a:gd name="connsiteY1" fmla="*/ 21772 h 108891"/>
                  <a:gd name="connsiteX2" fmla="*/ 21768 w 21768"/>
                  <a:gd name="connsiteY2" fmla="*/ 0 h 108891"/>
                </a:gdLst>
                <a:ahLst/>
                <a:cxnLst>
                  <a:cxn ang="0">
                    <a:pos x="connsiteX0" y="connsiteY0"/>
                  </a:cxn>
                  <a:cxn ang="0">
                    <a:pos x="connsiteX1" y="connsiteY1"/>
                  </a:cxn>
                  <a:cxn ang="0">
                    <a:pos x="connsiteX2" y="connsiteY2"/>
                  </a:cxn>
                </a:cxnLst>
                <a:rect l="l" t="t" r="r" b="b"/>
                <a:pathLst>
                  <a:path w="21768" h="108891">
                    <a:moveTo>
                      <a:pt x="0" y="108891"/>
                    </a:moveTo>
                    <a:lnTo>
                      <a:pt x="0" y="21772"/>
                    </a:lnTo>
                    <a:lnTo>
                      <a:pt x="21768" y="0"/>
                    </a:lnTo>
                  </a:path>
                </a:pathLst>
              </a:custGeom>
              <a:noFill/>
              <a:ln w="19050" cap="flat">
                <a:solidFill>
                  <a:schemeClr val="bg1"/>
                </a:solidFill>
                <a:prstDash val="solid"/>
                <a:round/>
              </a:ln>
            </p:spPr>
            <p:txBody>
              <a:bodyPr rtlCol="0" anchor="ctr"/>
              <a:lstStyle/>
              <a:p>
                <a:endParaRPr lang="en-AU"/>
              </a:p>
            </p:txBody>
          </p:sp>
          <p:sp>
            <p:nvSpPr>
              <p:cNvPr id="41" name="Freeform 40">
                <a:extLst>
                  <a:ext uri="{FF2B5EF4-FFF2-40B4-BE49-F238E27FC236}">
                    <a16:creationId xmlns:a16="http://schemas.microsoft.com/office/drawing/2014/main" id="{75F2944E-F596-7CFA-B07B-3518D960CE87}"/>
                  </a:ext>
                </a:extLst>
              </p:cNvPr>
              <p:cNvSpPr/>
              <p:nvPr/>
            </p:nvSpPr>
            <p:spPr>
              <a:xfrm>
                <a:off x="7380269" y="19359557"/>
                <a:ext cx="23375" cy="15608"/>
              </a:xfrm>
              <a:custGeom>
                <a:avLst/>
                <a:gdLst>
                  <a:gd name="connsiteX0" fmla="*/ 23376 w 23375"/>
                  <a:gd name="connsiteY0" fmla="*/ -1 h 15608"/>
                  <a:gd name="connsiteX1" fmla="*/ 0 w 23375"/>
                  <a:gd name="connsiteY1" fmla="*/ 15609 h 15608"/>
                </a:gdLst>
                <a:ahLst/>
                <a:cxnLst>
                  <a:cxn ang="0">
                    <a:pos x="connsiteX0" y="connsiteY0"/>
                  </a:cxn>
                  <a:cxn ang="0">
                    <a:pos x="connsiteX1" y="connsiteY1"/>
                  </a:cxn>
                </a:cxnLst>
                <a:rect l="l" t="t" r="r" b="b"/>
                <a:pathLst>
                  <a:path w="23375" h="15608">
                    <a:moveTo>
                      <a:pt x="23376" y="-1"/>
                    </a:moveTo>
                    <a:lnTo>
                      <a:pt x="0" y="15609"/>
                    </a:lnTo>
                  </a:path>
                </a:pathLst>
              </a:custGeom>
              <a:ln w="19050" cap="flat">
                <a:solidFill>
                  <a:schemeClr val="bg1"/>
                </a:solidFill>
                <a:prstDash val="solid"/>
                <a:round/>
              </a:ln>
            </p:spPr>
            <p:txBody>
              <a:bodyPr rtlCol="0" anchor="ctr"/>
              <a:lstStyle/>
              <a:p>
                <a:endParaRPr lang="en-AU"/>
              </a:p>
            </p:txBody>
          </p:sp>
          <p:sp>
            <p:nvSpPr>
              <p:cNvPr id="42" name="Freeform 41">
                <a:extLst>
                  <a:ext uri="{FF2B5EF4-FFF2-40B4-BE49-F238E27FC236}">
                    <a16:creationId xmlns:a16="http://schemas.microsoft.com/office/drawing/2014/main" id="{BD2D6A6B-BD40-235A-B0BF-213732241003}"/>
                  </a:ext>
                </a:extLst>
              </p:cNvPr>
              <p:cNvSpPr/>
              <p:nvPr/>
            </p:nvSpPr>
            <p:spPr>
              <a:xfrm>
                <a:off x="7355554" y="19353126"/>
                <a:ext cx="24715" cy="22039"/>
              </a:xfrm>
              <a:custGeom>
                <a:avLst/>
                <a:gdLst>
                  <a:gd name="connsiteX0" fmla="*/ 0 w 24715"/>
                  <a:gd name="connsiteY0" fmla="*/ 0 h 22039"/>
                  <a:gd name="connsiteX1" fmla="*/ 24716 w 24715"/>
                  <a:gd name="connsiteY1" fmla="*/ 22040 h 22039"/>
                </a:gdLst>
                <a:ahLst/>
                <a:cxnLst>
                  <a:cxn ang="0">
                    <a:pos x="connsiteX0" y="connsiteY0"/>
                  </a:cxn>
                  <a:cxn ang="0">
                    <a:pos x="connsiteX1" y="connsiteY1"/>
                  </a:cxn>
                </a:cxnLst>
                <a:rect l="l" t="t" r="r" b="b"/>
                <a:pathLst>
                  <a:path w="24715" h="22039">
                    <a:moveTo>
                      <a:pt x="0" y="0"/>
                    </a:moveTo>
                    <a:lnTo>
                      <a:pt x="24716" y="22040"/>
                    </a:lnTo>
                  </a:path>
                </a:pathLst>
              </a:custGeom>
              <a:ln w="19050" cap="flat">
                <a:solidFill>
                  <a:schemeClr val="bg1"/>
                </a:solidFill>
                <a:prstDash val="solid"/>
                <a:round/>
              </a:ln>
            </p:spPr>
            <p:txBody>
              <a:bodyPr rtlCol="0" anchor="ctr"/>
              <a:lstStyle/>
              <a:p>
                <a:endParaRPr lang="en-AU"/>
              </a:p>
            </p:txBody>
          </p:sp>
          <p:sp>
            <p:nvSpPr>
              <p:cNvPr id="43" name="Freeform 42">
                <a:extLst>
                  <a:ext uri="{FF2B5EF4-FFF2-40B4-BE49-F238E27FC236}">
                    <a16:creationId xmlns:a16="http://schemas.microsoft.com/office/drawing/2014/main" id="{29EEAC8B-EA98-2172-F3F7-3BFEF6667C81}"/>
                  </a:ext>
                </a:extLst>
              </p:cNvPr>
              <p:cNvSpPr/>
              <p:nvPr/>
            </p:nvSpPr>
            <p:spPr>
              <a:xfrm>
                <a:off x="7532715" y="19309818"/>
                <a:ext cx="21768" cy="108891"/>
              </a:xfrm>
              <a:custGeom>
                <a:avLst/>
                <a:gdLst>
                  <a:gd name="connsiteX0" fmla="*/ 0 w 21768"/>
                  <a:gd name="connsiteY0" fmla="*/ 108891 h 108891"/>
                  <a:gd name="connsiteX1" fmla="*/ 0 w 21768"/>
                  <a:gd name="connsiteY1" fmla="*/ 21772 h 108891"/>
                  <a:gd name="connsiteX2" fmla="*/ 21768 w 21768"/>
                  <a:gd name="connsiteY2" fmla="*/ 0 h 108891"/>
                </a:gdLst>
                <a:ahLst/>
                <a:cxnLst>
                  <a:cxn ang="0">
                    <a:pos x="connsiteX0" y="connsiteY0"/>
                  </a:cxn>
                  <a:cxn ang="0">
                    <a:pos x="connsiteX1" y="connsiteY1"/>
                  </a:cxn>
                  <a:cxn ang="0">
                    <a:pos x="connsiteX2" y="connsiteY2"/>
                  </a:cxn>
                </a:cxnLst>
                <a:rect l="l" t="t" r="r" b="b"/>
                <a:pathLst>
                  <a:path w="21768" h="108891">
                    <a:moveTo>
                      <a:pt x="0" y="108891"/>
                    </a:moveTo>
                    <a:lnTo>
                      <a:pt x="0" y="21772"/>
                    </a:lnTo>
                    <a:lnTo>
                      <a:pt x="21768" y="0"/>
                    </a:lnTo>
                  </a:path>
                </a:pathLst>
              </a:custGeom>
              <a:noFill/>
              <a:ln w="19050" cap="flat">
                <a:solidFill>
                  <a:schemeClr val="bg1"/>
                </a:solidFill>
                <a:prstDash val="solid"/>
                <a:round/>
              </a:ln>
            </p:spPr>
            <p:txBody>
              <a:bodyPr rtlCol="0" anchor="ctr"/>
              <a:lstStyle/>
              <a:p>
                <a:endParaRPr lang="en-AU"/>
              </a:p>
            </p:txBody>
          </p:sp>
          <p:sp>
            <p:nvSpPr>
              <p:cNvPr id="44" name="Freeform 43">
                <a:extLst>
                  <a:ext uri="{FF2B5EF4-FFF2-40B4-BE49-F238E27FC236}">
                    <a16:creationId xmlns:a16="http://schemas.microsoft.com/office/drawing/2014/main" id="{F655252F-9A4A-BF22-614A-DC76A9086DFE}"/>
                  </a:ext>
                </a:extLst>
              </p:cNvPr>
              <p:cNvSpPr/>
              <p:nvPr/>
            </p:nvSpPr>
            <p:spPr>
              <a:xfrm>
                <a:off x="7532714" y="19359557"/>
                <a:ext cx="23409" cy="15608"/>
              </a:xfrm>
              <a:custGeom>
                <a:avLst/>
                <a:gdLst>
                  <a:gd name="connsiteX0" fmla="*/ 23410 w 23409"/>
                  <a:gd name="connsiteY0" fmla="*/ -1 h 15608"/>
                  <a:gd name="connsiteX1" fmla="*/ 0 w 23409"/>
                  <a:gd name="connsiteY1" fmla="*/ 15609 h 15608"/>
                </a:gdLst>
                <a:ahLst/>
                <a:cxnLst>
                  <a:cxn ang="0">
                    <a:pos x="connsiteX0" y="connsiteY0"/>
                  </a:cxn>
                  <a:cxn ang="0">
                    <a:pos x="connsiteX1" y="connsiteY1"/>
                  </a:cxn>
                </a:cxnLst>
                <a:rect l="l" t="t" r="r" b="b"/>
                <a:pathLst>
                  <a:path w="23409" h="15608">
                    <a:moveTo>
                      <a:pt x="23410" y="-1"/>
                    </a:moveTo>
                    <a:lnTo>
                      <a:pt x="0" y="15609"/>
                    </a:lnTo>
                  </a:path>
                </a:pathLst>
              </a:custGeom>
              <a:ln w="19050" cap="flat">
                <a:solidFill>
                  <a:schemeClr val="bg1"/>
                </a:solidFill>
                <a:prstDash val="solid"/>
                <a:round/>
              </a:ln>
            </p:spPr>
            <p:txBody>
              <a:bodyPr rtlCol="0" anchor="ctr"/>
              <a:lstStyle/>
              <a:p>
                <a:endParaRPr lang="en-AU"/>
              </a:p>
            </p:txBody>
          </p:sp>
          <p:sp>
            <p:nvSpPr>
              <p:cNvPr id="45" name="Freeform 44">
                <a:extLst>
                  <a:ext uri="{FF2B5EF4-FFF2-40B4-BE49-F238E27FC236}">
                    <a16:creationId xmlns:a16="http://schemas.microsoft.com/office/drawing/2014/main" id="{421A1125-A4DF-1F52-1D1A-838672EAE406}"/>
                  </a:ext>
                </a:extLst>
              </p:cNvPr>
              <p:cNvSpPr/>
              <p:nvPr/>
            </p:nvSpPr>
            <p:spPr>
              <a:xfrm>
                <a:off x="7497115" y="19347667"/>
                <a:ext cx="35599" cy="27499"/>
              </a:xfrm>
              <a:custGeom>
                <a:avLst/>
                <a:gdLst>
                  <a:gd name="connsiteX0" fmla="*/ 0 w 35599"/>
                  <a:gd name="connsiteY0" fmla="*/ 0 h 27499"/>
                  <a:gd name="connsiteX1" fmla="*/ 35600 w 35599"/>
                  <a:gd name="connsiteY1" fmla="*/ 27499 h 27499"/>
                </a:gdLst>
                <a:ahLst/>
                <a:cxnLst>
                  <a:cxn ang="0">
                    <a:pos x="connsiteX0" y="connsiteY0"/>
                  </a:cxn>
                  <a:cxn ang="0">
                    <a:pos x="connsiteX1" y="connsiteY1"/>
                  </a:cxn>
                </a:cxnLst>
                <a:rect l="l" t="t" r="r" b="b"/>
                <a:pathLst>
                  <a:path w="35599" h="27499">
                    <a:moveTo>
                      <a:pt x="0" y="0"/>
                    </a:moveTo>
                    <a:lnTo>
                      <a:pt x="35600" y="27499"/>
                    </a:lnTo>
                  </a:path>
                </a:pathLst>
              </a:custGeom>
              <a:ln w="19050" cap="flat">
                <a:solidFill>
                  <a:schemeClr val="bg1"/>
                </a:solidFill>
                <a:prstDash val="solid"/>
                <a:round/>
              </a:ln>
            </p:spPr>
            <p:txBody>
              <a:bodyPr rtlCol="0" anchor="ctr"/>
              <a:lstStyle/>
              <a:p>
                <a:endParaRPr lang="en-AU"/>
              </a:p>
            </p:txBody>
          </p:sp>
          <p:sp>
            <p:nvSpPr>
              <p:cNvPr id="46" name="Freeform 45">
                <a:extLst>
                  <a:ext uri="{FF2B5EF4-FFF2-40B4-BE49-F238E27FC236}">
                    <a16:creationId xmlns:a16="http://schemas.microsoft.com/office/drawing/2014/main" id="{3B4D26D8-80CC-B3A3-160D-D0B6BDCAFB30}"/>
                  </a:ext>
                </a:extLst>
              </p:cNvPr>
              <p:cNvSpPr/>
              <p:nvPr/>
            </p:nvSpPr>
            <p:spPr>
              <a:xfrm>
                <a:off x="7129800" y="19418710"/>
                <a:ext cx="32652" cy="3349"/>
              </a:xfrm>
              <a:custGeom>
                <a:avLst/>
                <a:gdLst>
                  <a:gd name="connsiteX0" fmla="*/ 0 w 32652"/>
                  <a:gd name="connsiteY0" fmla="*/ 0 h 3349"/>
                  <a:gd name="connsiteX1" fmla="*/ 32653 w 32652"/>
                  <a:gd name="connsiteY1" fmla="*/ 0 h 3349"/>
                </a:gdLst>
                <a:ahLst/>
                <a:cxnLst>
                  <a:cxn ang="0">
                    <a:pos x="connsiteX0" y="connsiteY0"/>
                  </a:cxn>
                  <a:cxn ang="0">
                    <a:pos x="connsiteX1" y="connsiteY1"/>
                  </a:cxn>
                </a:cxnLst>
                <a:rect l="l" t="t" r="r" b="b"/>
                <a:pathLst>
                  <a:path w="32652" h="3349">
                    <a:moveTo>
                      <a:pt x="0" y="0"/>
                    </a:moveTo>
                    <a:lnTo>
                      <a:pt x="32653" y="0"/>
                    </a:lnTo>
                  </a:path>
                </a:pathLst>
              </a:custGeom>
              <a:ln w="19050" cap="flat">
                <a:solidFill>
                  <a:schemeClr val="bg1"/>
                </a:solidFill>
                <a:prstDash val="solid"/>
                <a:round/>
              </a:ln>
            </p:spPr>
            <p:txBody>
              <a:bodyPr rtlCol="0" anchor="ctr"/>
              <a:lstStyle/>
              <a:p>
                <a:endParaRPr lang="en-AU"/>
              </a:p>
            </p:txBody>
          </p:sp>
          <p:sp>
            <p:nvSpPr>
              <p:cNvPr id="47" name="Freeform 46">
                <a:extLst>
                  <a:ext uri="{FF2B5EF4-FFF2-40B4-BE49-F238E27FC236}">
                    <a16:creationId xmlns:a16="http://schemas.microsoft.com/office/drawing/2014/main" id="{48F798B0-82B5-A6A8-E467-C9CA9796E42B}"/>
                  </a:ext>
                </a:extLst>
              </p:cNvPr>
              <p:cNvSpPr/>
              <p:nvPr/>
            </p:nvSpPr>
            <p:spPr>
              <a:xfrm>
                <a:off x="7608937" y="19418710"/>
                <a:ext cx="21768" cy="3349"/>
              </a:xfrm>
              <a:custGeom>
                <a:avLst/>
                <a:gdLst>
                  <a:gd name="connsiteX0" fmla="*/ 0 w 21768"/>
                  <a:gd name="connsiteY0" fmla="*/ 0 h 3349"/>
                  <a:gd name="connsiteX1" fmla="*/ 21769 w 21768"/>
                  <a:gd name="connsiteY1" fmla="*/ 0 h 3349"/>
                </a:gdLst>
                <a:ahLst/>
                <a:cxnLst>
                  <a:cxn ang="0">
                    <a:pos x="connsiteX0" y="connsiteY0"/>
                  </a:cxn>
                  <a:cxn ang="0">
                    <a:pos x="connsiteX1" y="connsiteY1"/>
                  </a:cxn>
                </a:cxnLst>
                <a:rect l="l" t="t" r="r" b="b"/>
                <a:pathLst>
                  <a:path w="21768" h="3349">
                    <a:moveTo>
                      <a:pt x="0" y="0"/>
                    </a:moveTo>
                    <a:lnTo>
                      <a:pt x="21769" y="0"/>
                    </a:lnTo>
                  </a:path>
                </a:pathLst>
              </a:custGeom>
              <a:ln w="19050" cap="flat">
                <a:solidFill>
                  <a:schemeClr val="bg1"/>
                </a:solidFill>
                <a:prstDash val="solid"/>
                <a:round/>
              </a:ln>
            </p:spPr>
            <p:txBody>
              <a:bodyPr rtlCol="0" anchor="ctr"/>
              <a:lstStyle/>
              <a:p>
                <a:endParaRPr lang="en-AU"/>
              </a:p>
            </p:txBody>
          </p:sp>
          <p:sp>
            <p:nvSpPr>
              <p:cNvPr id="48" name="Freeform 47">
                <a:extLst>
                  <a:ext uri="{FF2B5EF4-FFF2-40B4-BE49-F238E27FC236}">
                    <a16:creationId xmlns:a16="http://schemas.microsoft.com/office/drawing/2014/main" id="{DEDCADDC-D475-CCFD-6BB9-D9928390AC15}"/>
                  </a:ext>
                </a:extLst>
              </p:cNvPr>
              <p:cNvSpPr/>
              <p:nvPr/>
            </p:nvSpPr>
            <p:spPr>
              <a:xfrm>
                <a:off x="7369385" y="18993959"/>
                <a:ext cx="206866" cy="43577"/>
              </a:xfrm>
              <a:custGeom>
                <a:avLst/>
                <a:gdLst>
                  <a:gd name="connsiteX0" fmla="*/ 0 w 206866"/>
                  <a:gd name="connsiteY0" fmla="*/ 43578 h 43577"/>
                  <a:gd name="connsiteX1" fmla="*/ 32652 w 206866"/>
                  <a:gd name="connsiteY1" fmla="*/ 43578 h 43577"/>
                  <a:gd name="connsiteX2" fmla="*/ 65305 w 206866"/>
                  <a:gd name="connsiteY2" fmla="*/ 10920 h 43577"/>
                  <a:gd name="connsiteX3" fmla="*/ 91694 w 206866"/>
                  <a:gd name="connsiteY3" fmla="*/ 24452 h 43577"/>
                  <a:gd name="connsiteX4" fmla="*/ 130643 w 206866"/>
                  <a:gd name="connsiteY4" fmla="*/ 0 h 43577"/>
                  <a:gd name="connsiteX5" fmla="*/ 174214 w 206866"/>
                  <a:gd name="connsiteY5" fmla="*/ 43578 h 43577"/>
                  <a:gd name="connsiteX6" fmla="*/ 206866 w 206866"/>
                  <a:gd name="connsiteY6" fmla="*/ 43578 h 4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 h="43577">
                    <a:moveTo>
                      <a:pt x="0" y="43578"/>
                    </a:moveTo>
                    <a:lnTo>
                      <a:pt x="32652" y="43578"/>
                    </a:lnTo>
                    <a:cubicBezTo>
                      <a:pt x="32652" y="25524"/>
                      <a:pt x="47287" y="10920"/>
                      <a:pt x="65305" y="10920"/>
                    </a:cubicBezTo>
                    <a:cubicBezTo>
                      <a:pt x="76189" y="10920"/>
                      <a:pt x="85733" y="16312"/>
                      <a:pt x="91694" y="24452"/>
                    </a:cubicBezTo>
                    <a:cubicBezTo>
                      <a:pt x="98795" y="10049"/>
                      <a:pt x="113496" y="0"/>
                      <a:pt x="130643" y="0"/>
                    </a:cubicBezTo>
                    <a:cubicBezTo>
                      <a:pt x="154689" y="0"/>
                      <a:pt x="174214" y="19494"/>
                      <a:pt x="174214" y="43578"/>
                    </a:cubicBezTo>
                    <a:lnTo>
                      <a:pt x="206866" y="43578"/>
                    </a:lnTo>
                  </a:path>
                </a:pathLst>
              </a:custGeom>
              <a:noFill/>
              <a:ln w="19050" cap="flat">
                <a:solidFill>
                  <a:schemeClr val="bg1"/>
                </a:solidFill>
                <a:prstDash val="solid"/>
                <a:round/>
              </a:ln>
            </p:spPr>
            <p:txBody>
              <a:bodyPr rtlCol="0" anchor="ctr"/>
              <a:lstStyle/>
              <a:p>
                <a:endParaRPr lang="en-AU"/>
              </a:p>
            </p:txBody>
          </p:sp>
          <p:sp>
            <p:nvSpPr>
              <p:cNvPr id="49" name="Freeform 48">
                <a:extLst>
                  <a:ext uri="{FF2B5EF4-FFF2-40B4-BE49-F238E27FC236}">
                    <a16:creationId xmlns:a16="http://schemas.microsoft.com/office/drawing/2014/main" id="{45A03F5D-8238-CDF2-D2FB-8FE28E73EC51}"/>
                  </a:ext>
                </a:extLst>
              </p:cNvPr>
              <p:cNvSpPr/>
              <p:nvPr/>
            </p:nvSpPr>
            <p:spPr>
              <a:xfrm>
                <a:off x="7423840" y="19081081"/>
                <a:ext cx="206866" cy="43576"/>
              </a:xfrm>
              <a:custGeom>
                <a:avLst/>
                <a:gdLst>
                  <a:gd name="connsiteX0" fmla="*/ 206866 w 206866"/>
                  <a:gd name="connsiteY0" fmla="*/ 43576 h 43576"/>
                  <a:gd name="connsiteX1" fmla="*/ 174214 w 206866"/>
                  <a:gd name="connsiteY1" fmla="*/ 43576 h 43576"/>
                  <a:gd name="connsiteX2" fmla="*/ 141561 w 206866"/>
                  <a:gd name="connsiteY2" fmla="*/ 10919 h 43576"/>
                  <a:gd name="connsiteX3" fmla="*/ 115171 w 206866"/>
                  <a:gd name="connsiteY3" fmla="*/ 24451 h 43576"/>
                  <a:gd name="connsiteX4" fmla="*/ 76223 w 206866"/>
                  <a:gd name="connsiteY4" fmla="*/ 0 h 43576"/>
                  <a:gd name="connsiteX5" fmla="*/ 32652 w 206866"/>
                  <a:gd name="connsiteY5" fmla="*/ 43576 h 43576"/>
                  <a:gd name="connsiteX6" fmla="*/ 0 w 206866"/>
                  <a:gd name="connsiteY6" fmla="*/ 43576 h 4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 h="43576">
                    <a:moveTo>
                      <a:pt x="206866" y="43576"/>
                    </a:moveTo>
                    <a:lnTo>
                      <a:pt x="174214" y="43576"/>
                    </a:lnTo>
                    <a:cubicBezTo>
                      <a:pt x="174214" y="25522"/>
                      <a:pt x="159578" y="10919"/>
                      <a:pt x="141561" y="10919"/>
                    </a:cubicBezTo>
                    <a:cubicBezTo>
                      <a:pt x="130677" y="10919"/>
                      <a:pt x="121132" y="16311"/>
                      <a:pt x="115171" y="24451"/>
                    </a:cubicBezTo>
                    <a:cubicBezTo>
                      <a:pt x="108071" y="10049"/>
                      <a:pt x="93369" y="0"/>
                      <a:pt x="76223" y="0"/>
                    </a:cubicBezTo>
                    <a:cubicBezTo>
                      <a:pt x="52176" y="0"/>
                      <a:pt x="32652" y="19494"/>
                      <a:pt x="32652" y="43576"/>
                    </a:cubicBezTo>
                    <a:lnTo>
                      <a:pt x="0" y="43576"/>
                    </a:lnTo>
                  </a:path>
                </a:pathLst>
              </a:custGeom>
              <a:noFill/>
              <a:ln w="19050" cap="flat">
                <a:solidFill>
                  <a:schemeClr val="bg1"/>
                </a:solidFill>
                <a:prstDash val="solid"/>
                <a:round/>
              </a:ln>
            </p:spPr>
            <p:txBody>
              <a:bodyPr rtlCol="0" anchor="ctr"/>
              <a:lstStyle/>
              <a:p>
                <a:endParaRPr lang="en-AU"/>
              </a:p>
            </p:txBody>
          </p:sp>
        </p:grpSp>
        <p:sp>
          <p:nvSpPr>
            <p:cNvPr id="50" name="Freeform 49">
              <a:extLst>
                <a:ext uri="{FF2B5EF4-FFF2-40B4-BE49-F238E27FC236}">
                  <a16:creationId xmlns:a16="http://schemas.microsoft.com/office/drawing/2014/main" id="{75DB125D-CEDA-F2AD-B1DB-298ECE50D2FF}"/>
                </a:ext>
              </a:extLst>
            </p:cNvPr>
            <p:cNvSpPr/>
            <p:nvPr/>
          </p:nvSpPr>
          <p:spPr>
            <a:xfrm>
              <a:off x="4824825" y="2910919"/>
              <a:ext cx="583545" cy="582833"/>
            </a:xfrm>
            <a:custGeom>
              <a:avLst/>
              <a:gdLst>
                <a:gd name="connsiteX0" fmla="*/ 83423 w 485868"/>
                <a:gd name="connsiteY0" fmla="*/ 73722 h 485275"/>
                <a:gd name="connsiteX1" fmla="*/ 59444 w 485868"/>
                <a:gd name="connsiteY1" fmla="*/ 97705 h 485275"/>
                <a:gd name="connsiteX2" fmla="*/ 35466 w 485868"/>
                <a:gd name="connsiteY2" fmla="*/ 73722 h 485275"/>
                <a:gd name="connsiteX3" fmla="*/ 59444 w 485868"/>
                <a:gd name="connsiteY3" fmla="*/ 49739 h 485275"/>
                <a:gd name="connsiteX4" fmla="*/ 83423 w 485868"/>
                <a:gd name="connsiteY4" fmla="*/ 73722 h 485275"/>
                <a:gd name="connsiteX5" fmla="*/ 23979 w 485868"/>
                <a:gd name="connsiteY5" fmla="*/ 129356 h 485275"/>
                <a:gd name="connsiteX6" fmla="*/ 0 w 485868"/>
                <a:gd name="connsiteY6" fmla="*/ 153339 h 485275"/>
                <a:gd name="connsiteX7" fmla="*/ 23979 w 485868"/>
                <a:gd name="connsiteY7" fmla="*/ 177322 h 485275"/>
                <a:gd name="connsiteX8" fmla="*/ 47957 w 485868"/>
                <a:gd name="connsiteY8" fmla="*/ 153339 h 485275"/>
                <a:gd name="connsiteX9" fmla="*/ 23979 w 485868"/>
                <a:gd name="connsiteY9" fmla="*/ 129356 h 485275"/>
                <a:gd name="connsiteX10" fmla="*/ 242533 w 485868"/>
                <a:gd name="connsiteY10" fmla="*/ 117566 h 485275"/>
                <a:gd name="connsiteX11" fmla="*/ 218554 w 485868"/>
                <a:gd name="connsiteY11" fmla="*/ 141549 h 485275"/>
                <a:gd name="connsiteX12" fmla="*/ 242533 w 485868"/>
                <a:gd name="connsiteY12" fmla="*/ 165532 h 485275"/>
                <a:gd name="connsiteX13" fmla="*/ 266511 w 485868"/>
                <a:gd name="connsiteY13" fmla="*/ 141549 h 485275"/>
                <a:gd name="connsiteX14" fmla="*/ 242533 w 485868"/>
                <a:gd name="connsiteY14" fmla="*/ 117566 h 485275"/>
                <a:gd name="connsiteX15" fmla="*/ 461890 w 485868"/>
                <a:gd name="connsiteY15" fmla="*/ 129356 h 485275"/>
                <a:gd name="connsiteX16" fmla="*/ 437912 w 485868"/>
                <a:gd name="connsiteY16" fmla="*/ 153339 h 485275"/>
                <a:gd name="connsiteX17" fmla="*/ 461890 w 485868"/>
                <a:gd name="connsiteY17" fmla="*/ 177322 h 485275"/>
                <a:gd name="connsiteX18" fmla="*/ 485869 w 485868"/>
                <a:gd name="connsiteY18" fmla="*/ 153339 h 485275"/>
                <a:gd name="connsiteX19" fmla="*/ 461890 w 485868"/>
                <a:gd name="connsiteY19" fmla="*/ 129356 h 485275"/>
                <a:gd name="connsiteX20" fmla="*/ 242767 w 485868"/>
                <a:gd name="connsiteY20" fmla="*/ 22441 h 485275"/>
                <a:gd name="connsiteX21" fmla="*/ 218788 w 485868"/>
                <a:gd name="connsiteY21" fmla="*/ 46424 h 485275"/>
                <a:gd name="connsiteX22" fmla="*/ 242767 w 485868"/>
                <a:gd name="connsiteY22" fmla="*/ 70407 h 485275"/>
                <a:gd name="connsiteX23" fmla="*/ 266746 w 485868"/>
                <a:gd name="connsiteY23" fmla="*/ 46424 h 485275"/>
                <a:gd name="connsiteX24" fmla="*/ 242767 w 485868"/>
                <a:gd name="connsiteY24" fmla="*/ 22441 h 485275"/>
                <a:gd name="connsiteX25" fmla="*/ 425621 w 485868"/>
                <a:gd name="connsiteY25" fmla="*/ 49739 h 485275"/>
                <a:gd name="connsiteX26" fmla="*/ 401642 w 485868"/>
                <a:gd name="connsiteY26" fmla="*/ 73722 h 485275"/>
                <a:gd name="connsiteX27" fmla="*/ 425621 w 485868"/>
                <a:gd name="connsiteY27" fmla="*/ 97705 h 485275"/>
                <a:gd name="connsiteX28" fmla="*/ 449600 w 485868"/>
                <a:gd name="connsiteY28" fmla="*/ 73722 h 485275"/>
                <a:gd name="connsiteX29" fmla="*/ 425621 w 485868"/>
                <a:gd name="connsiteY29" fmla="*/ 49739 h 485275"/>
                <a:gd name="connsiteX30" fmla="*/ 18118 w 485868"/>
                <a:gd name="connsiteY30" fmla="*/ 130094 h 485275"/>
                <a:gd name="connsiteX31" fmla="*/ 37977 w 485868"/>
                <a:gd name="connsiteY31" fmla="*/ 84406 h 485275"/>
                <a:gd name="connsiteX32" fmla="*/ 37977 w 485868"/>
                <a:gd name="connsiteY32" fmla="*/ 84406 h 485275"/>
                <a:gd name="connsiteX33" fmla="*/ 64401 w 485868"/>
                <a:gd name="connsiteY33" fmla="*/ 97203 h 485275"/>
                <a:gd name="connsiteX34" fmla="*/ 45010 w 485868"/>
                <a:gd name="connsiteY34" fmla="*/ 141783 h 485275"/>
                <a:gd name="connsiteX35" fmla="*/ 23510 w 485868"/>
                <a:gd name="connsiteY35" fmla="*/ 177322 h 485275"/>
                <a:gd name="connsiteX36" fmla="*/ 50168 w 485868"/>
                <a:gd name="connsiteY36" fmla="*/ 213330 h 485275"/>
                <a:gd name="connsiteX37" fmla="*/ 73409 w 485868"/>
                <a:gd name="connsiteY37" fmla="*/ 195476 h 485275"/>
                <a:gd name="connsiteX38" fmla="*/ 47053 w 485868"/>
                <a:gd name="connsiteY38" fmla="*/ 159872 h 485275"/>
                <a:gd name="connsiteX39" fmla="*/ 462024 w 485868"/>
                <a:gd name="connsiteY39" fmla="*/ 177322 h 485275"/>
                <a:gd name="connsiteX40" fmla="*/ 431984 w 485868"/>
                <a:gd name="connsiteY40" fmla="*/ 217919 h 485275"/>
                <a:gd name="connsiteX41" fmla="*/ 438715 w 485868"/>
                <a:gd name="connsiteY41" fmla="*/ 159569 h 485275"/>
                <a:gd name="connsiteX42" fmla="*/ 412392 w 485868"/>
                <a:gd name="connsiteY42" fmla="*/ 195141 h 485275"/>
                <a:gd name="connsiteX43" fmla="*/ 467751 w 485868"/>
                <a:gd name="connsiteY43" fmla="*/ 130127 h 485275"/>
                <a:gd name="connsiteX44" fmla="*/ 467751 w 485868"/>
                <a:gd name="connsiteY44" fmla="*/ 130127 h 485275"/>
                <a:gd name="connsiteX45" fmla="*/ 447490 w 485868"/>
                <a:gd name="connsiteY45" fmla="*/ 83536 h 485275"/>
                <a:gd name="connsiteX46" fmla="*/ 421569 w 485868"/>
                <a:gd name="connsiteY46" fmla="*/ 97369 h 485275"/>
                <a:gd name="connsiteX47" fmla="*/ 421569 w 485868"/>
                <a:gd name="connsiteY47" fmla="*/ 97369 h 485275"/>
                <a:gd name="connsiteX48" fmla="*/ 440859 w 485868"/>
                <a:gd name="connsiteY48" fmla="*/ 141783 h 485275"/>
                <a:gd name="connsiteX49" fmla="*/ 257168 w 485868"/>
                <a:gd name="connsiteY49" fmla="*/ 122590 h 485275"/>
                <a:gd name="connsiteX50" fmla="*/ 257168 w 485868"/>
                <a:gd name="connsiteY50" fmla="*/ 65582 h 485275"/>
                <a:gd name="connsiteX51" fmla="*/ 227864 w 485868"/>
                <a:gd name="connsiteY51" fmla="*/ 122590 h 485275"/>
                <a:gd name="connsiteX52" fmla="*/ 227864 w 485868"/>
                <a:gd name="connsiteY52" fmla="*/ 65248 h 485275"/>
                <a:gd name="connsiteX53" fmla="*/ 228099 w 485868"/>
                <a:gd name="connsiteY53" fmla="*/ 206931 h 485275"/>
                <a:gd name="connsiteX54" fmla="*/ 228099 w 485868"/>
                <a:gd name="connsiteY54" fmla="*/ 160742 h 485275"/>
                <a:gd name="connsiteX55" fmla="*/ 257402 w 485868"/>
                <a:gd name="connsiteY55" fmla="*/ 206931 h 485275"/>
                <a:gd name="connsiteX56" fmla="*/ 257402 w 485868"/>
                <a:gd name="connsiteY56" fmla="*/ 160339 h 485275"/>
                <a:gd name="connsiteX57" fmla="*/ 412694 w 485868"/>
                <a:gd name="connsiteY57" fmla="*/ 195108 h 485275"/>
                <a:gd name="connsiteX58" fmla="*/ 393169 w 485868"/>
                <a:gd name="connsiteY58" fmla="*/ 214635 h 485275"/>
                <a:gd name="connsiteX59" fmla="*/ 412694 w 485868"/>
                <a:gd name="connsiteY59" fmla="*/ 234163 h 485275"/>
                <a:gd name="connsiteX60" fmla="*/ 432218 w 485868"/>
                <a:gd name="connsiteY60" fmla="*/ 214635 h 485275"/>
                <a:gd name="connsiteX61" fmla="*/ 412694 w 485868"/>
                <a:gd name="connsiteY61" fmla="*/ 195108 h 485275"/>
                <a:gd name="connsiteX62" fmla="*/ 69625 w 485868"/>
                <a:gd name="connsiteY62" fmla="*/ 195108 h 485275"/>
                <a:gd name="connsiteX63" fmla="*/ 50101 w 485868"/>
                <a:gd name="connsiteY63" fmla="*/ 214635 h 485275"/>
                <a:gd name="connsiteX64" fmla="*/ 69625 w 485868"/>
                <a:gd name="connsiteY64" fmla="*/ 234163 h 485275"/>
                <a:gd name="connsiteX65" fmla="*/ 89150 w 485868"/>
                <a:gd name="connsiteY65" fmla="*/ 214635 h 485275"/>
                <a:gd name="connsiteX66" fmla="*/ 69625 w 485868"/>
                <a:gd name="connsiteY66" fmla="*/ 195108 h 485275"/>
                <a:gd name="connsiteX67" fmla="*/ 242734 w 485868"/>
                <a:gd name="connsiteY67" fmla="*/ 200267 h 485275"/>
                <a:gd name="connsiteX68" fmla="*/ 223209 w 485868"/>
                <a:gd name="connsiteY68" fmla="*/ 219793 h 485275"/>
                <a:gd name="connsiteX69" fmla="*/ 242734 w 485868"/>
                <a:gd name="connsiteY69" fmla="*/ 239321 h 485275"/>
                <a:gd name="connsiteX70" fmla="*/ 262258 w 485868"/>
                <a:gd name="connsiteY70" fmla="*/ 219793 h 485275"/>
                <a:gd name="connsiteX71" fmla="*/ 242734 w 485868"/>
                <a:gd name="connsiteY71" fmla="*/ 200267 h 485275"/>
                <a:gd name="connsiteX72" fmla="*/ 387208 w 485868"/>
                <a:gd name="connsiteY72" fmla="*/ 240896 h 485275"/>
                <a:gd name="connsiteX73" fmla="*/ 391059 w 485868"/>
                <a:gd name="connsiteY73" fmla="*/ 237613 h 485275"/>
                <a:gd name="connsiteX74" fmla="*/ 399767 w 485868"/>
                <a:gd name="connsiteY74" fmla="*/ 229307 h 485275"/>
                <a:gd name="connsiteX75" fmla="*/ 399767 w 485868"/>
                <a:gd name="connsiteY75" fmla="*/ 229307 h 485275"/>
                <a:gd name="connsiteX76" fmla="*/ 82251 w 485868"/>
                <a:gd name="connsiteY76" fmla="*/ 229508 h 485275"/>
                <a:gd name="connsiteX77" fmla="*/ 90757 w 485868"/>
                <a:gd name="connsiteY77" fmla="*/ 237579 h 485275"/>
                <a:gd name="connsiteX78" fmla="*/ 93972 w 485868"/>
                <a:gd name="connsiteY78" fmla="*/ 240359 h 485275"/>
                <a:gd name="connsiteX79" fmla="*/ 242499 w 485868"/>
                <a:gd name="connsiteY79" fmla="*/ 254093 h 485275"/>
                <a:gd name="connsiteX80" fmla="*/ 242734 w 485868"/>
                <a:gd name="connsiteY80" fmla="*/ 239321 h 485275"/>
                <a:gd name="connsiteX81" fmla="*/ 257168 w 485868"/>
                <a:gd name="connsiteY81" fmla="*/ 81024 h 485275"/>
                <a:gd name="connsiteX82" fmla="*/ 310416 w 485868"/>
                <a:gd name="connsiteY82" fmla="*/ 81024 h 485275"/>
                <a:gd name="connsiteX83" fmla="*/ 314502 w 485868"/>
                <a:gd name="connsiteY83" fmla="*/ 76067 h 485275"/>
                <a:gd name="connsiteX84" fmla="*/ 314502 w 485868"/>
                <a:gd name="connsiteY84" fmla="*/ 4957 h 485275"/>
                <a:gd name="connsiteX85" fmla="*/ 310416 w 485868"/>
                <a:gd name="connsiteY85" fmla="*/ 0 h 485275"/>
                <a:gd name="connsiteX86" fmla="*/ 175051 w 485868"/>
                <a:gd name="connsiteY86" fmla="*/ 0 h 485275"/>
                <a:gd name="connsiteX87" fmla="*/ 170965 w 485868"/>
                <a:gd name="connsiteY87" fmla="*/ 4957 h 485275"/>
                <a:gd name="connsiteX88" fmla="*/ 170965 w 485868"/>
                <a:gd name="connsiteY88" fmla="*/ 76067 h 485275"/>
                <a:gd name="connsiteX89" fmla="*/ 175051 w 485868"/>
                <a:gd name="connsiteY89" fmla="*/ 81024 h 485275"/>
                <a:gd name="connsiteX90" fmla="*/ 227864 w 485868"/>
                <a:gd name="connsiteY90" fmla="*/ 81024 h 485275"/>
                <a:gd name="connsiteX91" fmla="*/ 427865 w 485868"/>
                <a:gd name="connsiteY91" fmla="*/ 49806 h 485275"/>
                <a:gd name="connsiteX92" fmla="*/ 427865 w 485868"/>
                <a:gd name="connsiteY92" fmla="*/ 15006 h 485275"/>
                <a:gd name="connsiteX93" fmla="*/ 314502 w 485868"/>
                <a:gd name="connsiteY93" fmla="*/ 15006 h 485275"/>
                <a:gd name="connsiteX94" fmla="*/ 170999 w 485868"/>
                <a:gd name="connsiteY94" fmla="*/ 15006 h 485275"/>
                <a:gd name="connsiteX95" fmla="*/ 57636 w 485868"/>
                <a:gd name="connsiteY95" fmla="*/ 15006 h 485275"/>
                <a:gd name="connsiteX96" fmla="*/ 57636 w 485868"/>
                <a:gd name="connsiteY96" fmla="*/ 49773 h 485275"/>
                <a:gd name="connsiteX97" fmla="*/ 170999 w 485868"/>
                <a:gd name="connsiteY97" fmla="*/ 70372 h 485275"/>
                <a:gd name="connsiteX98" fmla="*/ 83188 w 485868"/>
                <a:gd name="connsiteY98" fmla="*/ 70372 h 485275"/>
                <a:gd name="connsiteX99" fmla="*/ 401843 w 485868"/>
                <a:gd name="connsiteY99" fmla="*/ 70372 h 485275"/>
                <a:gd name="connsiteX100" fmla="*/ 314502 w 485868"/>
                <a:gd name="connsiteY100" fmla="*/ 70372 h 485275"/>
                <a:gd name="connsiteX101" fmla="*/ 76792 w 485868"/>
                <a:gd name="connsiteY101" fmla="*/ 442736 h 485275"/>
                <a:gd name="connsiteX102" fmla="*/ 73577 w 485868"/>
                <a:gd name="connsiteY102" fmla="*/ 437444 h 485275"/>
                <a:gd name="connsiteX103" fmla="*/ 50871 w 485868"/>
                <a:gd name="connsiteY103" fmla="*/ 423208 h 485275"/>
                <a:gd name="connsiteX104" fmla="*/ 24514 w 485868"/>
                <a:gd name="connsiteY104" fmla="*/ 422875 h 485275"/>
                <a:gd name="connsiteX105" fmla="*/ 29370 w 485868"/>
                <a:gd name="connsiteY105" fmla="*/ 448329 h 485275"/>
                <a:gd name="connsiteX106" fmla="*/ 51440 w 485868"/>
                <a:gd name="connsiteY106" fmla="*/ 466786 h 485275"/>
                <a:gd name="connsiteX107" fmla="*/ 76792 w 485868"/>
                <a:gd name="connsiteY107" fmla="*/ 464040 h 485275"/>
                <a:gd name="connsiteX108" fmla="*/ 127328 w 485868"/>
                <a:gd name="connsiteY108" fmla="*/ 378494 h 485275"/>
                <a:gd name="connsiteX109" fmla="*/ 101072 w 485868"/>
                <a:gd name="connsiteY109" fmla="*/ 380904 h 485275"/>
                <a:gd name="connsiteX110" fmla="*/ 79572 w 485868"/>
                <a:gd name="connsiteY110" fmla="*/ 396882 h 485275"/>
                <a:gd name="connsiteX111" fmla="*/ 76792 w 485868"/>
                <a:gd name="connsiteY111" fmla="*/ 402375 h 485275"/>
                <a:gd name="connsiteX112" fmla="*/ 76792 w 485868"/>
                <a:gd name="connsiteY112" fmla="*/ 422942 h 485275"/>
                <a:gd name="connsiteX113" fmla="*/ 103952 w 485868"/>
                <a:gd name="connsiteY113" fmla="*/ 424381 h 485275"/>
                <a:gd name="connsiteX114" fmla="*/ 124515 w 485868"/>
                <a:gd name="connsiteY114" fmla="*/ 404251 h 485275"/>
                <a:gd name="connsiteX115" fmla="*/ 127328 w 485868"/>
                <a:gd name="connsiteY115" fmla="*/ 378494 h 485275"/>
                <a:gd name="connsiteX116" fmla="*/ 77696 w 485868"/>
                <a:gd name="connsiteY116" fmla="*/ 371392 h 485275"/>
                <a:gd name="connsiteX117" fmla="*/ 95982 w 485868"/>
                <a:gd name="connsiteY117" fmla="*/ 348515 h 485275"/>
                <a:gd name="connsiteX118" fmla="*/ 90757 w 485868"/>
                <a:gd name="connsiteY118" fmla="*/ 320211 h 485275"/>
                <a:gd name="connsiteX119" fmla="*/ 70965 w 485868"/>
                <a:gd name="connsiteY119" fmla="*/ 303498 h 485275"/>
                <a:gd name="connsiteX120" fmla="*/ 58306 w 485868"/>
                <a:gd name="connsiteY120" fmla="*/ 326609 h 485275"/>
                <a:gd name="connsiteX121" fmla="*/ 59545 w 485868"/>
                <a:gd name="connsiteY121" fmla="*/ 353372 h 485275"/>
                <a:gd name="connsiteX122" fmla="*/ 77696 w 485868"/>
                <a:gd name="connsiteY122" fmla="*/ 371392 h 485275"/>
                <a:gd name="connsiteX123" fmla="*/ 76825 w 485868"/>
                <a:gd name="connsiteY123" fmla="*/ 371392 h 485275"/>
                <a:gd name="connsiteX124" fmla="*/ 76825 w 485868"/>
                <a:gd name="connsiteY124" fmla="*/ 484304 h 485275"/>
                <a:gd name="connsiteX125" fmla="*/ 243537 w 485868"/>
                <a:gd name="connsiteY125" fmla="*/ 442669 h 485275"/>
                <a:gd name="connsiteX126" fmla="*/ 240322 w 485868"/>
                <a:gd name="connsiteY126" fmla="*/ 437376 h 485275"/>
                <a:gd name="connsiteX127" fmla="*/ 217616 w 485868"/>
                <a:gd name="connsiteY127" fmla="*/ 423141 h 485275"/>
                <a:gd name="connsiteX128" fmla="*/ 191260 w 485868"/>
                <a:gd name="connsiteY128" fmla="*/ 422807 h 485275"/>
                <a:gd name="connsiteX129" fmla="*/ 196116 w 485868"/>
                <a:gd name="connsiteY129" fmla="*/ 448262 h 485275"/>
                <a:gd name="connsiteX130" fmla="*/ 218186 w 485868"/>
                <a:gd name="connsiteY130" fmla="*/ 466719 h 485275"/>
                <a:gd name="connsiteX131" fmla="*/ 243537 w 485868"/>
                <a:gd name="connsiteY131" fmla="*/ 463973 h 485275"/>
                <a:gd name="connsiteX132" fmla="*/ 294073 w 485868"/>
                <a:gd name="connsiteY132" fmla="*/ 378427 h 485275"/>
                <a:gd name="connsiteX133" fmla="*/ 267817 w 485868"/>
                <a:gd name="connsiteY133" fmla="*/ 380837 h 485275"/>
                <a:gd name="connsiteX134" fmla="*/ 246317 w 485868"/>
                <a:gd name="connsiteY134" fmla="*/ 396814 h 485275"/>
                <a:gd name="connsiteX135" fmla="*/ 243537 w 485868"/>
                <a:gd name="connsiteY135" fmla="*/ 402308 h 485275"/>
                <a:gd name="connsiteX136" fmla="*/ 243537 w 485868"/>
                <a:gd name="connsiteY136" fmla="*/ 422875 h 485275"/>
                <a:gd name="connsiteX137" fmla="*/ 270697 w 485868"/>
                <a:gd name="connsiteY137" fmla="*/ 424314 h 485275"/>
                <a:gd name="connsiteX138" fmla="*/ 291260 w 485868"/>
                <a:gd name="connsiteY138" fmla="*/ 404184 h 485275"/>
                <a:gd name="connsiteX139" fmla="*/ 294073 w 485868"/>
                <a:gd name="connsiteY139" fmla="*/ 378427 h 485275"/>
                <a:gd name="connsiteX140" fmla="*/ 244441 w 485868"/>
                <a:gd name="connsiteY140" fmla="*/ 371325 h 485275"/>
                <a:gd name="connsiteX141" fmla="*/ 262727 w 485868"/>
                <a:gd name="connsiteY141" fmla="*/ 348448 h 485275"/>
                <a:gd name="connsiteX142" fmla="*/ 257502 w 485868"/>
                <a:gd name="connsiteY142" fmla="*/ 320144 h 485275"/>
                <a:gd name="connsiteX143" fmla="*/ 237710 w 485868"/>
                <a:gd name="connsiteY143" fmla="*/ 303431 h 485275"/>
                <a:gd name="connsiteX144" fmla="*/ 225051 w 485868"/>
                <a:gd name="connsiteY144" fmla="*/ 326542 h 485275"/>
                <a:gd name="connsiteX145" fmla="*/ 226290 w 485868"/>
                <a:gd name="connsiteY145" fmla="*/ 353305 h 485275"/>
                <a:gd name="connsiteX146" fmla="*/ 244441 w 485868"/>
                <a:gd name="connsiteY146" fmla="*/ 371325 h 485275"/>
                <a:gd name="connsiteX147" fmla="*/ 243571 w 485868"/>
                <a:gd name="connsiteY147" fmla="*/ 484269 h 485275"/>
                <a:gd name="connsiteX148" fmla="*/ 243571 w 485868"/>
                <a:gd name="connsiteY148" fmla="*/ 371358 h 485275"/>
                <a:gd name="connsiteX149" fmla="*/ 410283 w 485868"/>
                <a:gd name="connsiteY149" fmla="*/ 442669 h 485275"/>
                <a:gd name="connsiteX150" fmla="*/ 407068 w 485868"/>
                <a:gd name="connsiteY150" fmla="*/ 437376 h 485275"/>
                <a:gd name="connsiteX151" fmla="*/ 384362 w 485868"/>
                <a:gd name="connsiteY151" fmla="*/ 423141 h 485275"/>
                <a:gd name="connsiteX152" fmla="*/ 358005 w 485868"/>
                <a:gd name="connsiteY152" fmla="*/ 422807 h 485275"/>
                <a:gd name="connsiteX153" fmla="*/ 362861 w 485868"/>
                <a:gd name="connsiteY153" fmla="*/ 448262 h 485275"/>
                <a:gd name="connsiteX154" fmla="*/ 384931 w 485868"/>
                <a:gd name="connsiteY154" fmla="*/ 466719 h 485275"/>
                <a:gd name="connsiteX155" fmla="*/ 410283 w 485868"/>
                <a:gd name="connsiteY155" fmla="*/ 463973 h 485275"/>
                <a:gd name="connsiteX156" fmla="*/ 460819 w 485868"/>
                <a:gd name="connsiteY156" fmla="*/ 378427 h 485275"/>
                <a:gd name="connsiteX157" fmla="*/ 434563 w 485868"/>
                <a:gd name="connsiteY157" fmla="*/ 380837 h 485275"/>
                <a:gd name="connsiteX158" fmla="*/ 413062 w 485868"/>
                <a:gd name="connsiteY158" fmla="*/ 396814 h 485275"/>
                <a:gd name="connsiteX159" fmla="*/ 410283 w 485868"/>
                <a:gd name="connsiteY159" fmla="*/ 402308 h 485275"/>
                <a:gd name="connsiteX160" fmla="*/ 410283 w 485868"/>
                <a:gd name="connsiteY160" fmla="*/ 422875 h 485275"/>
                <a:gd name="connsiteX161" fmla="*/ 437443 w 485868"/>
                <a:gd name="connsiteY161" fmla="*/ 424314 h 485275"/>
                <a:gd name="connsiteX162" fmla="*/ 458005 w 485868"/>
                <a:gd name="connsiteY162" fmla="*/ 404184 h 485275"/>
                <a:gd name="connsiteX163" fmla="*/ 460819 w 485868"/>
                <a:gd name="connsiteY163" fmla="*/ 378427 h 485275"/>
                <a:gd name="connsiteX164" fmla="*/ 411187 w 485868"/>
                <a:gd name="connsiteY164" fmla="*/ 371325 h 485275"/>
                <a:gd name="connsiteX165" fmla="*/ 429472 w 485868"/>
                <a:gd name="connsiteY165" fmla="*/ 348448 h 485275"/>
                <a:gd name="connsiteX166" fmla="*/ 424248 w 485868"/>
                <a:gd name="connsiteY166" fmla="*/ 320144 h 485275"/>
                <a:gd name="connsiteX167" fmla="*/ 404455 w 485868"/>
                <a:gd name="connsiteY167" fmla="*/ 303431 h 485275"/>
                <a:gd name="connsiteX168" fmla="*/ 391796 w 485868"/>
                <a:gd name="connsiteY168" fmla="*/ 326542 h 485275"/>
                <a:gd name="connsiteX169" fmla="*/ 393035 w 485868"/>
                <a:gd name="connsiteY169" fmla="*/ 353305 h 485275"/>
                <a:gd name="connsiteX170" fmla="*/ 411187 w 485868"/>
                <a:gd name="connsiteY170" fmla="*/ 371325 h 485275"/>
                <a:gd name="connsiteX171" fmla="*/ 410316 w 485868"/>
                <a:gd name="connsiteY171" fmla="*/ 484269 h 485275"/>
                <a:gd name="connsiteX172" fmla="*/ 410316 w 485868"/>
                <a:gd name="connsiteY172" fmla="*/ 371358 h 485275"/>
                <a:gd name="connsiteX173" fmla="*/ 4488 w 485868"/>
                <a:gd name="connsiteY173" fmla="*/ 485275 h 485275"/>
                <a:gd name="connsiteX174" fmla="*/ 481549 w 485868"/>
                <a:gd name="connsiteY174" fmla="*/ 485275 h 485275"/>
                <a:gd name="connsiteX175" fmla="*/ 252446 w 485868"/>
                <a:gd name="connsiteY175" fmla="*/ 263873 h 485275"/>
                <a:gd name="connsiteX176" fmla="*/ 242600 w 485868"/>
                <a:gd name="connsiteY176" fmla="*/ 254026 h 485275"/>
                <a:gd name="connsiteX177" fmla="*/ 242600 w 485868"/>
                <a:gd name="connsiteY177" fmla="*/ 254026 h 485275"/>
                <a:gd name="connsiteX178" fmla="*/ 232754 w 485868"/>
                <a:gd name="connsiteY178" fmla="*/ 263873 h 485275"/>
                <a:gd name="connsiteX179" fmla="*/ 232754 w 485868"/>
                <a:gd name="connsiteY179" fmla="*/ 273720 h 485275"/>
                <a:gd name="connsiteX180" fmla="*/ 252446 w 485868"/>
                <a:gd name="connsiteY180" fmla="*/ 273720 h 485275"/>
                <a:gd name="connsiteX181" fmla="*/ 252446 w 485868"/>
                <a:gd name="connsiteY181" fmla="*/ 263873 h 485275"/>
                <a:gd name="connsiteX182" fmla="*/ 387074 w 485868"/>
                <a:gd name="connsiteY182" fmla="*/ 254428 h 485275"/>
                <a:gd name="connsiteX183" fmla="*/ 387074 w 485868"/>
                <a:gd name="connsiteY183" fmla="*/ 240494 h 485275"/>
                <a:gd name="connsiteX184" fmla="*/ 387074 w 485868"/>
                <a:gd name="connsiteY184" fmla="*/ 240494 h 485275"/>
                <a:gd name="connsiteX185" fmla="*/ 373142 w 485868"/>
                <a:gd name="connsiteY185" fmla="*/ 240494 h 485275"/>
                <a:gd name="connsiteX186" fmla="*/ 366177 w 485868"/>
                <a:gd name="connsiteY186" fmla="*/ 247461 h 485275"/>
                <a:gd name="connsiteX187" fmla="*/ 380108 w 485868"/>
                <a:gd name="connsiteY187" fmla="*/ 261395 h 485275"/>
                <a:gd name="connsiteX188" fmla="*/ 387074 w 485868"/>
                <a:gd name="connsiteY188" fmla="*/ 254428 h 485275"/>
                <a:gd name="connsiteX189" fmla="*/ 99866 w 485868"/>
                <a:gd name="connsiteY189" fmla="*/ 261361 h 485275"/>
                <a:gd name="connsiteX190" fmla="*/ 114702 w 485868"/>
                <a:gd name="connsiteY190" fmla="*/ 248432 h 485275"/>
                <a:gd name="connsiteX191" fmla="*/ 108239 w 485868"/>
                <a:gd name="connsiteY191" fmla="*/ 240996 h 485275"/>
                <a:gd name="connsiteX192" fmla="*/ 94341 w 485868"/>
                <a:gd name="connsiteY192" fmla="*/ 240058 h 485275"/>
                <a:gd name="connsiteX193" fmla="*/ 94341 w 485868"/>
                <a:gd name="connsiteY193" fmla="*/ 240058 h 485275"/>
                <a:gd name="connsiteX194" fmla="*/ 93403 w 485868"/>
                <a:gd name="connsiteY194" fmla="*/ 253959 h 485275"/>
                <a:gd name="connsiteX195" fmla="*/ 99866 w 485868"/>
                <a:gd name="connsiteY195" fmla="*/ 261395 h 48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485868" h="485275">
                  <a:moveTo>
                    <a:pt x="83423" y="73722"/>
                  </a:moveTo>
                  <a:cubicBezTo>
                    <a:pt x="83423" y="86953"/>
                    <a:pt x="72673" y="97705"/>
                    <a:pt x="59444" y="97705"/>
                  </a:cubicBezTo>
                  <a:cubicBezTo>
                    <a:pt x="46216" y="97705"/>
                    <a:pt x="35466" y="86953"/>
                    <a:pt x="35466" y="73722"/>
                  </a:cubicBezTo>
                  <a:cubicBezTo>
                    <a:pt x="35466" y="60492"/>
                    <a:pt x="46216" y="49739"/>
                    <a:pt x="59444" y="49739"/>
                  </a:cubicBezTo>
                  <a:cubicBezTo>
                    <a:pt x="72673" y="49739"/>
                    <a:pt x="83423" y="60492"/>
                    <a:pt x="83423" y="73722"/>
                  </a:cubicBezTo>
                  <a:close/>
                  <a:moveTo>
                    <a:pt x="23979" y="129356"/>
                  </a:moveTo>
                  <a:cubicBezTo>
                    <a:pt x="10750" y="129356"/>
                    <a:pt x="0" y="140108"/>
                    <a:pt x="0" y="153339"/>
                  </a:cubicBezTo>
                  <a:cubicBezTo>
                    <a:pt x="0" y="166571"/>
                    <a:pt x="10750" y="177322"/>
                    <a:pt x="23979" y="177322"/>
                  </a:cubicBezTo>
                  <a:cubicBezTo>
                    <a:pt x="37207" y="177322"/>
                    <a:pt x="47957" y="166571"/>
                    <a:pt x="47957" y="153339"/>
                  </a:cubicBezTo>
                  <a:cubicBezTo>
                    <a:pt x="47957" y="140108"/>
                    <a:pt x="37207" y="129356"/>
                    <a:pt x="23979" y="129356"/>
                  </a:cubicBezTo>
                  <a:close/>
                  <a:moveTo>
                    <a:pt x="242533" y="117566"/>
                  </a:moveTo>
                  <a:cubicBezTo>
                    <a:pt x="229304" y="117566"/>
                    <a:pt x="218554" y="128320"/>
                    <a:pt x="218554" y="141549"/>
                  </a:cubicBezTo>
                  <a:cubicBezTo>
                    <a:pt x="218554" y="154780"/>
                    <a:pt x="229304" y="165532"/>
                    <a:pt x="242533" y="165532"/>
                  </a:cubicBezTo>
                  <a:cubicBezTo>
                    <a:pt x="255761" y="165532"/>
                    <a:pt x="266511" y="154780"/>
                    <a:pt x="266511" y="141549"/>
                  </a:cubicBezTo>
                  <a:cubicBezTo>
                    <a:pt x="266511" y="128320"/>
                    <a:pt x="255761" y="117566"/>
                    <a:pt x="242533" y="117566"/>
                  </a:cubicBezTo>
                  <a:close/>
                  <a:moveTo>
                    <a:pt x="461890" y="129356"/>
                  </a:moveTo>
                  <a:cubicBezTo>
                    <a:pt x="448662" y="129356"/>
                    <a:pt x="437912" y="140108"/>
                    <a:pt x="437912" y="153339"/>
                  </a:cubicBezTo>
                  <a:cubicBezTo>
                    <a:pt x="437912" y="166571"/>
                    <a:pt x="448662" y="177322"/>
                    <a:pt x="461890" y="177322"/>
                  </a:cubicBezTo>
                  <a:cubicBezTo>
                    <a:pt x="475119" y="177322"/>
                    <a:pt x="485869" y="166571"/>
                    <a:pt x="485869" y="153339"/>
                  </a:cubicBezTo>
                  <a:cubicBezTo>
                    <a:pt x="485869" y="140108"/>
                    <a:pt x="475119" y="129356"/>
                    <a:pt x="461890" y="129356"/>
                  </a:cubicBezTo>
                  <a:close/>
                  <a:moveTo>
                    <a:pt x="242767" y="22441"/>
                  </a:moveTo>
                  <a:cubicBezTo>
                    <a:pt x="229539" y="22441"/>
                    <a:pt x="218788" y="33192"/>
                    <a:pt x="218788" y="46424"/>
                  </a:cubicBezTo>
                  <a:cubicBezTo>
                    <a:pt x="218788" y="59655"/>
                    <a:pt x="229539" y="70407"/>
                    <a:pt x="242767" y="70407"/>
                  </a:cubicBezTo>
                  <a:cubicBezTo>
                    <a:pt x="255995" y="70407"/>
                    <a:pt x="266746" y="59655"/>
                    <a:pt x="266746" y="46424"/>
                  </a:cubicBezTo>
                  <a:cubicBezTo>
                    <a:pt x="266746" y="33192"/>
                    <a:pt x="255995" y="22441"/>
                    <a:pt x="242767" y="22441"/>
                  </a:cubicBezTo>
                  <a:close/>
                  <a:moveTo>
                    <a:pt x="425621" y="49739"/>
                  </a:moveTo>
                  <a:cubicBezTo>
                    <a:pt x="412392" y="49739"/>
                    <a:pt x="401642" y="60492"/>
                    <a:pt x="401642" y="73722"/>
                  </a:cubicBezTo>
                  <a:cubicBezTo>
                    <a:pt x="401642" y="86953"/>
                    <a:pt x="412392" y="97705"/>
                    <a:pt x="425621" y="97705"/>
                  </a:cubicBezTo>
                  <a:cubicBezTo>
                    <a:pt x="438849" y="97705"/>
                    <a:pt x="449600" y="86953"/>
                    <a:pt x="449600" y="73722"/>
                  </a:cubicBezTo>
                  <a:cubicBezTo>
                    <a:pt x="449600" y="60492"/>
                    <a:pt x="438849" y="49739"/>
                    <a:pt x="425621" y="49739"/>
                  </a:cubicBezTo>
                  <a:close/>
                  <a:moveTo>
                    <a:pt x="18118" y="130094"/>
                  </a:moveTo>
                  <a:lnTo>
                    <a:pt x="37977" y="84406"/>
                  </a:lnTo>
                  <a:lnTo>
                    <a:pt x="37977" y="84406"/>
                  </a:lnTo>
                  <a:moveTo>
                    <a:pt x="64401" y="97203"/>
                  </a:moveTo>
                  <a:lnTo>
                    <a:pt x="45010" y="141783"/>
                  </a:lnTo>
                  <a:moveTo>
                    <a:pt x="23510" y="177322"/>
                  </a:moveTo>
                  <a:lnTo>
                    <a:pt x="50168" y="213330"/>
                  </a:lnTo>
                  <a:moveTo>
                    <a:pt x="73409" y="195476"/>
                  </a:moveTo>
                  <a:lnTo>
                    <a:pt x="47053" y="159872"/>
                  </a:lnTo>
                  <a:moveTo>
                    <a:pt x="462024" y="177322"/>
                  </a:moveTo>
                  <a:lnTo>
                    <a:pt x="431984" y="217919"/>
                  </a:lnTo>
                  <a:moveTo>
                    <a:pt x="438715" y="159569"/>
                  </a:moveTo>
                  <a:lnTo>
                    <a:pt x="412392" y="195141"/>
                  </a:lnTo>
                  <a:moveTo>
                    <a:pt x="467751" y="130127"/>
                  </a:moveTo>
                  <a:lnTo>
                    <a:pt x="467751" y="130127"/>
                  </a:lnTo>
                  <a:cubicBezTo>
                    <a:pt x="467751" y="130127"/>
                    <a:pt x="447490" y="83536"/>
                    <a:pt x="447490" y="83536"/>
                  </a:cubicBezTo>
                  <a:moveTo>
                    <a:pt x="421569" y="97369"/>
                  </a:moveTo>
                  <a:lnTo>
                    <a:pt x="421569" y="97369"/>
                  </a:lnTo>
                  <a:cubicBezTo>
                    <a:pt x="421569" y="97369"/>
                    <a:pt x="440859" y="141783"/>
                    <a:pt x="440859" y="141783"/>
                  </a:cubicBezTo>
                  <a:moveTo>
                    <a:pt x="257168" y="122590"/>
                  </a:moveTo>
                  <a:lnTo>
                    <a:pt x="257168" y="65582"/>
                  </a:lnTo>
                  <a:moveTo>
                    <a:pt x="227864" y="122590"/>
                  </a:moveTo>
                  <a:lnTo>
                    <a:pt x="227864" y="65248"/>
                  </a:lnTo>
                  <a:moveTo>
                    <a:pt x="228099" y="206931"/>
                  </a:moveTo>
                  <a:lnTo>
                    <a:pt x="228099" y="160742"/>
                  </a:lnTo>
                  <a:moveTo>
                    <a:pt x="257402" y="206931"/>
                  </a:moveTo>
                  <a:lnTo>
                    <a:pt x="257402" y="160339"/>
                  </a:lnTo>
                  <a:moveTo>
                    <a:pt x="412694" y="195108"/>
                  </a:moveTo>
                  <a:cubicBezTo>
                    <a:pt x="401910" y="195108"/>
                    <a:pt x="393169" y="203850"/>
                    <a:pt x="393169" y="214635"/>
                  </a:cubicBezTo>
                  <a:cubicBezTo>
                    <a:pt x="393169" y="225421"/>
                    <a:pt x="401910" y="234163"/>
                    <a:pt x="412694" y="234163"/>
                  </a:cubicBezTo>
                  <a:cubicBezTo>
                    <a:pt x="423478" y="234163"/>
                    <a:pt x="432218" y="225421"/>
                    <a:pt x="432218" y="214635"/>
                  </a:cubicBezTo>
                  <a:cubicBezTo>
                    <a:pt x="432218" y="203850"/>
                    <a:pt x="423478" y="195108"/>
                    <a:pt x="412694" y="195108"/>
                  </a:cubicBezTo>
                  <a:close/>
                  <a:moveTo>
                    <a:pt x="69625" y="195108"/>
                  </a:moveTo>
                  <a:cubicBezTo>
                    <a:pt x="58841" y="195108"/>
                    <a:pt x="50101" y="203850"/>
                    <a:pt x="50101" y="214635"/>
                  </a:cubicBezTo>
                  <a:cubicBezTo>
                    <a:pt x="50101" y="225421"/>
                    <a:pt x="58841" y="234163"/>
                    <a:pt x="69625" y="234163"/>
                  </a:cubicBezTo>
                  <a:cubicBezTo>
                    <a:pt x="80409" y="234163"/>
                    <a:pt x="89150" y="225421"/>
                    <a:pt x="89150" y="214635"/>
                  </a:cubicBezTo>
                  <a:cubicBezTo>
                    <a:pt x="89150" y="203850"/>
                    <a:pt x="80409" y="195108"/>
                    <a:pt x="69625" y="195108"/>
                  </a:cubicBezTo>
                  <a:close/>
                  <a:moveTo>
                    <a:pt x="242734" y="200267"/>
                  </a:moveTo>
                  <a:cubicBezTo>
                    <a:pt x="231950" y="200267"/>
                    <a:pt x="223209" y="209009"/>
                    <a:pt x="223209" y="219793"/>
                  </a:cubicBezTo>
                  <a:cubicBezTo>
                    <a:pt x="223209" y="230579"/>
                    <a:pt x="231950" y="239321"/>
                    <a:pt x="242734" y="239321"/>
                  </a:cubicBezTo>
                  <a:cubicBezTo>
                    <a:pt x="253517" y="239321"/>
                    <a:pt x="262258" y="230579"/>
                    <a:pt x="262258" y="219793"/>
                  </a:cubicBezTo>
                  <a:cubicBezTo>
                    <a:pt x="262258" y="209009"/>
                    <a:pt x="253517" y="200267"/>
                    <a:pt x="242734" y="200267"/>
                  </a:cubicBezTo>
                  <a:close/>
                  <a:moveTo>
                    <a:pt x="387208" y="240896"/>
                  </a:moveTo>
                  <a:cubicBezTo>
                    <a:pt x="388548" y="239890"/>
                    <a:pt x="389820" y="238786"/>
                    <a:pt x="391059" y="237613"/>
                  </a:cubicBezTo>
                  <a:lnTo>
                    <a:pt x="399767" y="229307"/>
                  </a:lnTo>
                  <a:lnTo>
                    <a:pt x="399767" y="229307"/>
                  </a:lnTo>
                  <a:moveTo>
                    <a:pt x="82251" y="229508"/>
                  </a:moveTo>
                  <a:lnTo>
                    <a:pt x="90757" y="237579"/>
                  </a:lnTo>
                  <a:cubicBezTo>
                    <a:pt x="91795" y="238551"/>
                    <a:pt x="92867" y="239489"/>
                    <a:pt x="93972" y="240359"/>
                  </a:cubicBezTo>
                  <a:moveTo>
                    <a:pt x="242499" y="254093"/>
                  </a:moveTo>
                  <a:lnTo>
                    <a:pt x="242734" y="239321"/>
                  </a:lnTo>
                  <a:moveTo>
                    <a:pt x="257168" y="81024"/>
                  </a:moveTo>
                  <a:lnTo>
                    <a:pt x="310416" y="81024"/>
                  </a:lnTo>
                  <a:cubicBezTo>
                    <a:pt x="312660" y="81024"/>
                    <a:pt x="314502" y="78813"/>
                    <a:pt x="314502" y="76067"/>
                  </a:cubicBezTo>
                  <a:lnTo>
                    <a:pt x="314502" y="4957"/>
                  </a:lnTo>
                  <a:cubicBezTo>
                    <a:pt x="314502" y="2210"/>
                    <a:pt x="312694" y="0"/>
                    <a:pt x="310416" y="0"/>
                  </a:cubicBezTo>
                  <a:lnTo>
                    <a:pt x="175051" y="0"/>
                  </a:lnTo>
                  <a:cubicBezTo>
                    <a:pt x="172807" y="0"/>
                    <a:pt x="170965" y="2210"/>
                    <a:pt x="170965" y="4957"/>
                  </a:cubicBezTo>
                  <a:lnTo>
                    <a:pt x="170965" y="76067"/>
                  </a:lnTo>
                  <a:cubicBezTo>
                    <a:pt x="170965" y="78813"/>
                    <a:pt x="172773" y="81024"/>
                    <a:pt x="175051" y="81024"/>
                  </a:cubicBezTo>
                  <a:lnTo>
                    <a:pt x="227864" y="81024"/>
                  </a:lnTo>
                  <a:moveTo>
                    <a:pt x="427865" y="49806"/>
                  </a:moveTo>
                  <a:lnTo>
                    <a:pt x="427865" y="15006"/>
                  </a:lnTo>
                  <a:lnTo>
                    <a:pt x="314502" y="15006"/>
                  </a:lnTo>
                  <a:moveTo>
                    <a:pt x="170999" y="15006"/>
                  </a:moveTo>
                  <a:lnTo>
                    <a:pt x="57636" y="15006"/>
                  </a:lnTo>
                  <a:lnTo>
                    <a:pt x="57636" y="49773"/>
                  </a:lnTo>
                  <a:moveTo>
                    <a:pt x="170999" y="70372"/>
                  </a:moveTo>
                  <a:lnTo>
                    <a:pt x="83188" y="70372"/>
                  </a:lnTo>
                  <a:moveTo>
                    <a:pt x="401843" y="70372"/>
                  </a:moveTo>
                  <a:lnTo>
                    <a:pt x="314502" y="70372"/>
                  </a:lnTo>
                  <a:moveTo>
                    <a:pt x="76792" y="442736"/>
                  </a:moveTo>
                  <a:cubicBezTo>
                    <a:pt x="75921" y="440994"/>
                    <a:pt x="74883" y="439220"/>
                    <a:pt x="73577" y="437444"/>
                  </a:cubicBezTo>
                  <a:cubicBezTo>
                    <a:pt x="66209" y="427563"/>
                    <a:pt x="55794" y="424616"/>
                    <a:pt x="50871" y="423208"/>
                  </a:cubicBezTo>
                  <a:cubicBezTo>
                    <a:pt x="39216" y="419926"/>
                    <a:pt x="29203" y="421735"/>
                    <a:pt x="24514" y="422875"/>
                  </a:cubicBezTo>
                  <a:cubicBezTo>
                    <a:pt x="24012" y="426893"/>
                    <a:pt x="23242" y="437444"/>
                    <a:pt x="29370" y="448329"/>
                  </a:cubicBezTo>
                  <a:cubicBezTo>
                    <a:pt x="31547" y="452183"/>
                    <a:pt x="37709" y="463136"/>
                    <a:pt x="51440" y="466786"/>
                  </a:cubicBezTo>
                  <a:cubicBezTo>
                    <a:pt x="62257" y="469666"/>
                    <a:pt x="71735" y="466451"/>
                    <a:pt x="76792" y="464040"/>
                  </a:cubicBezTo>
                  <a:moveTo>
                    <a:pt x="127328" y="378494"/>
                  </a:moveTo>
                  <a:cubicBezTo>
                    <a:pt x="122539" y="377723"/>
                    <a:pt x="112425" y="376717"/>
                    <a:pt x="101072" y="380904"/>
                  </a:cubicBezTo>
                  <a:cubicBezTo>
                    <a:pt x="96283" y="382680"/>
                    <a:pt x="86136" y="386431"/>
                    <a:pt x="79572" y="396882"/>
                  </a:cubicBezTo>
                  <a:cubicBezTo>
                    <a:pt x="78433" y="398725"/>
                    <a:pt x="77495" y="400566"/>
                    <a:pt x="76792" y="402375"/>
                  </a:cubicBezTo>
                  <a:lnTo>
                    <a:pt x="76792" y="422942"/>
                  </a:lnTo>
                  <a:cubicBezTo>
                    <a:pt x="81380" y="424950"/>
                    <a:pt x="92130" y="428568"/>
                    <a:pt x="103952" y="424381"/>
                  </a:cubicBezTo>
                  <a:cubicBezTo>
                    <a:pt x="117381" y="419659"/>
                    <a:pt x="122639" y="408270"/>
                    <a:pt x="124515" y="404251"/>
                  </a:cubicBezTo>
                  <a:cubicBezTo>
                    <a:pt x="129773" y="392896"/>
                    <a:pt x="128165" y="382479"/>
                    <a:pt x="127328" y="378494"/>
                  </a:cubicBezTo>
                  <a:close/>
                  <a:moveTo>
                    <a:pt x="77696" y="371392"/>
                  </a:moveTo>
                  <a:cubicBezTo>
                    <a:pt x="79773" y="370254"/>
                    <a:pt x="92197" y="363220"/>
                    <a:pt x="95982" y="348515"/>
                  </a:cubicBezTo>
                  <a:cubicBezTo>
                    <a:pt x="99531" y="334749"/>
                    <a:pt x="93034" y="323997"/>
                    <a:pt x="90757" y="320211"/>
                  </a:cubicBezTo>
                  <a:cubicBezTo>
                    <a:pt x="84294" y="309526"/>
                    <a:pt x="74716" y="305038"/>
                    <a:pt x="70965" y="303498"/>
                  </a:cubicBezTo>
                  <a:cubicBezTo>
                    <a:pt x="67649" y="307014"/>
                    <a:pt x="61152" y="314853"/>
                    <a:pt x="58306" y="326609"/>
                  </a:cubicBezTo>
                  <a:cubicBezTo>
                    <a:pt x="57100" y="331566"/>
                    <a:pt x="54555" y="342084"/>
                    <a:pt x="59545" y="353372"/>
                  </a:cubicBezTo>
                  <a:cubicBezTo>
                    <a:pt x="64669" y="364927"/>
                    <a:pt x="74481" y="369919"/>
                    <a:pt x="77696" y="371392"/>
                  </a:cubicBezTo>
                  <a:close/>
                  <a:moveTo>
                    <a:pt x="76825" y="371392"/>
                  </a:moveTo>
                  <a:lnTo>
                    <a:pt x="76825" y="484304"/>
                  </a:lnTo>
                  <a:moveTo>
                    <a:pt x="243537" y="442669"/>
                  </a:moveTo>
                  <a:cubicBezTo>
                    <a:pt x="242667" y="440927"/>
                    <a:pt x="241628" y="439153"/>
                    <a:pt x="240322" y="437376"/>
                  </a:cubicBezTo>
                  <a:cubicBezTo>
                    <a:pt x="232955" y="427496"/>
                    <a:pt x="222539" y="424549"/>
                    <a:pt x="217616" y="423141"/>
                  </a:cubicBezTo>
                  <a:cubicBezTo>
                    <a:pt x="205962" y="419859"/>
                    <a:pt x="195948" y="421668"/>
                    <a:pt x="191260" y="422807"/>
                  </a:cubicBezTo>
                  <a:cubicBezTo>
                    <a:pt x="190757" y="426826"/>
                    <a:pt x="189987" y="437376"/>
                    <a:pt x="196116" y="448262"/>
                  </a:cubicBezTo>
                  <a:cubicBezTo>
                    <a:pt x="198293" y="452116"/>
                    <a:pt x="204455" y="463069"/>
                    <a:pt x="218186" y="466719"/>
                  </a:cubicBezTo>
                  <a:cubicBezTo>
                    <a:pt x="229003" y="469599"/>
                    <a:pt x="238480" y="466384"/>
                    <a:pt x="243537" y="463973"/>
                  </a:cubicBezTo>
                  <a:moveTo>
                    <a:pt x="294073" y="378427"/>
                  </a:moveTo>
                  <a:cubicBezTo>
                    <a:pt x="289284" y="377656"/>
                    <a:pt x="279170" y="376650"/>
                    <a:pt x="267817" y="380837"/>
                  </a:cubicBezTo>
                  <a:cubicBezTo>
                    <a:pt x="263028" y="382613"/>
                    <a:pt x="252881" y="386364"/>
                    <a:pt x="246317" y="396814"/>
                  </a:cubicBezTo>
                  <a:cubicBezTo>
                    <a:pt x="245178" y="398658"/>
                    <a:pt x="244241" y="400499"/>
                    <a:pt x="243537" y="402308"/>
                  </a:cubicBezTo>
                  <a:lnTo>
                    <a:pt x="243537" y="422875"/>
                  </a:lnTo>
                  <a:cubicBezTo>
                    <a:pt x="248125" y="424883"/>
                    <a:pt x="258876" y="428501"/>
                    <a:pt x="270697" y="424314"/>
                  </a:cubicBezTo>
                  <a:cubicBezTo>
                    <a:pt x="284127" y="419592"/>
                    <a:pt x="289385" y="408202"/>
                    <a:pt x="291260" y="404184"/>
                  </a:cubicBezTo>
                  <a:cubicBezTo>
                    <a:pt x="296518" y="392829"/>
                    <a:pt x="294911" y="382412"/>
                    <a:pt x="294073" y="378427"/>
                  </a:cubicBezTo>
                  <a:close/>
                  <a:moveTo>
                    <a:pt x="244441" y="371325"/>
                  </a:moveTo>
                  <a:cubicBezTo>
                    <a:pt x="246518" y="370187"/>
                    <a:pt x="258943" y="363153"/>
                    <a:pt x="262727" y="348448"/>
                  </a:cubicBezTo>
                  <a:cubicBezTo>
                    <a:pt x="266277" y="334682"/>
                    <a:pt x="259780" y="323930"/>
                    <a:pt x="257502" y="320144"/>
                  </a:cubicBezTo>
                  <a:cubicBezTo>
                    <a:pt x="251039" y="309459"/>
                    <a:pt x="241461" y="304971"/>
                    <a:pt x="237710" y="303431"/>
                  </a:cubicBezTo>
                  <a:cubicBezTo>
                    <a:pt x="234395" y="306947"/>
                    <a:pt x="227898" y="314786"/>
                    <a:pt x="225051" y="326542"/>
                  </a:cubicBezTo>
                  <a:cubicBezTo>
                    <a:pt x="223845" y="331499"/>
                    <a:pt x="221300" y="342017"/>
                    <a:pt x="226290" y="353305"/>
                  </a:cubicBezTo>
                  <a:cubicBezTo>
                    <a:pt x="231414" y="364860"/>
                    <a:pt x="241226" y="369852"/>
                    <a:pt x="244441" y="371325"/>
                  </a:cubicBezTo>
                  <a:close/>
                  <a:moveTo>
                    <a:pt x="243571" y="484269"/>
                  </a:moveTo>
                  <a:lnTo>
                    <a:pt x="243571" y="371358"/>
                  </a:lnTo>
                  <a:moveTo>
                    <a:pt x="410283" y="442669"/>
                  </a:moveTo>
                  <a:cubicBezTo>
                    <a:pt x="409412" y="440927"/>
                    <a:pt x="408374" y="439153"/>
                    <a:pt x="407068" y="437376"/>
                  </a:cubicBezTo>
                  <a:cubicBezTo>
                    <a:pt x="399700" y="427496"/>
                    <a:pt x="389285" y="424549"/>
                    <a:pt x="384362" y="423141"/>
                  </a:cubicBezTo>
                  <a:cubicBezTo>
                    <a:pt x="372707" y="419859"/>
                    <a:pt x="362694" y="421668"/>
                    <a:pt x="358005" y="422807"/>
                  </a:cubicBezTo>
                  <a:cubicBezTo>
                    <a:pt x="357503" y="426826"/>
                    <a:pt x="356733" y="437376"/>
                    <a:pt x="362861" y="448262"/>
                  </a:cubicBezTo>
                  <a:cubicBezTo>
                    <a:pt x="365038" y="452116"/>
                    <a:pt x="371200" y="463069"/>
                    <a:pt x="384931" y="466719"/>
                  </a:cubicBezTo>
                  <a:cubicBezTo>
                    <a:pt x="395748" y="469599"/>
                    <a:pt x="405226" y="466384"/>
                    <a:pt x="410283" y="463973"/>
                  </a:cubicBezTo>
                  <a:moveTo>
                    <a:pt x="460819" y="378427"/>
                  </a:moveTo>
                  <a:cubicBezTo>
                    <a:pt x="456030" y="377656"/>
                    <a:pt x="445916" y="376650"/>
                    <a:pt x="434563" y="380837"/>
                  </a:cubicBezTo>
                  <a:cubicBezTo>
                    <a:pt x="429774" y="382613"/>
                    <a:pt x="419626" y="386364"/>
                    <a:pt x="413062" y="396814"/>
                  </a:cubicBezTo>
                  <a:cubicBezTo>
                    <a:pt x="411924" y="398658"/>
                    <a:pt x="410986" y="400499"/>
                    <a:pt x="410283" y="402308"/>
                  </a:cubicBezTo>
                  <a:lnTo>
                    <a:pt x="410283" y="422875"/>
                  </a:lnTo>
                  <a:cubicBezTo>
                    <a:pt x="414871" y="424883"/>
                    <a:pt x="425621" y="428501"/>
                    <a:pt x="437443" y="424314"/>
                  </a:cubicBezTo>
                  <a:cubicBezTo>
                    <a:pt x="450872" y="419592"/>
                    <a:pt x="456130" y="408202"/>
                    <a:pt x="458005" y="404184"/>
                  </a:cubicBezTo>
                  <a:cubicBezTo>
                    <a:pt x="463263" y="392829"/>
                    <a:pt x="461656" y="382412"/>
                    <a:pt x="460819" y="378427"/>
                  </a:cubicBezTo>
                  <a:close/>
                  <a:moveTo>
                    <a:pt x="411187" y="371325"/>
                  </a:moveTo>
                  <a:cubicBezTo>
                    <a:pt x="413263" y="370187"/>
                    <a:pt x="425688" y="363153"/>
                    <a:pt x="429472" y="348448"/>
                  </a:cubicBezTo>
                  <a:cubicBezTo>
                    <a:pt x="433022" y="334682"/>
                    <a:pt x="426525" y="323930"/>
                    <a:pt x="424248" y="320144"/>
                  </a:cubicBezTo>
                  <a:cubicBezTo>
                    <a:pt x="417784" y="309459"/>
                    <a:pt x="408206" y="304971"/>
                    <a:pt x="404455" y="303431"/>
                  </a:cubicBezTo>
                  <a:cubicBezTo>
                    <a:pt x="401140" y="306947"/>
                    <a:pt x="394643" y="314786"/>
                    <a:pt x="391796" y="326542"/>
                  </a:cubicBezTo>
                  <a:cubicBezTo>
                    <a:pt x="390591" y="331499"/>
                    <a:pt x="388045" y="342017"/>
                    <a:pt x="393035" y="353305"/>
                  </a:cubicBezTo>
                  <a:cubicBezTo>
                    <a:pt x="398159" y="364860"/>
                    <a:pt x="407972" y="369852"/>
                    <a:pt x="411187" y="371325"/>
                  </a:cubicBezTo>
                  <a:close/>
                  <a:moveTo>
                    <a:pt x="410316" y="484269"/>
                  </a:moveTo>
                  <a:lnTo>
                    <a:pt x="410316" y="371358"/>
                  </a:lnTo>
                  <a:moveTo>
                    <a:pt x="4488" y="485275"/>
                  </a:moveTo>
                  <a:lnTo>
                    <a:pt x="481549" y="485275"/>
                  </a:lnTo>
                  <a:moveTo>
                    <a:pt x="252446" y="263873"/>
                  </a:moveTo>
                  <a:cubicBezTo>
                    <a:pt x="252446" y="258446"/>
                    <a:pt x="248025" y="254026"/>
                    <a:pt x="242600" y="254026"/>
                  </a:cubicBezTo>
                  <a:lnTo>
                    <a:pt x="242600" y="254026"/>
                  </a:lnTo>
                  <a:cubicBezTo>
                    <a:pt x="237174" y="254026"/>
                    <a:pt x="232754" y="258446"/>
                    <a:pt x="232754" y="263873"/>
                  </a:cubicBezTo>
                  <a:lnTo>
                    <a:pt x="232754" y="273720"/>
                  </a:lnTo>
                  <a:lnTo>
                    <a:pt x="252446" y="273720"/>
                  </a:lnTo>
                  <a:lnTo>
                    <a:pt x="252446" y="263873"/>
                  </a:lnTo>
                  <a:close/>
                  <a:moveTo>
                    <a:pt x="387074" y="254428"/>
                  </a:moveTo>
                  <a:cubicBezTo>
                    <a:pt x="390926" y="250576"/>
                    <a:pt x="390926" y="244345"/>
                    <a:pt x="387074" y="240494"/>
                  </a:cubicBezTo>
                  <a:lnTo>
                    <a:pt x="387074" y="240494"/>
                  </a:lnTo>
                  <a:cubicBezTo>
                    <a:pt x="383223" y="236642"/>
                    <a:pt x="376994" y="236642"/>
                    <a:pt x="373142" y="240494"/>
                  </a:cubicBezTo>
                  <a:lnTo>
                    <a:pt x="366177" y="247461"/>
                  </a:lnTo>
                  <a:lnTo>
                    <a:pt x="380108" y="261395"/>
                  </a:lnTo>
                  <a:lnTo>
                    <a:pt x="387074" y="254428"/>
                  </a:lnTo>
                  <a:close/>
                  <a:moveTo>
                    <a:pt x="99866" y="261361"/>
                  </a:moveTo>
                  <a:lnTo>
                    <a:pt x="114702" y="248432"/>
                  </a:lnTo>
                  <a:lnTo>
                    <a:pt x="108239" y="240996"/>
                  </a:lnTo>
                  <a:cubicBezTo>
                    <a:pt x="104655" y="236910"/>
                    <a:pt x="98460" y="236473"/>
                    <a:pt x="94341" y="240058"/>
                  </a:cubicBezTo>
                  <a:lnTo>
                    <a:pt x="94341" y="240058"/>
                  </a:lnTo>
                  <a:cubicBezTo>
                    <a:pt x="90255" y="243642"/>
                    <a:pt x="89819" y="249839"/>
                    <a:pt x="93403" y="253959"/>
                  </a:cubicBezTo>
                  <a:lnTo>
                    <a:pt x="99866" y="261395"/>
                  </a:lnTo>
                  <a:close/>
                </a:path>
              </a:pathLst>
            </a:custGeom>
            <a:noFill/>
            <a:ln w="19050" cap="flat">
              <a:solidFill>
                <a:schemeClr val="bg1"/>
              </a:solidFill>
              <a:prstDash val="solid"/>
              <a:round/>
            </a:ln>
          </p:spPr>
          <p:txBody>
            <a:bodyPr rtlCol="0" anchor="ctr"/>
            <a:lstStyle/>
            <a:p>
              <a:endParaRPr lang="en-AU"/>
            </a:p>
          </p:txBody>
        </p:sp>
        <p:sp>
          <p:nvSpPr>
            <p:cNvPr id="53" name="Graphic 51">
              <a:extLst>
                <a:ext uri="{FF2B5EF4-FFF2-40B4-BE49-F238E27FC236}">
                  <a16:creationId xmlns:a16="http://schemas.microsoft.com/office/drawing/2014/main" id="{BF6E8381-6448-1DCB-6860-82A1CDA4A33F}"/>
                </a:ext>
              </a:extLst>
            </p:cNvPr>
            <p:cNvSpPr/>
            <p:nvPr/>
          </p:nvSpPr>
          <p:spPr>
            <a:xfrm>
              <a:off x="2983922" y="2937291"/>
              <a:ext cx="535612" cy="551421"/>
            </a:xfrm>
            <a:custGeom>
              <a:avLst/>
              <a:gdLst>
                <a:gd name="connsiteX0" fmla="*/ 338826 w 394872"/>
                <a:gd name="connsiteY0" fmla="*/ 264414 h 406527"/>
                <a:gd name="connsiteX1" fmla="*/ 394871 w 394872"/>
                <a:gd name="connsiteY1" fmla="*/ 132874 h 406527"/>
                <a:gd name="connsiteX2" fmla="*/ 337880 w 394872"/>
                <a:gd name="connsiteY2" fmla="*/ 1619 h 406527"/>
                <a:gd name="connsiteX3" fmla="*/ 289679 w 394872"/>
                <a:gd name="connsiteY3" fmla="*/ 224028 h 406527"/>
                <a:gd name="connsiteX4" fmla="*/ 289679 w 394872"/>
                <a:gd name="connsiteY4" fmla="*/ 224028 h 406527"/>
                <a:gd name="connsiteX5" fmla="*/ 328429 w 394872"/>
                <a:gd name="connsiteY5" fmla="*/ 131921 h 406527"/>
                <a:gd name="connsiteX6" fmla="*/ 287411 w 394872"/>
                <a:gd name="connsiteY6" fmla="*/ 40672 h 406527"/>
                <a:gd name="connsiteX7" fmla="*/ 240250 w 394872"/>
                <a:gd name="connsiteY7" fmla="*/ 180880 h 406527"/>
                <a:gd name="connsiteX8" fmla="*/ 260570 w 394872"/>
                <a:gd name="connsiteY8" fmla="*/ 131921 h 406527"/>
                <a:gd name="connsiteX9" fmla="*/ 238076 w 394872"/>
                <a:gd name="connsiteY9" fmla="*/ 83915 h 406527"/>
                <a:gd name="connsiteX10" fmla="*/ 182220 w 394872"/>
                <a:gd name="connsiteY10" fmla="*/ 133445 h 406527"/>
                <a:gd name="connsiteX11" fmla="*/ 190915 w 394872"/>
                <a:gd name="connsiteY11" fmla="*/ 120872 h 406527"/>
                <a:gd name="connsiteX12" fmla="*/ 206226 w 394872"/>
                <a:gd name="connsiteY12" fmla="*/ 123825 h 406527"/>
                <a:gd name="connsiteX13" fmla="*/ 209250 w 394872"/>
                <a:gd name="connsiteY13" fmla="*/ 138684 h 406527"/>
                <a:gd name="connsiteX14" fmla="*/ 196302 w 394872"/>
                <a:gd name="connsiteY14" fmla="*/ 147066 h 406527"/>
                <a:gd name="connsiteX15" fmla="*/ 182220 w 394872"/>
                <a:gd name="connsiteY15" fmla="*/ 133445 h 406527"/>
                <a:gd name="connsiteX16" fmla="*/ 182220 w 394872"/>
                <a:gd name="connsiteY16" fmla="*/ 133445 h 406527"/>
                <a:gd name="connsiteX17" fmla="*/ 55952 w 394872"/>
                <a:gd name="connsiteY17" fmla="*/ 0 h 406527"/>
                <a:gd name="connsiteX18" fmla="*/ 1 w 394872"/>
                <a:gd name="connsiteY18" fmla="*/ 131636 h 406527"/>
                <a:gd name="connsiteX19" fmla="*/ 56992 w 394872"/>
                <a:gd name="connsiteY19" fmla="*/ 262890 h 406527"/>
                <a:gd name="connsiteX20" fmla="*/ 105193 w 394872"/>
                <a:gd name="connsiteY20" fmla="*/ 40386 h 406527"/>
                <a:gd name="connsiteX21" fmla="*/ 105193 w 394872"/>
                <a:gd name="connsiteY21" fmla="*/ 40386 h 406527"/>
                <a:gd name="connsiteX22" fmla="*/ 66443 w 394872"/>
                <a:gd name="connsiteY22" fmla="*/ 132493 h 406527"/>
                <a:gd name="connsiteX23" fmla="*/ 107461 w 394872"/>
                <a:gd name="connsiteY23" fmla="*/ 223742 h 406527"/>
                <a:gd name="connsiteX24" fmla="*/ 154528 w 394872"/>
                <a:gd name="connsiteY24" fmla="*/ 83534 h 406527"/>
                <a:gd name="connsiteX25" fmla="*/ 134208 w 394872"/>
                <a:gd name="connsiteY25" fmla="*/ 132493 h 406527"/>
                <a:gd name="connsiteX26" fmla="*/ 156702 w 394872"/>
                <a:gd name="connsiteY26" fmla="*/ 180499 h 406527"/>
                <a:gd name="connsiteX27" fmla="*/ 210290 w 394872"/>
                <a:gd name="connsiteY27" fmla="*/ 133445 h 406527"/>
                <a:gd name="connsiteX28" fmla="*/ 210290 w 394872"/>
                <a:gd name="connsiteY28" fmla="*/ 406527 h 406527"/>
                <a:gd name="connsiteX29" fmla="*/ 182220 w 394872"/>
                <a:gd name="connsiteY29" fmla="*/ 406527 h 406527"/>
                <a:gd name="connsiteX30" fmla="*/ 182220 w 394872"/>
                <a:gd name="connsiteY30" fmla="*/ 133445 h 40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4872" h="406527">
                  <a:moveTo>
                    <a:pt x="338826" y="264414"/>
                  </a:moveTo>
                  <a:cubicBezTo>
                    <a:pt x="374834" y="229553"/>
                    <a:pt x="395060" y="182118"/>
                    <a:pt x="394871" y="132874"/>
                  </a:cubicBezTo>
                  <a:cubicBezTo>
                    <a:pt x="394682" y="83534"/>
                    <a:pt x="374173" y="36290"/>
                    <a:pt x="337880" y="1619"/>
                  </a:cubicBezTo>
                  <a:moveTo>
                    <a:pt x="289679" y="224028"/>
                  </a:moveTo>
                  <a:lnTo>
                    <a:pt x="289679" y="224028"/>
                  </a:lnTo>
                  <a:cubicBezTo>
                    <a:pt x="314914" y="199549"/>
                    <a:pt x="328902" y="166402"/>
                    <a:pt x="328429" y="131921"/>
                  </a:cubicBezTo>
                  <a:cubicBezTo>
                    <a:pt x="327957" y="97441"/>
                    <a:pt x="313213" y="64484"/>
                    <a:pt x="287411" y="40672"/>
                  </a:cubicBezTo>
                  <a:moveTo>
                    <a:pt x="240250" y="180880"/>
                  </a:moveTo>
                  <a:cubicBezTo>
                    <a:pt x="253671" y="167926"/>
                    <a:pt x="260948" y="150209"/>
                    <a:pt x="260570" y="131921"/>
                  </a:cubicBezTo>
                  <a:cubicBezTo>
                    <a:pt x="260192" y="113633"/>
                    <a:pt x="252064" y="96298"/>
                    <a:pt x="238076" y="83915"/>
                  </a:cubicBezTo>
                  <a:moveTo>
                    <a:pt x="182220" y="133445"/>
                  </a:moveTo>
                  <a:cubicBezTo>
                    <a:pt x="182220" y="127921"/>
                    <a:pt x="185622" y="122968"/>
                    <a:pt x="190915" y="120872"/>
                  </a:cubicBezTo>
                  <a:cubicBezTo>
                    <a:pt x="196207" y="118777"/>
                    <a:pt x="202256" y="119920"/>
                    <a:pt x="206226" y="123825"/>
                  </a:cubicBezTo>
                  <a:cubicBezTo>
                    <a:pt x="210195" y="127730"/>
                    <a:pt x="211424" y="133541"/>
                    <a:pt x="209250" y="138684"/>
                  </a:cubicBezTo>
                  <a:cubicBezTo>
                    <a:pt x="207076" y="143732"/>
                    <a:pt x="201973" y="147066"/>
                    <a:pt x="196302" y="147066"/>
                  </a:cubicBezTo>
                  <a:cubicBezTo>
                    <a:pt x="188552" y="147066"/>
                    <a:pt x="182220" y="140970"/>
                    <a:pt x="182220" y="133445"/>
                  </a:cubicBezTo>
                  <a:lnTo>
                    <a:pt x="182220" y="133445"/>
                  </a:lnTo>
                  <a:close/>
                  <a:moveTo>
                    <a:pt x="55952" y="0"/>
                  </a:moveTo>
                  <a:cubicBezTo>
                    <a:pt x="19943" y="34862"/>
                    <a:pt x="-188" y="82296"/>
                    <a:pt x="1" y="131636"/>
                  </a:cubicBezTo>
                  <a:cubicBezTo>
                    <a:pt x="190" y="180975"/>
                    <a:pt x="20699" y="228219"/>
                    <a:pt x="56992" y="262890"/>
                  </a:cubicBezTo>
                  <a:moveTo>
                    <a:pt x="105193" y="40386"/>
                  </a:moveTo>
                  <a:lnTo>
                    <a:pt x="105193" y="40386"/>
                  </a:lnTo>
                  <a:cubicBezTo>
                    <a:pt x="79958" y="64865"/>
                    <a:pt x="65970" y="98012"/>
                    <a:pt x="66443" y="132493"/>
                  </a:cubicBezTo>
                  <a:cubicBezTo>
                    <a:pt x="66916" y="166973"/>
                    <a:pt x="81659" y="199930"/>
                    <a:pt x="107461" y="223742"/>
                  </a:cubicBezTo>
                  <a:moveTo>
                    <a:pt x="154528" y="83534"/>
                  </a:moveTo>
                  <a:cubicBezTo>
                    <a:pt x="141107" y="96488"/>
                    <a:pt x="133830" y="114205"/>
                    <a:pt x="134208" y="132493"/>
                  </a:cubicBezTo>
                  <a:cubicBezTo>
                    <a:pt x="134586" y="150781"/>
                    <a:pt x="142714" y="168116"/>
                    <a:pt x="156702" y="180499"/>
                  </a:cubicBezTo>
                  <a:moveTo>
                    <a:pt x="210290" y="133445"/>
                  </a:moveTo>
                  <a:lnTo>
                    <a:pt x="210290" y="406527"/>
                  </a:lnTo>
                  <a:lnTo>
                    <a:pt x="182220" y="406527"/>
                  </a:lnTo>
                  <a:lnTo>
                    <a:pt x="182220" y="133445"/>
                  </a:lnTo>
                </a:path>
              </a:pathLst>
            </a:custGeom>
            <a:noFill/>
            <a:ln w="19050" cap="flat">
              <a:solidFill>
                <a:schemeClr val="bg1"/>
              </a:solidFill>
              <a:prstDash val="solid"/>
              <a:round/>
            </a:ln>
          </p:spPr>
          <p:txBody>
            <a:bodyPr rtlCol="0" anchor="ctr"/>
            <a:lstStyle/>
            <a:p>
              <a:endParaRPr lang="en-AU"/>
            </a:p>
          </p:txBody>
        </p:sp>
        <p:sp>
          <p:nvSpPr>
            <p:cNvPr id="60" name="Graphic 55">
              <a:extLst>
                <a:ext uri="{FF2B5EF4-FFF2-40B4-BE49-F238E27FC236}">
                  <a16:creationId xmlns:a16="http://schemas.microsoft.com/office/drawing/2014/main" id="{4A33CB13-2DCC-B632-2F17-3F9EF9AF2CA7}"/>
                </a:ext>
              </a:extLst>
            </p:cNvPr>
            <p:cNvSpPr/>
            <p:nvPr/>
          </p:nvSpPr>
          <p:spPr>
            <a:xfrm>
              <a:off x="1939227" y="4692342"/>
              <a:ext cx="863942" cy="545780"/>
            </a:xfrm>
            <a:custGeom>
              <a:avLst/>
              <a:gdLst>
                <a:gd name="connsiteX0" fmla="*/ 407828 w 727913"/>
                <a:gd name="connsiteY0" fmla="*/ 97831 h 459846"/>
                <a:gd name="connsiteX1" fmla="*/ 365334 w 727913"/>
                <a:gd name="connsiteY1" fmla="*/ 81914 h 459846"/>
                <a:gd name="connsiteX2" fmla="*/ 322839 w 727913"/>
                <a:gd name="connsiteY2" fmla="*/ 97831 h 459846"/>
                <a:gd name="connsiteX3" fmla="*/ 429075 w 727913"/>
                <a:gd name="connsiteY3" fmla="*/ 64833 h 459846"/>
                <a:gd name="connsiteX4" fmla="*/ 365334 w 727913"/>
                <a:gd name="connsiteY4" fmla="*/ 40763 h 459846"/>
                <a:gd name="connsiteX5" fmla="*/ 301592 w 727913"/>
                <a:gd name="connsiteY5" fmla="*/ 64833 h 459846"/>
                <a:gd name="connsiteX6" fmla="*/ 450322 w 727913"/>
                <a:gd name="connsiteY6" fmla="*/ 32028 h 459846"/>
                <a:gd name="connsiteX7" fmla="*/ 365137 w 727913"/>
                <a:gd name="connsiteY7" fmla="*/ 0 h 459846"/>
                <a:gd name="connsiteX8" fmla="*/ 279951 w 727913"/>
                <a:gd name="connsiteY8" fmla="*/ 32028 h 459846"/>
                <a:gd name="connsiteX9" fmla="*/ 534328 w 727913"/>
                <a:gd name="connsiteY9" fmla="*/ 289418 h 459846"/>
                <a:gd name="connsiteX10" fmla="*/ 634071 w 727913"/>
                <a:gd name="connsiteY10" fmla="*/ 459847 h 459846"/>
                <a:gd name="connsiteX11" fmla="*/ 98760 w 727913"/>
                <a:gd name="connsiteY11" fmla="*/ 459847 h 459846"/>
                <a:gd name="connsiteX12" fmla="*/ 195946 w 727913"/>
                <a:gd name="connsiteY12" fmla="*/ 289418 h 459846"/>
                <a:gd name="connsiteX13" fmla="*/ 263032 w 727913"/>
                <a:gd name="connsiteY13" fmla="*/ 381232 h 459846"/>
                <a:gd name="connsiteX14" fmla="*/ 263032 w 727913"/>
                <a:gd name="connsiteY14" fmla="*/ 395402 h 459846"/>
                <a:gd name="connsiteX15" fmla="*/ 291952 w 727913"/>
                <a:gd name="connsiteY15" fmla="*/ 424907 h 459846"/>
                <a:gd name="connsiteX16" fmla="*/ 438125 w 727913"/>
                <a:gd name="connsiteY16" fmla="*/ 424907 h 459846"/>
                <a:gd name="connsiteX17" fmla="*/ 467045 w 727913"/>
                <a:gd name="connsiteY17" fmla="*/ 395402 h 459846"/>
                <a:gd name="connsiteX18" fmla="*/ 467045 w 727913"/>
                <a:gd name="connsiteY18" fmla="*/ 381232 h 459846"/>
                <a:gd name="connsiteX19" fmla="*/ 480226 w 727913"/>
                <a:gd name="connsiteY19" fmla="*/ 214492 h 459846"/>
                <a:gd name="connsiteX20" fmla="*/ 480226 w 727913"/>
                <a:gd name="connsiteY20" fmla="*/ 197216 h 459846"/>
                <a:gd name="connsiteX21" fmla="*/ 433403 w 727913"/>
                <a:gd name="connsiteY21" fmla="*/ 149659 h 459846"/>
                <a:gd name="connsiteX22" fmla="*/ 296477 w 727913"/>
                <a:gd name="connsiteY22" fmla="*/ 149659 h 459846"/>
                <a:gd name="connsiteX23" fmla="*/ 249654 w 727913"/>
                <a:gd name="connsiteY23" fmla="*/ 197216 h 459846"/>
                <a:gd name="connsiteX24" fmla="*/ 249654 w 727913"/>
                <a:gd name="connsiteY24" fmla="*/ 214492 h 459846"/>
                <a:gd name="connsiteX25" fmla="*/ 413730 w 727913"/>
                <a:gd name="connsiteY25" fmla="*/ 292330 h 459846"/>
                <a:gd name="connsiteX26" fmla="*/ 432420 w 727913"/>
                <a:gd name="connsiteY26" fmla="*/ 292330 h 459846"/>
                <a:gd name="connsiteX27" fmla="*/ 349005 w 727913"/>
                <a:gd name="connsiteY27" fmla="*/ 292330 h 459846"/>
                <a:gd name="connsiteX28" fmla="*/ 397598 w 727913"/>
                <a:gd name="connsiteY28" fmla="*/ 292330 h 459846"/>
                <a:gd name="connsiteX29" fmla="*/ 297854 w 727913"/>
                <a:gd name="connsiteY29" fmla="*/ 292330 h 459846"/>
                <a:gd name="connsiteX30" fmla="*/ 316544 w 727913"/>
                <a:gd name="connsiteY30" fmla="*/ 292330 h 459846"/>
                <a:gd name="connsiteX31" fmla="*/ 727913 w 727913"/>
                <a:gd name="connsiteY31" fmla="*/ 156064 h 459846"/>
                <a:gd name="connsiteX32" fmla="*/ 565215 w 727913"/>
                <a:gd name="connsiteY32" fmla="*/ 156064 h 459846"/>
                <a:gd name="connsiteX33" fmla="*/ 629153 w 727913"/>
                <a:gd name="connsiteY33" fmla="*/ 138012 h 459846"/>
                <a:gd name="connsiteX34" fmla="*/ 629153 w 727913"/>
                <a:gd name="connsiteY34" fmla="*/ 240114 h 459846"/>
                <a:gd name="connsiteX35" fmla="*/ 663778 w 727913"/>
                <a:gd name="connsiteY35" fmla="*/ 240114 h 459846"/>
                <a:gd name="connsiteX36" fmla="*/ 663778 w 727913"/>
                <a:gd name="connsiteY36" fmla="*/ 138012 h 459846"/>
                <a:gd name="connsiteX37" fmla="*/ 646465 w 727913"/>
                <a:gd name="connsiteY37" fmla="*/ 120348 h 459846"/>
                <a:gd name="connsiteX38" fmla="*/ 629153 w 727913"/>
                <a:gd name="connsiteY38" fmla="*/ 138012 h 459846"/>
                <a:gd name="connsiteX39" fmla="*/ 534328 w 727913"/>
                <a:gd name="connsiteY39" fmla="*/ 288642 h 459846"/>
                <a:gd name="connsiteX40" fmla="*/ 657286 w 727913"/>
                <a:gd name="connsiteY40" fmla="*/ 288642 h 459846"/>
                <a:gd name="connsiteX41" fmla="*/ 698600 w 727913"/>
                <a:gd name="connsiteY41" fmla="*/ 246520 h 459846"/>
                <a:gd name="connsiteX42" fmla="*/ 698600 w 727913"/>
                <a:gd name="connsiteY42" fmla="*/ 240114 h 459846"/>
                <a:gd name="connsiteX43" fmla="*/ 523114 w 727913"/>
                <a:gd name="connsiteY43" fmla="*/ 240114 h 459846"/>
                <a:gd name="connsiteX44" fmla="*/ 0 w 727913"/>
                <a:gd name="connsiteY44" fmla="*/ 156064 h 459846"/>
                <a:gd name="connsiteX45" fmla="*/ 162698 w 727913"/>
                <a:gd name="connsiteY45" fmla="*/ 156064 h 459846"/>
                <a:gd name="connsiteX46" fmla="*/ 81448 w 727913"/>
                <a:gd name="connsiteY46" fmla="*/ 120154 h 459846"/>
                <a:gd name="connsiteX47" fmla="*/ 81448 w 727913"/>
                <a:gd name="connsiteY47" fmla="*/ 120154 h 459846"/>
                <a:gd name="connsiteX48" fmla="*/ 64135 w 727913"/>
                <a:gd name="connsiteY48" fmla="*/ 137818 h 459846"/>
                <a:gd name="connsiteX49" fmla="*/ 64135 w 727913"/>
                <a:gd name="connsiteY49" fmla="*/ 239920 h 459846"/>
                <a:gd name="connsiteX50" fmla="*/ 98760 w 727913"/>
                <a:gd name="connsiteY50" fmla="*/ 239920 h 459846"/>
                <a:gd name="connsiteX51" fmla="*/ 98760 w 727913"/>
                <a:gd name="connsiteY51" fmla="*/ 137818 h 459846"/>
                <a:gd name="connsiteX52" fmla="*/ 81448 w 727913"/>
                <a:gd name="connsiteY52" fmla="*/ 120154 h 459846"/>
                <a:gd name="connsiteX53" fmla="*/ 207160 w 727913"/>
                <a:gd name="connsiteY53" fmla="*/ 240114 h 459846"/>
                <a:gd name="connsiteX54" fmla="*/ 29313 w 727913"/>
                <a:gd name="connsiteY54" fmla="*/ 240114 h 459846"/>
                <a:gd name="connsiteX55" fmla="*/ 29313 w 727913"/>
                <a:gd name="connsiteY55" fmla="*/ 246520 h 459846"/>
                <a:gd name="connsiteX56" fmla="*/ 70627 w 727913"/>
                <a:gd name="connsiteY56" fmla="*/ 288642 h 459846"/>
                <a:gd name="connsiteX57" fmla="*/ 195946 w 727913"/>
                <a:gd name="connsiteY57" fmla="*/ 288642 h 459846"/>
                <a:gd name="connsiteX58" fmla="*/ 476685 w 727913"/>
                <a:gd name="connsiteY58" fmla="*/ 376573 h 459846"/>
                <a:gd name="connsiteX59" fmla="*/ 253392 w 727913"/>
                <a:gd name="connsiteY59" fmla="*/ 376573 h 459846"/>
                <a:gd name="connsiteX60" fmla="*/ 196930 w 727913"/>
                <a:gd name="connsiteY60" fmla="*/ 319117 h 459846"/>
                <a:gd name="connsiteX61" fmla="*/ 196930 w 727913"/>
                <a:gd name="connsiteY61" fmla="*/ 272336 h 459846"/>
                <a:gd name="connsiteX62" fmla="*/ 253392 w 727913"/>
                <a:gd name="connsiteY62" fmla="*/ 214880 h 459846"/>
                <a:gd name="connsiteX63" fmla="*/ 476685 w 727913"/>
                <a:gd name="connsiteY63" fmla="*/ 214880 h 459846"/>
                <a:gd name="connsiteX64" fmla="*/ 533147 w 727913"/>
                <a:gd name="connsiteY64" fmla="*/ 272336 h 459846"/>
                <a:gd name="connsiteX65" fmla="*/ 533147 w 727913"/>
                <a:gd name="connsiteY65" fmla="*/ 319117 h 459846"/>
                <a:gd name="connsiteX66" fmla="*/ 476685 w 727913"/>
                <a:gd name="connsiteY66" fmla="*/ 376573 h 45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27913" h="459846">
                  <a:moveTo>
                    <a:pt x="407828" y="97831"/>
                  </a:moveTo>
                  <a:cubicBezTo>
                    <a:pt x="395827" y="87738"/>
                    <a:pt x="381072" y="81914"/>
                    <a:pt x="365334" y="81914"/>
                  </a:cubicBezTo>
                  <a:cubicBezTo>
                    <a:pt x="349595" y="81914"/>
                    <a:pt x="334643" y="87932"/>
                    <a:pt x="322839" y="97831"/>
                  </a:cubicBezTo>
                  <a:moveTo>
                    <a:pt x="429075" y="64833"/>
                  </a:moveTo>
                  <a:cubicBezTo>
                    <a:pt x="411172" y="49692"/>
                    <a:pt x="389138" y="40763"/>
                    <a:pt x="365334" y="40763"/>
                  </a:cubicBezTo>
                  <a:cubicBezTo>
                    <a:pt x="341529" y="40763"/>
                    <a:pt x="319495" y="49692"/>
                    <a:pt x="301592" y="64833"/>
                  </a:cubicBezTo>
                  <a:moveTo>
                    <a:pt x="450322" y="32028"/>
                  </a:moveTo>
                  <a:cubicBezTo>
                    <a:pt x="426518" y="11841"/>
                    <a:pt x="397008" y="0"/>
                    <a:pt x="365137" y="0"/>
                  </a:cubicBezTo>
                  <a:cubicBezTo>
                    <a:pt x="333266" y="0"/>
                    <a:pt x="303953" y="11841"/>
                    <a:pt x="279951" y="32028"/>
                  </a:cubicBezTo>
                  <a:moveTo>
                    <a:pt x="534328" y="289418"/>
                  </a:moveTo>
                  <a:lnTo>
                    <a:pt x="634071" y="459847"/>
                  </a:lnTo>
                  <a:moveTo>
                    <a:pt x="98760" y="459847"/>
                  </a:moveTo>
                  <a:lnTo>
                    <a:pt x="195946" y="289418"/>
                  </a:lnTo>
                  <a:moveTo>
                    <a:pt x="263032" y="381232"/>
                  </a:moveTo>
                  <a:lnTo>
                    <a:pt x="263032" y="395402"/>
                  </a:lnTo>
                  <a:cubicBezTo>
                    <a:pt x="263032" y="411707"/>
                    <a:pt x="276017" y="424907"/>
                    <a:pt x="291952" y="424907"/>
                  </a:cubicBezTo>
                  <a:lnTo>
                    <a:pt x="438125" y="424907"/>
                  </a:lnTo>
                  <a:cubicBezTo>
                    <a:pt x="454060" y="424907"/>
                    <a:pt x="467045" y="411707"/>
                    <a:pt x="467045" y="395402"/>
                  </a:cubicBezTo>
                  <a:lnTo>
                    <a:pt x="467045" y="381232"/>
                  </a:lnTo>
                  <a:moveTo>
                    <a:pt x="480226" y="214492"/>
                  </a:moveTo>
                  <a:lnTo>
                    <a:pt x="480226" y="197216"/>
                  </a:lnTo>
                  <a:cubicBezTo>
                    <a:pt x="480226" y="171011"/>
                    <a:pt x="459372" y="149659"/>
                    <a:pt x="433403" y="149659"/>
                  </a:cubicBezTo>
                  <a:lnTo>
                    <a:pt x="296477" y="149659"/>
                  </a:lnTo>
                  <a:cubicBezTo>
                    <a:pt x="270705" y="149659"/>
                    <a:pt x="249654" y="171011"/>
                    <a:pt x="249654" y="197216"/>
                  </a:cubicBezTo>
                  <a:lnTo>
                    <a:pt x="249654" y="214492"/>
                  </a:lnTo>
                  <a:moveTo>
                    <a:pt x="413730" y="292330"/>
                  </a:moveTo>
                  <a:lnTo>
                    <a:pt x="432420" y="292330"/>
                  </a:lnTo>
                  <a:moveTo>
                    <a:pt x="349005" y="292330"/>
                  </a:moveTo>
                  <a:lnTo>
                    <a:pt x="397598" y="292330"/>
                  </a:lnTo>
                  <a:moveTo>
                    <a:pt x="297854" y="292330"/>
                  </a:moveTo>
                  <a:lnTo>
                    <a:pt x="316544" y="292330"/>
                  </a:lnTo>
                  <a:moveTo>
                    <a:pt x="727913" y="156064"/>
                  </a:moveTo>
                  <a:lnTo>
                    <a:pt x="565215" y="156064"/>
                  </a:lnTo>
                  <a:moveTo>
                    <a:pt x="629153" y="138012"/>
                  </a:moveTo>
                  <a:lnTo>
                    <a:pt x="629153" y="240114"/>
                  </a:lnTo>
                  <a:lnTo>
                    <a:pt x="663778" y="240114"/>
                  </a:lnTo>
                  <a:lnTo>
                    <a:pt x="663778" y="138012"/>
                  </a:lnTo>
                  <a:cubicBezTo>
                    <a:pt x="663778" y="128307"/>
                    <a:pt x="656105" y="120348"/>
                    <a:pt x="646465" y="120348"/>
                  </a:cubicBezTo>
                  <a:cubicBezTo>
                    <a:pt x="636826" y="120348"/>
                    <a:pt x="629153" y="128307"/>
                    <a:pt x="629153" y="138012"/>
                  </a:cubicBezTo>
                  <a:close/>
                  <a:moveTo>
                    <a:pt x="534328" y="288642"/>
                  </a:moveTo>
                  <a:lnTo>
                    <a:pt x="657286" y="288642"/>
                  </a:lnTo>
                  <a:cubicBezTo>
                    <a:pt x="680107" y="288642"/>
                    <a:pt x="698600" y="269813"/>
                    <a:pt x="698600" y="246520"/>
                  </a:cubicBezTo>
                  <a:lnTo>
                    <a:pt x="698600" y="240114"/>
                  </a:lnTo>
                  <a:lnTo>
                    <a:pt x="523114" y="240114"/>
                  </a:lnTo>
                  <a:moveTo>
                    <a:pt x="0" y="156064"/>
                  </a:moveTo>
                  <a:lnTo>
                    <a:pt x="162698" y="156064"/>
                  </a:lnTo>
                  <a:moveTo>
                    <a:pt x="81448" y="120154"/>
                  </a:moveTo>
                  <a:lnTo>
                    <a:pt x="81448" y="120154"/>
                  </a:lnTo>
                  <a:cubicBezTo>
                    <a:pt x="71808" y="120154"/>
                    <a:pt x="64135" y="128113"/>
                    <a:pt x="64135" y="137818"/>
                  </a:cubicBezTo>
                  <a:lnTo>
                    <a:pt x="64135" y="239920"/>
                  </a:lnTo>
                  <a:lnTo>
                    <a:pt x="98760" y="239920"/>
                  </a:lnTo>
                  <a:lnTo>
                    <a:pt x="98760" y="137818"/>
                  </a:lnTo>
                  <a:cubicBezTo>
                    <a:pt x="98760" y="128113"/>
                    <a:pt x="91087" y="120154"/>
                    <a:pt x="81448" y="120154"/>
                  </a:cubicBezTo>
                  <a:close/>
                  <a:moveTo>
                    <a:pt x="207160" y="240114"/>
                  </a:moveTo>
                  <a:lnTo>
                    <a:pt x="29313" y="240114"/>
                  </a:lnTo>
                  <a:lnTo>
                    <a:pt x="29313" y="246520"/>
                  </a:lnTo>
                  <a:cubicBezTo>
                    <a:pt x="29313" y="269813"/>
                    <a:pt x="47806" y="288642"/>
                    <a:pt x="70627" y="288642"/>
                  </a:cubicBezTo>
                  <a:lnTo>
                    <a:pt x="195946" y="288642"/>
                  </a:lnTo>
                  <a:moveTo>
                    <a:pt x="476685" y="376573"/>
                  </a:moveTo>
                  <a:lnTo>
                    <a:pt x="253392" y="376573"/>
                  </a:lnTo>
                  <a:cubicBezTo>
                    <a:pt x="222309" y="376573"/>
                    <a:pt x="196930" y="350951"/>
                    <a:pt x="196930" y="319117"/>
                  </a:cubicBezTo>
                  <a:lnTo>
                    <a:pt x="196930" y="272336"/>
                  </a:lnTo>
                  <a:cubicBezTo>
                    <a:pt x="196930" y="240696"/>
                    <a:pt x="222112" y="214880"/>
                    <a:pt x="253392" y="214880"/>
                  </a:cubicBezTo>
                  <a:lnTo>
                    <a:pt x="476685" y="214880"/>
                  </a:lnTo>
                  <a:cubicBezTo>
                    <a:pt x="507769" y="214880"/>
                    <a:pt x="533147" y="240502"/>
                    <a:pt x="533147" y="272336"/>
                  </a:cubicBezTo>
                  <a:lnTo>
                    <a:pt x="533147" y="319117"/>
                  </a:lnTo>
                  <a:cubicBezTo>
                    <a:pt x="533147" y="350757"/>
                    <a:pt x="507965" y="376573"/>
                    <a:pt x="476685" y="376573"/>
                  </a:cubicBezTo>
                  <a:close/>
                </a:path>
              </a:pathLst>
            </a:custGeom>
            <a:noFill/>
            <a:ln w="19050" cap="flat">
              <a:solidFill>
                <a:schemeClr val="bg1"/>
              </a:solidFill>
              <a:prstDash val="solid"/>
              <a:round/>
            </a:ln>
          </p:spPr>
          <p:txBody>
            <a:bodyPr rtlCol="0" anchor="ctr"/>
            <a:lstStyle/>
            <a:p>
              <a:endParaRPr lang="en-AU"/>
            </a:p>
          </p:txBody>
        </p:sp>
      </p:grpSp>
      <p:sp>
        <p:nvSpPr>
          <p:cNvPr id="61" name="Right Arrow 60">
            <a:extLst>
              <a:ext uri="{FF2B5EF4-FFF2-40B4-BE49-F238E27FC236}">
                <a16:creationId xmlns:a16="http://schemas.microsoft.com/office/drawing/2014/main" id="{90A7EAE1-462A-DDCD-19B9-4E8146BB9A48}"/>
              </a:ext>
            </a:extLst>
          </p:cNvPr>
          <p:cNvSpPr/>
          <p:nvPr/>
        </p:nvSpPr>
        <p:spPr>
          <a:xfrm>
            <a:off x="6121293" y="3283698"/>
            <a:ext cx="1030636" cy="1152394"/>
          </a:xfrm>
          <a:prstGeom prst="rightArrow">
            <a:avLst/>
          </a:prstGeom>
          <a:solidFill>
            <a:srgbClr val="C1CB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endParaRPr lang="en-AU" dirty="0"/>
          </a:p>
        </p:txBody>
      </p:sp>
      <p:sp>
        <p:nvSpPr>
          <p:cNvPr id="62" name="object 6">
            <a:extLst>
              <a:ext uri="{FF2B5EF4-FFF2-40B4-BE49-F238E27FC236}">
                <a16:creationId xmlns:a16="http://schemas.microsoft.com/office/drawing/2014/main" id="{87CCF487-6AEC-3EE7-76B4-96E9D0BB6B3D}"/>
              </a:ext>
            </a:extLst>
          </p:cNvPr>
          <p:cNvSpPr/>
          <p:nvPr/>
        </p:nvSpPr>
        <p:spPr>
          <a:xfrm>
            <a:off x="7588635" y="1738265"/>
            <a:ext cx="3711944" cy="4519660"/>
          </a:xfrm>
          <a:custGeom>
            <a:avLst/>
            <a:gdLst/>
            <a:ahLst/>
            <a:cxnLst/>
            <a:rect l="l" t="t" r="r" b="b"/>
            <a:pathLst>
              <a:path w="2397759" h="3651250">
                <a:moveTo>
                  <a:pt x="0" y="3650741"/>
                </a:moveTo>
                <a:lnTo>
                  <a:pt x="2397252" y="3650741"/>
                </a:lnTo>
                <a:lnTo>
                  <a:pt x="2397252" y="0"/>
                </a:lnTo>
                <a:lnTo>
                  <a:pt x="0" y="0"/>
                </a:lnTo>
                <a:lnTo>
                  <a:pt x="0" y="3650741"/>
                </a:lnTo>
                <a:close/>
              </a:path>
            </a:pathLst>
          </a:custGeom>
          <a:solidFill>
            <a:schemeClr val="tx1"/>
          </a:solidFill>
          <a:ln w="41275" cap="rnd">
            <a:noFill/>
            <a:prstDash val="sysDot"/>
          </a:ln>
        </p:spPr>
        <p:txBody>
          <a:bodyPr wrap="square" lIns="180000" tIns="180000" rIns="180000" bIns="180000" rtlCol="0" anchor="t"/>
          <a:lstStyle/>
          <a:p>
            <a:r>
              <a:rPr lang="en-AU" sz="1600" b="1" i="0" dirty="0">
                <a:ln>
                  <a:noFill/>
                </a:ln>
                <a:solidFill>
                  <a:schemeClr val="bg1"/>
                </a:solidFill>
                <a:effectLst/>
                <a:latin typeface="Arial" panose="020B0604020202020204" pitchFamily="34" charset="0"/>
                <a:cs typeface="Arial" panose="020B0604020202020204" pitchFamily="34" charset="0"/>
              </a:rPr>
              <a:t>Benefits and </a:t>
            </a:r>
            <a:r>
              <a:rPr lang="en-AU" sz="1600" b="1" dirty="0">
                <a:solidFill>
                  <a:schemeClr val="bg1"/>
                </a:solidFill>
                <a:latin typeface="Arial" panose="020B0604020202020204" pitchFamily="34" charset="0"/>
                <a:cs typeface="Arial" panose="020B0604020202020204" pitchFamily="34" charset="0"/>
              </a:rPr>
              <a:t>o</a:t>
            </a:r>
            <a:r>
              <a:rPr lang="en-AU" sz="1600" b="1" i="0" dirty="0">
                <a:ln>
                  <a:noFill/>
                </a:ln>
                <a:solidFill>
                  <a:schemeClr val="bg1"/>
                </a:solidFill>
                <a:effectLst/>
                <a:latin typeface="Arial" panose="020B0604020202020204" pitchFamily="34" charset="0"/>
                <a:cs typeface="Arial" panose="020B0604020202020204" pitchFamily="34" charset="0"/>
              </a:rPr>
              <a:t>utcomes</a:t>
            </a:r>
          </a:p>
          <a:p>
            <a:endParaRPr lang="en-AU" sz="1600" b="1" i="0" dirty="0">
              <a:ln>
                <a:noFill/>
              </a:ln>
              <a:solidFill>
                <a:schemeClr val="bg1"/>
              </a:solidFill>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Increasing yield</a:t>
            </a:r>
          </a:p>
          <a:p>
            <a:pPr marL="285750" indent="-285750">
              <a:spcBef>
                <a:spcPts val="600"/>
              </a:spcBef>
              <a:buFont typeface="Arial" panose="020B0604020202020204" pitchFamily="34" charset="0"/>
              <a:buChar char="•"/>
            </a:pPr>
            <a:endParaRPr lang="en-AU" sz="1600"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Decreased costs</a:t>
            </a:r>
          </a:p>
          <a:p>
            <a:pPr marL="285750" indent="-285750">
              <a:spcBef>
                <a:spcPts val="600"/>
              </a:spcBef>
              <a:buFont typeface="Arial" panose="020B0604020202020204" pitchFamily="34" charset="0"/>
              <a:buChar char="•"/>
            </a:pPr>
            <a:endParaRPr lang="en-AU" sz="1600"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Improving agricultural output </a:t>
            </a:r>
          </a:p>
          <a:p>
            <a:pPr marL="285750" indent="-285750">
              <a:spcBef>
                <a:spcPts val="600"/>
              </a:spcBef>
              <a:buFont typeface="Arial" panose="020B0604020202020204" pitchFamily="34" charset="0"/>
              <a:buChar char="•"/>
            </a:pPr>
            <a:endParaRPr lang="en-AU" sz="1600"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AU" sz="1600" dirty="0">
                <a:solidFill>
                  <a:schemeClr val="bg1"/>
                </a:solidFill>
                <a:latin typeface="Arial" panose="020B0604020202020204" pitchFamily="34" charset="0"/>
                <a:cs typeface="Arial" panose="020B0604020202020204" pitchFamily="34" charset="0"/>
              </a:rPr>
              <a:t>High profitability of operations across the industry</a:t>
            </a:r>
          </a:p>
          <a:p>
            <a:pPr marL="285750" indent="-285750">
              <a:spcBef>
                <a:spcPts val="600"/>
              </a:spcBef>
              <a:buFont typeface="Arial" panose="020B0604020202020204" pitchFamily="34" charset="0"/>
              <a:buChar char="•"/>
            </a:pPr>
            <a:endParaRPr lang="en-AU"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1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6">
            <a:extLst>
              <a:ext uri="{FF2B5EF4-FFF2-40B4-BE49-F238E27FC236}">
                <a16:creationId xmlns:a16="http://schemas.microsoft.com/office/drawing/2014/main" id="{7BA5DD24-C0D8-D734-1418-93DEE8E8EC3A}"/>
              </a:ext>
            </a:extLst>
          </p:cNvPr>
          <p:cNvPicPr/>
          <p:nvPr/>
        </p:nvPicPr>
        <p:blipFill>
          <a:blip r:embed="rId3" cstate="print"/>
          <a:stretch>
            <a:fillRect/>
          </a:stretch>
        </p:blipFill>
        <p:spPr>
          <a:xfrm>
            <a:off x="7268083" y="2922108"/>
            <a:ext cx="3314994" cy="3319843"/>
          </a:xfrm>
          <a:prstGeom prst="rect">
            <a:avLst/>
          </a:prstGeom>
        </p:spPr>
      </p:pic>
      <p:sp>
        <p:nvSpPr>
          <p:cNvPr id="4" name="Title 3">
            <a:extLst>
              <a:ext uri="{FF2B5EF4-FFF2-40B4-BE49-F238E27FC236}">
                <a16:creationId xmlns:a16="http://schemas.microsoft.com/office/drawing/2014/main" id="{73A49D5A-B411-DD16-8FDF-3C08EB55DE8D}"/>
              </a:ext>
            </a:extLst>
          </p:cNvPr>
          <p:cNvSpPr>
            <a:spLocks noGrp="1"/>
          </p:cNvSpPr>
          <p:nvPr>
            <p:ph type="title"/>
          </p:nvPr>
        </p:nvSpPr>
        <p:spPr/>
        <p:txBody>
          <a:bodyPr/>
          <a:lstStyle/>
          <a:p>
            <a:r>
              <a:rPr lang="en-US" sz="2400">
                <a:latin typeface="Arial" panose="020B0604020202020204" pitchFamily="34" charset="0"/>
                <a:ea typeface="Helvetica Neue Thin" panose="020B0403020202020204" pitchFamily="34" charset="0"/>
                <a:cs typeface="Arial" panose="020B0604020202020204" pitchFamily="34" charset="0"/>
              </a:rPr>
              <a:t>Efficiencies of glasshouse production</a:t>
            </a:r>
            <a:br>
              <a:rPr lang="en-US" sz="2400">
                <a:latin typeface="Arial" panose="020B0604020202020204" pitchFamily="34" charset="0"/>
                <a:ea typeface="Helvetica Neue Thin" panose="020B0403020202020204" pitchFamily="34" charset="0"/>
                <a:cs typeface="Arial" panose="020B0604020202020204" pitchFamily="34" charset="0"/>
              </a:rPr>
            </a:br>
            <a:br>
              <a:rPr lang="en-US" sz="2400">
                <a:latin typeface="Arial" panose="020B0604020202020204" pitchFamily="34" charset="0"/>
                <a:ea typeface="Helvetica Neue Thin" panose="020B0403020202020204" pitchFamily="34" charset="0"/>
                <a:cs typeface="Arial" panose="020B0604020202020204" pitchFamily="34" charset="0"/>
              </a:rPr>
            </a:br>
            <a:br>
              <a:rPr lang="en-US" sz="2400">
                <a:latin typeface="Arial" panose="020B0604020202020204" pitchFamily="34" charset="0"/>
                <a:ea typeface="Helvetica Neue Thin" panose="020B0403020202020204" pitchFamily="34" charset="0"/>
                <a:cs typeface="Arial" panose="020B0604020202020204" pitchFamily="34" charset="0"/>
              </a:rPr>
            </a:br>
            <a:endParaRPr lang="en-AU"/>
          </a:p>
        </p:txBody>
      </p:sp>
      <p:sp>
        <p:nvSpPr>
          <p:cNvPr id="2" name="Text Placeholder 1">
            <a:extLst>
              <a:ext uri="{FF2B5EF4-FFF2-40B4-BE49-F238E27FC236}">
                <a16:creationId xmlns:a16="http://schemas.microsoft.com/office/drawing/2014/main" id="{404FE0D2-390A-42A5-3853-FE82D9F809F6}"/>
              </a:ext>
            </a:extLst>
          </p:cNvPr>
          <p:cNvSpPr>
            <a:spLocks noGrp="1"/>
          </p:cNvSpPr>
          <p:nvPr>
            <p:ph type="body" sz="quarter" idx="12"/>
          </p:nvPr>
        </p:nvSpPr>
        <p:spPr/>
        <p:txBody>
          <a:bodyPr/>
          <a:lstStyle/>
          <a:p>
            <a:endParaRPr lang="en-AU"/>
          </a:p>
        </p:txBody>
      </p:sp>
      <p:sp>
        <p:nvSpPr>
          <p:cNvPr id="6" name="object 4">
            <a:extLst>
              <a:ext uri="{FF2B5EF4-FFF2-40B4-BE49-F238E27FC236}">
                <a16:creationId xmlns:a16="http://schemas.microsoft.com/office/drawing/2014/main" id="{1AE675BE-36AF-66B6-53B3-AC750E7488EE}"/>
              </a:ext>
            </a:extLst>
          </p:cNvPr>
          <p:cNvSpPr txBox="1"/>
          <p:nvPr/>
        </p:nvSpPr>
        <p:spPr>
          <a:xfrm>
            <a:off x="359553" y="6473655"/>
            <a:ext cx="5527610" cy="182101"/>
          </a:xfrm>
          <a:prstGeom prst="rect">
            <a:avLst/>
          </a:prstGeom>
        </p:spPr>
        <p:txBody>
          <a:bodyPr vert="horz" wrap="square" lIns="0" tIns="12700" rIns="0" bIns="0" rtlCol="0">
            <a:spAutoFit/>
          </a:bodyPr>
          <a:lstStyle/>
          <a:p>
            <a:pPr marL="12700">
              <a:lnSpc>
                <a:spcPct val="100000"/>
              </a:lnSpc>
              <a:spcBef>
                <a:spcPts val="100"/>
              </a:spcBef>
            </a:pPr>
            <a:r>
              <a:rPr lang="en-AU" sz="1100" dirty="0">
                <a:solidFill>
                  <a:srgbClr val="57585B"/>
                </a:solidFill>
                <a:latin typeface="Arial" panose="020B0604020202020204" pitchFamily="34" charset="0"/>
                <a:cs typeface="Arial" panose="020B0604020202020204" pitchFamily="34" charset="0"/>
              </a:rPr>
              <a:t>Source:</a:t>
            </a:r>
            <a:r>
              <a:rPr lang="en-AU" sz="1100" spc="-25" dirty="0">
                <a:solidFill>
                  <a:srgbClr val="57585B"/>
                </a:solidFill>
                <a:latin typeface="Arial" panose="020B0604020202020204" pitchFamily="34" charset="0"/>
                <a:cs typeface="Arial" panose="020B0604020202020204" pitchFamily="34" charset="0"/>
              </a:rPr>
              <a:t> </a:t>
            </a:r>
            <a:r>
              <a:rPr lang="en-AU" sz="1100" spc="-5" dirty="0">
                <a:solidFill>
                  <a:srgbClr val="57585B"/>
                </a:solidFill>
                <a:latin typeface="Arial" panose="020B0604020202020204" pitchFamily="34" charset="0"/>
                <a:cs typeface="Arial" panose="020B0604020202020204" pitchFamily="34" charset="0"/>
              </a:rPr>
              <a:t>CSIRO,</a:t>
            </a:r>
            <a:r>
              <a:rPr lang="en-AU" sz="1100" spc="-15" dirty="0">
                <a:solidFill>
                  <a:srgbClr val="57585B"/>
                </a:solidFill>
                <a:latin typeface="Arial" panose="020B0604020202020204" pitchFamily="34" charset="0"/>
                <a:cs typeface="Arial" panose="020B0604020202020204" pitchFamily="34" charset="0"/>
              </a:rPr>
              <a:t> </a:t>
            </a:r>
            <a:r>
              <a:rPr lang="en-AU" sz="1100" dirty="0">
                <a:solidFill>
                  <a:srgbClr val="57585B"/>
                </a:solidFill>
                <a:latin typeface="Arial" panose="020B0604020202020204" pitchFamily="34" charset="0"/>
                <a:cs typeface="Arial" panose="020B0604020202020204" pitchFamily="34" charset="0"/>
              </a:rPr>
              <a:t>NSW </a:t>
            </a:r>
            <a:r>
              <a:rPr lang="en-AU" sz="1100" spc="-5" dirty="0">
                <a:solidFill>
                  <a:srgbClr val="57585B"/>
                </a:solidFill>
                <a:latin typeface="Arial" panose="020B0604020202020204" pitchFamily="34" charset="0"/>
                <a:cs typeface="Arial" panose="020B0604020202020204" pitchFamily="34" charset="0"/>
              </a:rPr>
              <a:t>DPI,</a:t>
            </a:r>
            <a:r>
              <a:rPr lang="en-AU" sz="1100" dirty="0">
                <a:solidFill>
                  <a:srgbClr val="57585B"/>
                </a:solidFill>
                <a:latin typeface="Arial" panose="020B0604020202020204" pitchFamily="34" charset="0"/>
                <a:cs typeface="Arial" panose="020B0604020202020204" pitchFamily="34" charset="0"/>
              </a:rPr>
              <a:t> </a:t>
            </a:r>
            <a:r>
              <a:rPr lang="en-AU" sz="1100" dirty="0" err="1">
                <a:solidFill>
                  <a:srgbClr val="57585B"/>
                </a:solidFill>
                <a:latin typeface="Arial" panose="020B0604020202020204" pitchFamily="34" charset="0"/>
                <a:cs typeface="Arial" panose="020B0604020202020204" pitchFamily="34" charset="0"/>
              </a:rPr>
              <a:t>Sundrop</a:t>
            </a:r>
            <a:r>
              <a:rPr lang="en-AU" sz="1100" spc="-15" dirty="0">
                <a:solidFill>
                  <a:srgbClr val="57585B"/>
                </a:solidFill>
                <a:latin typeface="Arial" panose="020B0604020202020204" pitchFamily="34" charset="0"/>
                <a:cs typeface="Arial" panose="020B0604020202020204" pitchFamily="34" charset="0"/>
              </a:rPr>
              <a:t> </a:t>
            </a:r>
            <a:r>
              <a:rPr lang="en-AU" sz="1100" dirty="0">
                <a:solidFill>
                  <a:srgbClr val="57585B"/>
                </a:solidFill>
                <a:latin typeface="Arial" panose="020B0604020202020204" pitchFamily="34" charset="0"/>
                <a:cs typeface="Arial" panose="020B0604020202020204" pitchFamily="34" charset="0"/>
              </a:rPr>
              <a:t>Farms</a:t>
            </a:r>
            <a:r>
              <a:rPr lang="en-AU" sz="1100" spc="-25" dirty="0">
                <a:solidFill>
                  <a:srgbClr val="57585B"/>
                </a:solidFill>
                <a:latin typeface="Arial" panose="020B0604020202020204" pitchFamily="34" charset="0"/>
                <a:cs typeface="Arial" panose="020B0604020202020204" pitchFamily="34" charset="0"/>
              </a:rPr>
              <a:t> </a:t>
            </a:r>
            <a:r>
              <a:rPr lang="en-AU" sz="1100" spc="-5" dirty="0">
                <a:solidFill>
                  <a:srgbClr val="555A5B"/>
                </a:solidFill>
                <a:latin typeface="Arial" panose="020B0604020202020204" pitchFamily="34" charset="0"/>
                <a:cs typeface="Arial" panose="020B0604020202020204" pitchFamily="34" charset="0"/>
              </a:rPr>
              <a:t>Bureau</a:t>
            </a:r>
            <a:r>
              <a:rPr lang="en-AU" sz="1100" spc="-20" dirty="0">
                <a:solidFill>
                  <a:srgbClr val="555A5B"/>
                </a:solidFill>
                <a:latin typeface="Arial" panose="020B0604020202020204" pitchFamily="34" charset="0"/>
                <a:cs typeface="Arial" panose="020B0604020202020204" pitchFamily="34" charset="0"/>
              </a:rPr>
              <a:t> </a:t>
            </a:r>
            <a:r>
              <a:rPr lang="en-AU" sz="1100" dirty="0">
                <a:solidFill>
                  <a:srgbClr val="555A5B"/>
                </a:solidFill>
                <a:latin typeface="Arial" panose="020B0604020202020204" pitchFamily="34" charset="0"/>
                <a:cs typeface="Arial" panose="020B0604020202020204" pitchFamily="34" charset="0"/>
              </a:rPr>
              <a:t>of Meteorology</a:t>
            </a:r>
            <a:r>
              <a:rPr lang="en-AU" sz="1100" spc="-25" dirty="0">
                <a:solidFill>
                  <a:srgbClr val="555A5B"/>
                </a:solidFill>
                <a:latin typeface="Arial" panose="020B0604020202020204" pitchFamily="34" charset="0"/>
                <a:cs typeface="Arial" panose="020B0604020202020204" pitchFamily="34" charset="0"/>
              </a:rPr>
              <a:t> </a:t>
            </a:r>
            <a:r>
              <a:rPr lang="en-AU" sz="1100" dirty="0">
                <a:solidFill>
                  <a:srgbClr val="555A5B"/>
                </a:solidFill>
                <a:latin typeface="Arial" panose="020B0604020202020204" pitchFamily="34" charset="0"/>
                <a:cs typeface="Arial" panose="020B0604020202020204" pitchFamily="34" charset="0"/>
              </a:rPr>
              <a:t>and</a:t>
            </a:r>
            <a:r>
              <a:rPr lang="en-AU" sz="1100" spc="-10" dirty="0">
                <a:solidFill>
                  <a:srgbClr val="555A5B"/>
                </a:solidFill>
                <a:latin typeface="Arial" panose="020B0604020202020204" pitchFamily="34" charset="0"/>
                <a:cs typeface="Arial" panose="020B0604020202020204" pitchFamily="34" charset="0"/>
              </a:rPr>
              <a:t> </a:t>
            </a:r>
            <a:r>
              <a:rPr lang="en-AU" sz="1100" dirty="0">
                <a:solidFill>
                  <a:srgbClr val="555A5B"/>
                </a:solidFill>
                <a:latin typeface="Arial" panose="020B0604020202020204" pitchFamily="34" charset="0"/>
                <a:cs typeface="Arial" panose="020B0604020202020204" pitchFamily="34" charset="0"/>
              </a:rPr>
              <a:t>FTI Consulting</a:t>
            </a:r>
            <a:endParaRPr lang="en-AU" sz="1100" dirty="0">
              <a:latin typeface="Arial" panose="020B0604020202020204" pitchFamily="34" charset="0"/>
              <a:cs typeface="Arial" panose="020B0604020202020204" pitchFamily="34" charset="0"/>
            </a:endParaRPr>
          </a:p>
        </p:txBody>
      </p:sp>
      <p:sp>
        <p:nvSpPr>
          <p:cNvPr id="14" name="object 7">
            <a:extLst>
              <a:ext uri="{FF2B5EF4-FFF2-40B4-BE49-F238E27FC236}">
                <a16:creationId xmlns:a16="http://schemas.microsoft.com/office/drawing/2014/main" id="{29AA61D4-0626-3DFB-3A71-796D5331F632}"/>
              </a:ext>
            </a:extLst>
          </p:cNvPr>
          <p:cNvSpPr/>
          <p:nvPr/>
        </p:nvSpPr>
        <p:spPr>
          <a:xfrm>
            <a:off x="7898772" y="5807259"/>
            <a:ext cx="119380" cy="119380"/>
          </a:xfrm>
          <a:custGeom>
            <a:avLst/>
            <a:gdLst/>
            <a:ahLst/>
            <a:cxnLst/>
            <a:rect l="l" t="t" r="r" b="b"/>
            <a:pathLst>
              <a:path w="119379" h="119379">
                <a:moveTo>
                  <a:pt x="118872" y="0"/>
                </a:moveTo>
                <a:lnTo>
                  <a:pt x="0" y="0"/>
                </a:lnTo>
                <a:lnTo>
                  <a:pt x="0" y="118871"/>
                </a:lnTo>
                <a:lnTo>
                  <a:pt x="118872" y="118871"/>
                </a:lnTo>
                <a:lnTo>
                  <a:pt x="118872" y="0"/>
                </a:lnTo>
                <a:close/>
              </a:path>
            </a:pathLst>
          </a:custGeom>
          <a:solidFill>
            <a:srgbClr val="0067B0"/>
          </a:solidFill>
        </p:spPr>
        <p:txBody>
          <a:bodyPr wrap="square" lIns="0" tIns="0" rIns="0" bIns="0" rtlCol="0"/>
          <a:lstStyle/>
          <a:p>
            <a:endParaRPr/>
          </a:p>
        </p:txBody>
      </p:sp>
      <p:sp>
        <p:nvSpPr>
          <p:cNvPr id="15" name="object 8">
            <a:extLst>
              <a:ext uri="{FF2B5EF4-FFF2-40B4-BE49-F238E27FC236}">
                <a16:creationId xmlns:a16="http://schemas.microsoft.com/office/drawing/2014/main" id="{7A61FE8A-5C51-071D-0C46-77D068CDC632}"/>
              </a:ext>
            </a:extLst>
          </p:cNvPr>
          <p:cNvSpPr/>
          <p:nvPr/>
        </p:nvSpPr>
        <p:spPr>
          <a:xfrm>
            <a:off x="7898772" y="5987090"/>
            <a:ext cx="119380" cy="119380"/>
          </a:xfrm>
          <a:custGeom>
            <a:avLst/>
            <a:gdLst/>
            <a:ahLst/>
            <a:cxnLst/>
            <a:rect l="l" t="t" r="r" b="b"/>
            <a:pathLst>
              <a:path w="119379" h="119379">
                <a:moveTo>
                  <a:pt x="118872" y="0"/>
                </a:moveTo>
                <a:lnTo>
                  <a:pt x="0" y="0"/>
                </a:lnTo>
                <a:lnTo>
                  <a:pt x="0" y="118871"/>
                </a:lnTo>
                <a:lnTo>
                  <a:pt x="118872" y="118871"/>
                </a:lnTo>
                <a:lnTo>
                  <a:pt x="118872" y="0"/>
                </a:lnTo>
                <a:close/>
              </a:path>
            </a:pathLst>
          </a:custGeom>
          <a:solidFill>
            <a:srgbClr val="AEB1B3"/>
          </a:solidFill>
        </p:spPr>
        <p:txBody>
          <a:bodyPr wrap="square" lIns="0" tIns="0" rIns="0" bIns="0" rtlCol="0"/>
          <a:lstStyle/>
          <a:p>
            <a:endParaRPr/>
          </a:p>
        </p:txBody>
      </p:sp>
      <p:sp>
        <p:nvSpPr>
          <p:cNvPr id="16" name="object 9">
            <a:extLst>
              <a:ext uri="{FF2B5EF4-FFF2-40B4-BE49-F238E27FC236}">
                <a16:creationId xmlns:a16="http://schemas.microsoft.com/office/drawing/2014/main" id="{DA61ACF6-F005-6384-7FD2-19770D5AC1F2}"/>
              </a:ext>
            </a:extLst>
          </p:cNvPr>
          <p:cNvSpPr txBox="1"/>
          <p:nvPr/>
        </p:nvSpPr>
        <p:spPr>
          <a:xfrm>
            <a:off x="7899280" y="5494889"/>
            <a:ext cx="1419389" cy="713913"/>
          </a:xfrm>
          <a:prstGeom prst="rect">
            <a:avLst/>
          </a:prstGeom>
        </p:spPr>
        <p:txBody>
          <a:bodyPr vert="horz" wrap="square" lIns="0" tIns="73660" rIns="0" bIns="0" rtlCol="0">
            <a:spAutoFit/>
          </a:bodyPr>
          <a:lstStyle/>
          <a:p>
            <a:pPr marL="12700">
              <a:lnSpc>
                <a:spcPct val="100000"/>
              </a:lnSpc>
              <a:spcBef>
                <a:spcPts val="580"/>
              </a:spcBef>
            </a:pPr>
            <a:r>
              <a:rPr sz="1200" b="1" dirty="0">
                <a:latin typeface="Arial" panose="020B0604020202020204" pitchFamily="34" charset="0"/>
                <a:cs typeface="Arial" panose="020B0604020202020204" pitchFamily="34" charset="0"/>
              </a:rPr>
              <a:t>Legend</a:t>
            </a:r>
            <a:endParaRPr sz="1200" dirty="0">
              <a:latin typeface="Arial" panose="020B0604020202020204" pitchFamily="34" charset="0"/>
              <a:cs typeface="Arial" panose="020B0604020202020204" pitchFamily="34" charset="0"/>
            </a:endParaRPr>
          </a:p>
          <a:p>
            <a:pPr marL="161925" marR="5080">
              <a:lnSpc>
                <a:spcPct val="118000"/>
              </a:lnSpc>
              <a:spcBef>
                <a:spcPts val="265"/>
              </a:spcBef>
            </a:pPr>
            <a:r>
              <a:rPr sz="1200" spc="-5" dirty="0">
                <a:latin typeface="Arial" panose="020B0604020202020204" pitchFamily="34" charset="0"/>
                <a:cs typeface="Arial" panose="020B0604020202020204" pitchFamily="34" charset="0"/>
              </a:rPr>
              <a:t>Coasta</a:t>
            </a:r>
            <a:r>
              <a:rPr sz="1200" dirty="0">
                <a:latin typeface="Arial" panose="020B0604020202020204" pitchFamily="34" charset="0"/>
                <a:cs typeface="Arial" panose="020B0604020202020204" pitchFamily="34" charset="0"/>
              </a:rPr>
              <a:t>l</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reg</a:t>
            </a:r>
            <a:r>
              <a:rPr sz="1200" spc="-5" dirty="0">
                <a:latin typeface="Arial" panose="020B0604020202020204" pitchFamily="34" charset="0"/>
                <a:cs typeface="Arial" panose="020B0604020202020204" pitchFamily="34" charset="0"/>
              </a:rPr>
              <a:t>ion  </a:t>
            </a:r>
            <a:r>
              <a:rPr sz="1200" dirty="0">
                <a:latin typeface="Arial" panose="020B0604020202020204" pitchFamily="34" charset="0"/>
                <a:cs typeface="Arial" panose="020B0604020202020204" pitchFamily="34" charset="0"/>
              </a:rPr>
              <a:t>Inland</a:t>
            </a:r>
            <a:r>
              <a:rPr sz="1200" spc="-45" dirty="0">
                <a:latin typeface="Arial" panose="020B0604020202020204" pitchFamily="34" charset="0"/>
                <a:cs typeface="Arial" panose="020B0604020202020204" pitchFamily="34" charset="0"/>
              </a:rPr>
              <a:t> </a:t>
            </a:r>
            <a:r>
              <a:rPr sz="1200" spc="-5" dirty="0">
                <a:latin typeface="Arial" panose="020B0604020202020204" pitchFamily="34" charset="0"/>
                <a:cs typeface="Arial" panose="020B0604020202020204" pitchFamily="34" charset="0"/>
              </a:rPr>
              <a:t>region</a:t>
            </a:r>
            <a:endParaRPr sz="1200" dirty="0">
              <a:latin typeface="Arial" panose="020B0604020202020204" pitchFamily="34" charset="0"/>
              <a:cs typeface="Arial" panose="020B0604020202020204" pitchFamily="34" charset="0"/>
            </a:endParaRPr>
          </a:p>
        </p:txBody>
      </p:sp>
      <p:sp>
        <p:nvSpPr>
          <p:cNvPr id="17" name="object 54">
            <a:extLst>
              <a:ext uri="{FF2B5EF4-FFF2-40B4-BE49-F238E27FC236}">
                <a16:creationId xmlns:a16="http://schemas.microsoft.com/office/drawing/2014/main" id="{8FFFABC2-DC11-B426-36AB-F3F716656D10}"/>
              </a:ext>
            </a:extLst>
          </p:cNvPr>
          <p:cNvSpPr txBox="1"/>
          <p:nvPr/>
        </p:nvSpPr>
        <p:spPr>
          <a:xfrm>
            <a:off x="6223303" y="2810089"/>
            <a:ext cx="1512292" cy="713913"/>
          </a:xfrm>
          <a:prstGeom prst="rect">
            <a:avLst/>
          </a:prstGeom>
          <a:ln w="38100">
            <a:solidFill>
              <a:srgbClr val="3255A4"/>
            </a:solidFill>
          </a:ln>
        </p:spPr>
        <p:txBody>
          <a:bodyPr vert="horz" wrap="square" lIns="0" tIns="82550" rIns="0" bIns="0" rtlCol="0">
            <a:noAutofit/>
          </a:bodyPr>
          <a:lstStyle/>
          <a:p>
            <a:pPr marL="91440" marR="228600">
              <a:lnSpc>
                <a:spcPct val="100000"/>
              </a:lnSpc>
              <a:spcBef>
                <a:spcPts val="650"/>
              </a:spcBef>
            </a:pPr>
            <a:r>
              <a:rPr sz="1200" b="1" spc="-5" dirty="0">
                <a:solidFill>
                  <a:srgbClr val="3255A4"/>
                </a:solidFill>
                <a:latin typeface="Arial" panose="020B0604020202020204" pitchFamily="34" charset="0"/>
                <a:cs typeface="Arial" panose="020B0604020202020204" pitchFamily="34" charset="0"/>
              </a:rPr>
              <a:t>Coastal </a:t>
            </a:r>
            <a:r>
              <a:rPr sz="1200" b="1" spc="-10" dirty="0">
                <a:solidFill>
                  <a:srgbClr val="3255A4"/>
                </a:solidFill>
                <a:latin typeface="Arial" panose="020B0604020202020204" pitchFamily="34" charset="0"/>
                <a:cs typeface="Arial" panose="020B0604020202020204" pitchFamily="34" charset="0"/>
              </a:rPr>
              <a:t>regions: </a:t>
            </a:r>
            <a:r>
              <a:rPr sz="1200" b="1" spc="-235" dirty="0">
                <a:solidFill>
                  <a:srgbClr val="3255A4"/>
                </a:solidFill>
                <a:latin typeface="Arial" panose="020B0604020202020204" pitchFamily="34" charset="0"/>
                <a:cs typeface="Arial" panose="020B0604020202020204" pitchFamily="34" charset="0"/>
              </a:rPr>
              <a:t> </a:t>
            </a:r>
            <a:r>
              <a:rPr sz="1200" spc="-5" dirty="0">
                <a:solidFill>
                  <a:srgbClr val="3255A4"/>
                </a:solidFill>
                <a:latin typeface="Arial" panose="020B0604020202020204" pitchFamily="34" charset="0"/>
                <a:cs typeface="Arial" panose="020B0604020202020204" pitchFamily="34" charset="0"/>
              </a:rPr>
              <a:t>Sea</a:t>
            </a:r>
            <a:r>
              <a:rPr sz="1200" spc="-40" dirty="0">
                <a:solidFill>
                  <a:srgbClr val="3255A4"/>
                </a:solidFill>
                <a:latin typeface="Arial" panose="020B0604020202020204" pitchFamily="34" charset="0"/>
                <a:cs typeface="Arial" panose="020B0604020202020204" pitchFamily="34" charset="0"/>
              </a:rPr>
              <a:t> </a:t>
            </a:r>
            <a:r>
              <a:rPr sz="1200" dirty="0">
                <a:solidFill>
                  <a:srgbClr val="3255A4"/>
                </a:solidFill>
                <a:latin typeface="Arial" panose="020B0604020202020204" pitchFamily="34" charset="0"/>
                <a:cs typeface="Arial" panose="020B0604020202020204" pitchFamily="34" charset="0"/>
              </a:rPr>
              <a:t>water</a:t>
            </a:r>
            <a:r>
              <a:rPr sz="1200" spc="-50" dirty="0">
                <a:solidFill>
                  <a:srgbClr val="3255A4"/>
                </a:solidFill>
                <a:latin typeface="Arial" panose="020B0604020202020204" pitchFamily="34" charset="0"/>
                <a:cs typeface="Arial" panose="020B0604020202020204" pitchFamily="34" charset="0"/>
              </a:rPr>
              <a:t> </a:t>
            </a:r>
            <a:r>
              <a:rPr sz="1200" dirty="0">
                <a:solidFill>
                  <a:srgbClr val="3255A4"/>
                </a:solidFill>
                <a:latin typeface="Arial" panose="020B0604020202020204" pitchFamily="34" charset="0"/>
                <a:cs typeface="Arial" panose="020B0604020202020204" pitchFamily="34" charset="0"/>
              </a:rPr>
              <a:t>access </a:t>
            </a:r>
            <a:r>
              <a:rPr sz="1200" spc="-225" dirty="0">
                <a:solidFill>
                  <a:srgbClr val="3255A4"/>
                </a:solidFill>
                <a:latin typeface="Arial" panose="020B0604020202020204" pitchFamily="34" charset="0"/>
                <a:cs typeface="Arial" panose="020B0604020202020204" pitchFamily="34" charset="0"/>
              </a:rPr>
              <a:t> </a:t>
            </a:r>
            <a:r>
              <a:rPr sz="1200" spc="-5" dirty="0">
                <a:solidFill>
                  <a:srgbClr val="3255A4"/>
                </a:solidFill>
                <a:latin typeface="Arial" panose="020B0604020202020204" pitchFamily="34" charset="0"/>
                <a:cs typeface="Arial" panose="020B0604020202020204" pitchFamily="34" charset="0"/>
              </a:rPr>
              <a:t>for</a:t>
            </a:r>
            <a:r>
              <a:rPr sz="1200" spc="-30" dirty="0">
                <a:solidFill>
                  <a:srgbClr val="3255A4"/>
                </a:solidFill>
                <a:latin typeface="Arial" panose="020B0604020202020204" pitchFamily="34" charset="0"/>
                <a:cs typeface="Arial" panose="020B0604020202020204" pitchFamily="34" charset="0"/>
              </a:rPr>
              <a:t> </a:t>
            </a:r>
            <a:r>
              <a:rPr sz="1200" spc="-5" dirty="0">
                <a:solidFill>
                  <a:srgbClr val="3255A4"/>
                </a:solidFill>
                <a:latin typeface="Arial" panose="020B0604020202020204" pitchFamily="34" charset="0"/>
                <a:cs typeface="Arial" panose="020B0604020202020204" pitchFamily="34" charset="0"/>
              </a:rPr>
              <a:t>desalination</a:t>
            </a:r>
            <a:endParaRPr sz="1200" dirty="0">
              <a:solidFill>
                <a:srgbClr val="3255A4"/>
              </a:solidFill>
              <a:latin typeface="Arial" panose="020B0604020202020204" pitchFamily="34" charset="0"/>
              <a:cs typeface="Arial" panose="020B0604020202020204" pitchFamily="34" charset="0"/>
            </a:endParaRPr>
          </a:p>
        </p:txBody>
      </p:sp>
      <p:sp>
        <p:nvSpPr>
          <p:cNvPr id="18" name="object 55">
            <a:extLst>
              <a:ext uri="{FF2B5EF4-FFF2-40B4-BE49-F238E27FC236}">
                <a16:creationId xmlns:a16="http://schemas.microsoft.com/office/drawing/2014/main" id="{BDC4CA50-C2CB-A88F-8212-FE909A43EFF3}"/>
              </a:ext>
            </a:extLst>
          </p:cNvPr>
          <p:cNvSpPr txBox="1"/>
          <p:nvPr/>
        </p:nvSpPr>
        <p:spPr>
          <a:xfrm>
            <a:off x="10378256" y="2810089"/>
            <a:ext cx="1375060" cy="821379"/>
          </a:xfrm>
          <a:prstGeom prst="rect">
            <a:avLst/>
          </a:prstGeom>
          <a:ln w="38100">
            <a:solidFill>
              <a:srgbClr val="AEB1B3"/>
            </a:solidFill>
          </a:ln>
        </p:spPr>
        <p:txBody>
          <a:bodyPr vert="horz" wrap="square" lIns="0" tIns="81915" rIns="0" bIns="0" rtlCol="0">
            <a:spAutoFit/>
          </a:bodyPr>
          <a:lstStyle/>
          <a:p>
            <a:pPr marL="92075" marR="130175">
              <a:lnSpc>
                <a:spcPct val="100000"/>
              </a:lnSpc>
              <a:spcBef>
                <a:spcPts val="645"/>
              </a:spcBef>
            </a:pPr>
            <a:r>
              <a:rPr sz="1200" b="1" spc="-5" dirty="0">
                <a:solidFill>
                  <a:srgbClr val="7E7E7E"/>
                </a:solidFill>
                <a:latin typeface="Arial" panose="020B0604020202020204" pitchFamily="34" charset="0"/>
                <a:cs typeface="Arial" panose="020B0604020202020204" pitchFamily="34" charset="0"/>
              </a:rPr>
              <a:t>Inland </a:t>
            </a:r>
            <a:r>
              <a:rPr sz="1200" b="1" spc="-10" dirty="0">
                <a:solidFill>
                  <a:srgbClr val="7E7E7E"/>
                </a:solidFill>
                <a:latin typeface="Arial" panose="020B0604020202020204" pitchFamily="34" charset="0"/>
                <a:cs typeface="Arial" panose="020B0604020202020204" pitchFamily="34" charset="0"/>
              </a:rPr>
              <a:t>regions: </a:t>
            </a:r>
            <a:r>
              <a:rPr sz="1200" b="1" spc="-5" dirty="0">
                <a:solidFill>
                  <a:srgbClr val="7E7E7E"/>
                </a:solidFill>
                <a:latin typeface="Arial" panose="020B0604020202020204" pitchFamily="34" charset="0"/>
                <a:cs typeface="Arial" panose="020B0604020202020204" pitchFamily="34" charset="0"/>
              </a:rPr>
              <a:t> </a:t>
            </a:r>
            <a:r>
              <a:rPr sz="1200" dirty="0">
                <a:solidFill>
                  <a:srgbClr val="7E7E7E"/>
                </a:solidFill>
                <a:latin typeface="Arial" panose="020B0604020202020204" pitchFamily="34" charset="0"/>
                <a:cs typeface="Arial" panose="020B0604020202020204" pitchFamily="34" charset="0"/>
              </a:rPr>
              <a:t>Gr</a:t>
            </a:r>
            <a:r>
              <a:rPr sz="1200" spc="-5" dirty="0">
                <a:solidFill>
                  <a:srgbClr val="7E7E7E"/>
                </a:solidFill>
                <a:latin typeface="Arial" panose="020B0604020202020204" pitchFamily="34" charset="0"/>
                <a:cs typeface="Arial" panose="020B0604020202020204" pitchFamily="34" charset="0"/>
              </a:rPr>
              <a:t>oundwa</a:t>
            </a:r>
            <a:r>
              <a:rPr sz="1200" dirty="0">
                <a:solidFill>
                  <a:srgbClr val="7E7E7E"/>
                </a:solidFill>
                <a:latin typeface="Arial" panose="020B0604020202020204" pitchFamily="34" charset="0"/>
                <a:cs typeface="Arial" panose="020B0604020202020204" pitchFamily="34" charset="0"/>
              </a:rPr>
              <a:t>ter</a:t>
            </a:r>
            <a:r>
              <a:rPr sz="1200" spc="-20" dirty="0">
                <a:solidFill>
                  <a:srgbClr val="7E7E7E"/>
                </a:solidFill>
                <a:latin typeface="Arial" panose="020B0604020202020204" pitchFamily="34" charset="0"/>
                <a:cs typeface="Arial" panose="020B0604020202020204" pitchFamily="34" charset="0"/>
              </a:rPr>
              <a:t> </a:t>
            </a:r>
            <a:r>
              <a:rPr sz="1200" dirty="0">
                <a:solidFill>
                  <a:srgbClr val="7E7E7E"/>
                </a:solidFill>
                <a:latin typeface="Arial" panose="020B0604020202020204" pitchFamily="34" charset="0"/>
                <a:cs typeface="Arial" panose="020B0604020202020204" pitchFamily="34" charset="0"/>
              </a:rPr>
              <a:t>access  </a:t>
            </a:r>
            <a:r>
              <a:rPr sz="1200" spc="-5" dirty="0">
                <a:solidFill>
                  <a:srgbClr val="7E7E7E"/>
                </a:solidFill>
                <a:latin typeface="Arial" panose="020B0604020202020204" pitchFamily="34" charset="0"/>
                <a:cs typeface="Arial" panose="020B0604020202020204" pitchFamily="34" charset="0"/>
              </a:rPr>
              <a:t>for</a:t>
            </a:r>
            <a:r>
              <a:rPr sz="1200" spc="-10" dirty="0">
                <a:solidFill>
                  <a:srgbClr val="7E7E7E"/>
                </a:solidFill>
                <a:latin typeface="Arial" panose="020B0604020202020204" pitchFamily="34" charset="0"/>
                <a:cs typeface="Arial" panose="020B0604020202020204" pitchFamily="34" charset="0"/>
              </a:rPr>
              <a:t> </a:t>
            </a:r>
            <a:r>
              <a:rPr sz="1200" spc="-5" dirty="0">
                <a:solidFill>
                  <a:srgbClr val="7E7E7E"/>
                </a:solidFill>
                <a:latin typeface="Arial" panose="020B0604020202020204" pitchFamily="34" charset="0"/>
                <a:cs typeface="Arial" panose="020B0604020202020204" pitchFamily="34" charset="0"/>
              </a:rPr>
              <a:t>desalination</a:t>
            </a:r>
            <a:endParaRPr sz="1200" dirty="0">
              <a:latin typeface="Arial" panose="020B0604020202020204" pitchFamily="34" charset="0"/>
              <a:cs typeface="Arial" panose="020B0604020202020204" pitchFamily="34" charset="0"/>
            </a:endParaRPr>
          </a:p>
        </p:txBody>
      </p:sp>
      <p:grpSp>
        <p:nvGrpSpPr>
          <p:cNvPr id="19" name="object 8">
            <a:extLst>
              <a:ext uri="{FF2B5EF4-FFF2-40B4-BE49-F238E27FC236}">
                <a16:creationId xmlns:a16="http://schemas.microsoft.com/office/drawing/2014/main" id="{1BD2D364-6DFC-5121-2D23-F39CC512F041}"/>
              </a:ext>
            </a:extLst>
          </p:cNvPr>
          <p:cNvGrpSpPr/>
          <p:nvPr/>
        </p:nvGrpSpPr>
        <p:grpSpPr>
          <a:xfrm>
            <a:off x="1059035" y="2935613"/>
            <a:ext cx="4707543" cy="1910487"/>
            <a:chOff x="1030605" y="5302758"/>
            <a:chExt cx="3771900" cy="1011725"/>
          </a:xfrm>
          <a:solidFill>
            <a:schemeClr val="accent3"/>
          </a:solidFill>
        </p:grpSpPr>
        <p:sp>
          <p:nvSpPr>
            <p:cNvPr id="20" name="object 9">
              <a:extLst>
                <a:ext uri="{FF2B5EF4-FFF2-40B4-BE49-F238E27FC236}">
                  <a16:creationId xmlns:a16="http://schemas.microsoft.com/office/drawing/2014/main" id="{56835897-6432-684A-1573-428F443A92A0}"/>
                </a:ext>
              </a:extLst>
            </p:cNvPr>
            <p:cNvSpPr/>
            <p:nvPr/>
          </p:nvSpPr>
          <p:spPr>
            <a:xfrm>
              <a:off x="1264225" y="6113188"/>
              <a:ext cx="3041650" cy="201295"/>
            </a:xfrm>
            <a:custGeom>
              <a:avLst/>
              <a:gdLst/>
              <a:ahLst/>
              <a:cxnLst/>
              <a:rect l="l" t="t" r="r" b="b"/>
              <a:pathLst>
                <a:path w="3041650" h="201295">
                  <a:moveTo>
                    <a:pt x="211836" y="100584"/>
                  </a:moveTo>
                  <a:lnTo>
                    <a:pt x="0" y="100584"/>
                  </a:lnTo>
                  <a:lnTo>
                    <a:pt x="0" y="201168"/>
                  </a:lnTo>
                  <a:lnTo>
                    <a:pt x="211836" y="201168"/>
                  </a:lnTo>
                  <a:lnTo>
                    <a:pt x="211836" y="100584"/>
                  </a:lnTo>
                  <a:close/>
                </a:path>
                <a:path w="3041650" h="201295">
                  <a:moveTo>
                    <a:pt x="1154430" y="0"/>
                  </a:moveTo>
                  <a:lnTo>
                    <a:pt x="943356" y="0"/>
                  </a:lnTo>
                  <a:lnTo>
                    <a:pt x="943356" y="201168"/>
                  </a:lnTo>
                  <a:lnTo>
                    <a:pt x="1154430" y="201168"/>
                  </a:lnTo>
                  <a:lnTo>
                    <a:pt x="1154430" y="0"/>
                  </a:lnTo>
                  <a:close/>
                </a:path>
                <a:path w="3041650" h="201295">
                  <a:moveTo>
                    <a:pt x="2097786" y="20586"/>
                  </a:moveTo>
                  <a:lnTo>
                    <a:pt x="1886712" y="20586"/>
                  </a:lnTo>
                  <a:lnTo>
                    <a:pt x="1886712" y="201168"/>
                  </a:lnTo>
                  <a:lnTo>
                    <a:pt x="2097786" y="201168"/>
                  </a:lnTo>
                  <a:lnTo>
                    <a:pt x="2097786" y="20586"/>
                  </a:lnTo>
                  <a:close/>
                </a:path>
                <a:path w="3041650" h="201295">
                  <a:moveTo>
                    <a:pt x="3041142" y="80772"/>
                  </a:moveTo>
                  <a:lnTo>
                    <a:pt x="2829306" y="80772"/>
                  </a:lnTo>
                  <a:lnTo>
                    <a:pt x="2829306" y="201168"/>
                  </a:lnTo>
                  <a:lnTo>
                    <a:pt x="3041142" y="201168"/>
                  </a:lnTo>
                  <a:lnTo>
                    <a:pt x="3041142" y="80772"/>
                  </a:lnTo>
                  <a:close/>
                </a:path>
              </a:pathLst>
            </a:custGeom>
            <a:solidFill>
              <a:schemeClr val="accent6"/>
            </a:solidFill>
          </p:spPr>
          <p:txBody>
            <a:bodyPr wrap="square" lIns="0" tIns="0" rIns="0" bIns="0" rtlCol="0"/>
            <a:lstStyle/>
            <a:p>
              <a:endParaRPr/>
            </a:p>
          </p:txBody>
        </p:sp>
        <p:sp>
          <p:nvSpPr>
            <p:cNvPr id="21" name="object 10">
              <a:extLst>
                <a:ext uri="{FF2B5EF4-FFF2-40B4-BE49-F238E27FC236}">
                  <a16:creationId xmlns:a16="http://schemas.microsoft.com/office/drawing/2014/main" id="{2DF5A993-2EF5-3C23-2EBD-B83D84A231EC}"/>
                </a:ext>
              </a:extLst>
            </p:cNvPr>
            <p:cNvSpPr/>
            <p:nvPr/>
          </p:nvSpPr>
          <p:spPr>
            <a:xfrm>
              <a:off x="1530858" y="5302758"/>
              <a:ext cx="3040380" cy="1005840"/>
            </a:xfrm>
            <a:custGeom>
              <a:avLst/>
              <a:gdLst/>
              <a:ahLst/>
              <a:cxnLst/>
              <a:rect l="l" t="t" r="r" b="b"/>
              <a:pathLst>
                <a:path w="3040379" h="1005839">
                  <a:moveTo>
                    <a:pt x="211074" y="201168"/>
                  </a:moveTo>
                  <a:lnTo>
                    <a:pt x="0" y="201168"/>
                  </a:lnTo>
                  <a:lnTo>
                    <a:pt x="0" y="1005840"/>
                  </a:lnTo>
                  <a:lnTo>
                    <a:pt x="211074" y="1005840"/>
                  </a:lnTo>
                  <a:lnTo>
                    <a:pt x="211074" y="201168"/>
                  </a:lnTo>
                  <a:close/>
                </a:path>
                <a:path w="3040379" h="1005839">
                  <a:moveTo>
                    <a:pt x="1154430" y="0"/>
                  </a:moveTo>
                  <a:lnTo>
                    <a:pt x="942594" y="0"/>
                  </a:lnTo>
                  <a:lnTo>
                    <a:pt x="942594" y="1005840"/>
                  </a:lnTo>
                  <a:lnTo>
                    <a:pt x="1154430" y="1005840"/>
                  </a:lnTo>
                  <a:lnTo>
                    <a:pt x="1154430" y="0"/>
                  </a:lnTo>
                  <a:close/>
                </a:path>
                <a:path w="3040379" h="1005839">
                  <a:moveTo>
                    <a:pt x="2097024" y="241554"/>
                  </a:moveTo>
                  <a:lnTo>
                    <a:pt x="1885950" y="241554"/>
                  </a:lnTo>
                  <a:lnTo>
                    <a:pt x="1885950" y="1005840"/>
                  </a:lnTo>
                  <a:lnTo>
                    <a:pt x="2097024" y="1005840"/>
                  </a:lnTo>
                  <a:lnTo>
                    <a:pt x="2097024" y="241554"/>
                  </a:lnTo>
                  <a:close/>
                </a:path>
                <a:path w="3040379" h="1005839">
                  <a:moveTo>
                    <a:pt x="3040380" y="704088"/>
                  </a:moveTo>
                  <a:lnTo>
                    <a:pt x="2828544" y="704088"/>
                  </a:lnTo>
                  <a:lnTo>
                    <a:pt x="2828544" y="1005840"/>
                  </a:lnTo>
                  <a:lnTo>
                    <a:pt x="3040380" y="1005840"/>
                  </a:lnTo>
                  <a:lnTo>
                    <a:pt x="3040380" y="704088"/>
                  </a:lnTo>
                  <a:close/>
                </a:path>
              </a:pathLst>
            </a:custGeom>
            <a:grpFill/>
          </p:spPr>
          <p:txBody>
            <a:bodyPr wrap="square" lIns="0" tIns="0" rIns="0" bIns="0" rtlCol="0"/>
            <a:lstStyle/>
            <a:p>
              <a:endParaRPr/>
            </a:p>
          </p:txBody>
        </p:sp>
        <p:sp>
          <p:nvSpPr>
            <p:cNvPr id="22" name="object 11">
              <a:extLst>
                <a:ext uri="{FF2B5EF4-FFF2-40B4-BE49-F238E27FC236}">
                  <a16:creationId xmlns:a16="http://schemas.microsoft.com/office/drawing/2014/main" id="{78835877-8E81-BBD0-09B5-6AF7B06F53A7}"/>
                </a:ext>
              </a:extLst>
            </p:cNvPr>
            <p:cNvSpPr/>
            <p:nvPr/>
          </p:nvSpPr>
          <p:spPr>
            <a:xfrm>
              <a:off x="1030605" y="6308979"/>
              <a:ext cx="3771900" cy="0"/>
            </a:xfrm>
            <a:custGeom>
              <a:avLst/>
              <a:gdLst/>
              <a:ahLst/>
              <a:cxnLst/>
              <a:rect l="l" t="t" r="r" b="b"/>
              <a:pathLst>
                <a:path w="3771900">
                  <a:moveTo>
                    <a:pt x="0" y="0"/>
                  </a:moveTo>
                  <a:lnTo>
                    <a:pt x="3771900" y="0"/>
                  </a:lnTo>
                </a:path>
              </a:pathLst>
            </a:custGeom>
            <a:grpFill/>
            <a:ln w="9525">
              <a:solidFill>
                <a:srgbClr val="D9D9D9"/>
              </a:solidFill>
            </a:ln>
          </p:spPr>
          <p:txBody>
            <a:bodyPr wrap="square" lIns="0" tIns="0" rIns="0" bIns="0" rtlCol="0"/>
            <a:lstStyle/>
            <a:p>
              <a:endParaRPr/>
            </a:p>
          </p:txBody>
        </p:sp>
      </p:grpSp>
      <p:sp>
        <p:nvSpPr>
          <p:cNvPr id="23" name="object 12">
            <a:extLst>
              <a:ext uri="{FF2B5EF4-FFF2-40B4-BE49-F238E27FC236}">
                <a16:creationId xmlns:a16="http://schemas.microsoft.com/office/drawing/2014/main" id="{0080541F-2095-5EBA-E626-B32A43C588A8}"/>
              </a:ext>
            </a:extLst>
          </p:cNvPr>
          <p:cNvSpPr txBox="1"/>
          <p:nvPr/>
        </p:nvSpPr>
        <p:spPr>
          <a:xfrm>
            <a:off x="400794" y="2763902"/>
            <a:ext cx="609923" cy="2198038"/>
          </a:xfrm>
          <a:prstGeom prst="rect">
            <a:avLst/>
          </a:prstGeom>
        </p:spPr>
        <p:txBody>
          <a:bodyPr vert="horz" wrap="square" lIns="0" tIns="76200" rIns="0" bIns="0" rtlCol="0">
            <a:spAutoFit/>
          </a:bodyPr>
          <a:lstStyle/>
          <a:p>
            <a:pPr algn="r">
              <a:lnSpc>
                <a:spcPct val="100000"/>
              </a:lnSpc>
              <a:spcBef>
                <a:spcPts val="600"/>
              </a:spcBef>
            </a:pPr>
            <a:r>
              <a:rPr lang="en-AU" sz="1600">
                <a:latin typeface="Arial" panose="020B0604020202020204" pitchFamily="34" charset="0"/>
                <a:cs typeface="Arial" panose="020B0604020202020204" pitchFamily="34" charset="0"/>
              </a:rPr>
              <a:t>120</a:t>
            </a:r>
          </a:p>
          <a:p>
            <a:pPr algn="r">
              <a:lnSpc>
                <a:spcPct val="100000"/>
              </a:lnSpc>
              <a:spcBef>
                <a:spcPts val="600"/>
              </a:spcBef>
            </a:pPr>
            <a:r>
              <a:rPr sz="1600">
                <a:latin typeface="Arial" panose="020B0604020202020204" pitchFamily="34" charset="0"/>
                <a:cs typeface="Arial" panose="020B0604020202020204" pitchFamily="34" charset="0"/>
              </a:rPr>
              <a:t>100</a:t>
            </a:r>
          </a:p>
          <a:p>
            <a:pPr algn="r">
              <a:lnSpc>
                <a:spcPct val="100000"/>
              </a:lnSpc>
              <a:spcBef>
                <a:spcPts val="505"/>
              </a:spcBef>
            </a:pPr>
            <a:r>
              <a:rPr sz="1600">
                <a:latin typeface="Arial" panose="020B0604020202020204" pitchFamily="34" charset="0"/>
                <a:cs typeface="Arial" panose="020B0604020202020204" pitchFamily="34" charset="0"/>
              </a:rPr>
              <a:t>80</a:t>
            </a:r>
          </a:p>
          <a:p>
            <a:pPr algn="r">
              <a:lnSpc>
                <a:spcPct val="100000"/>
              </a:lnSpc>
              <a:spcBef>
                <a:spcPts val="505"/>
              </a:spcBef>
            </a:pPr>
            <a:r>
              <a:rPr sz="1600">
                <a:latin typeface="Arial" panose="020B0604020202020204" pitchFamily="34" charset="0"/>
                <a:cs typeface="Arial" panose="020B0604020202020204" pitchFamily="34" charset="0"/>
              </a:rPr>
              <a:t>60</a:t>
            </a:r>
          </a:p>
          <a:p>
            <a:pPr algn="r">
              <a:lnSpc>
                <a:spcPct val="100000"/>
              </a:lnSpc>
              <a:spcBef>
                <a:spcPts val="505"/>
              </a:spcBef>
            </a:pPr>
            <a:r>
              <a:rPr sz="1600">
                <a:latin typeface="Arial" panose="020B0604020202020204" pitchFamily="34" charset="0"/>
                <a:cs typeface="Arial" panose="020B0604020202020204" pitchFamily="34" charset="0"/>
              </a:rPr>
              <a:t>40</a:t>
            </a:r>
          </a:p>
          <a:p>
            <a:pPr algn="r">
              <a:lnSpc>
                <a:spcPct val="100000"/>
              </a:lnSpc>
              <a:spcBef>
                <a:spcPts val="505"/>
              </a:spcBef>
            </a:pPr>
            <a:r>
              <a:rPr sz="1600">
                <a:latin typeface="Arial" panose="020B0604020202020204" pitchFamily="34" charset="0"/>
                <a:cs typeface="Arial" panose="020B0604020202020204" pitchFamily="34" charset="0"/>
              </a:rPr>
              <a:t>20</a:t>
            </a:r>
          </a:p>
          <a:p>
            <a:pPr marR="43815" algn="r">
              <a:lnSpc>
                <a:spcPct val="100000"/>
              </a:lnSpc>
              <a:spcBef>
                <a:spcPts val="505"/>
              </a:spcBef>
            </a:pPr>
            <a:r>
              <a:rPr sz="1600">
                <a:latin typeface="Arial" panose="020B0604020202020204" pitchFamily="34" charset="0"/>
                <a:cs typeface="Arial" panose="020B0604020202020204" pitchFamily="34" charset="0"/>
              </a:rPr>
              <a:t>-</a:t>
            </a:r>
          </a:p>
        </p:txBody>
      </p:sp>
      <p:sp>
        <p:nvSpPr>
          <p:cNvPr id="24" name="object 13">
            <a:extLst>
              <a:ext uri="{FF2B5EF4-FFF2-40B4-BE49-F238E27FC236}">
                <a16:creationId xmlns:a16="http://schemas.microsoft.com/office/drawing/2014/main" id="{420B1490-08D3-348A-B27C-ED885D6E1BF8}"/>
              </a:ext>
            </a:extLst>
          </p:cNvPr>
          <p:cNvSpPr txBox="1"/>
          <p:nvPr/>
        </p:nvSpPr>
        <p:spPr>
          <a:xfrm>
            <a:off x="463142" y="2737736"/>
            <a:ext cx="152478" cy="1853123"/>
          </a:xfrm>
          <a:prstGeom prst="rect">
            <a:avLst/>
          </a:prstGeom>
        </p:spPr>
        <p:txBody>
          <a:bodyPr vert="vert270" wrap="square" lIns="0" tIns="0" rIns="0" bIns="0" rtlCol="0">
            <a:spAutoFit/>
          </a:bodyPr>
          <a:lstStyle/>
          <a:p>
            <a:pPr marL="12700">
              <a:lnSpc>
                <a:spcPts val="1050"/>
              </a:lnSpc>
            </a:pPr>
            <a:r>
              <a:rPr sz="1600" spc="-5">
                <a:latin typeface="Arial" panose="020B0604020202020204" pitchFamily="34" charset="0"/>
                <a:cs typeface="Arial" panose="020B0604020202020204" pitchFamily="34" charset="0"/>
              </a:rPr>
              <a:t>Production</a:t>
            </a:r>
            <a:r>
              <a:rPr sz="1600" spc="-25">
                <a:latin typeface="Arial" panose="020B0604020202020204" pitchFamily="34" charset="0"/>
                <a:cs typeface="Arial" panose="020B0604020202020204" pitchFamily="34" charset="0"/>
              </a:rPr>
              <a:t> </a:t>
            </a:r>
            <a:r>
              <a:rPr sz="1600" spc="-5">
                <a:latin typeface="Arial" panose="020B0604020202020204" pitchFamily="34" charset="0"/>
                <a:cs typeface="Arial" panose="020B0604020202020204" pitchFamily="34" charset="0"/>
              </a:rPr>
              <a:t>(kg/m^2)</a:t>
            </a:r>
            <a:endParaRPr sz="1600">
              <a:latin typeface="Arial" panose="020B0604020202020204" pitchFamily="34" charset="0"/>
              <a:cs typeface="Arial" panose="020B0604020202020204" pitchFamily="34" charset="0"/>
            </a:endParaRPr>
          </a:p>
        </p:txBody>
      </p:sp>
      <p:sp>
        <p:nvSpPr>
          <p:cNvPr id="25" name="object 15">
            <a:extLst>
              <a:ext uri="{FF2B5EF4-FFF2-40B4-BE49-F238E27FC236}">
                <a16:creationId xmlns:a16="http://schemas.microsoft.com/office/drawing/2014/main" id="{EC7CED3A-13F5-E172-98AC-F09948AB642E}"/>
              </a:ext>
            </a:extLst>
          </p:cNvPr>
          <p:cNvSpPr/>
          <p:nvPr/>
        </p:nvSpPr>
        <p:spPr>
          <a:xfrm>
            <a:off x="1714996" y="5770881"/>
            <a:ext cx="198373" cy="235226"/>
          </a:xfrm>
          <a:custGeom>
            <a:avLst/>
            <a:gdLst/>
            <a:ahLst/>
            <a:cxnLst/>
            <a:rect l="l" t="t" r="r" b="b"/>
            <a:pathLst>
              <a:path w="62864" h="62865">
                <a:moveTo>
                  <a:pt x="62483" y="0"/>
                </a:moveTo>
                <a:lnTo>
                  <a:pt x="0" y="0"/>
                </a:lnTo>
                <a:lnTo>
                  <a:pt x="0" y="62483"/>
                </a:lnTo>
                <a:lnTo>
                  <a:pt x="62483" y="62483"/>
                </a:lnTo>
                <a:lnTo>
                  <a:pt x="62483" y="0"/>
                </a:lnTo>
                <a:close/>
              </a:path>
            </a:pathLst>
          </a:custGeom>
          <a:solidFill>
            <a:schemeClr val="accent6"/>
          </a:solidFill>
        </p:spPr>
        <p:txBody>
          <a:bodyPr wrap="square" lIns="0" tIns="0" rIns="0" bIns="0" rtlCol="0"/>
          <a:lstStyle/>
          <a:p>
            <a:endParaRPr sz="3200">
              <a:latin typeface="Arial" panose="020B0604020202020204" pitchFamily="34" charset="0"/>
              <a:cs typeface="Arial" panose="020B0604020202020204" pitchFamily="34" charset="0"/>
            </a:endParaRPr>
          </a:p>
        </p:txBody>
      </p:sp>
      <p:sp>
        <p:nvSpPr>
          <p:cNvPr id="27" name="object 16">
            <a:extLst>
              <a:ext uri="{FF2B5EF4-FFF2-40B4-BE49-F238E27FC236}">
                <a16:creationId xmlns:a16="http://schemas.microsoft.com/office/drawing/2014/main" id="{E11BF467-27BF-00FB-CCB0-02D9EA2FBA12}"/>
              </a:ext>
            </a:extLst>
          </p:cNvPr>
          <p:cNvSpPr txBox="1"/>
          <p:nvPr/>
        </p:nvSpPr>
        <p:spPr>
          <a:xfrm>
            <a:off x="1939461" y="5789749"/>
            <a:ext cx="1652526" cy="197490"/>
          </a:xfrm>
          <a:prstGeom prst="rect">
            <a:avLst/>
          </a:prstGeom>
        </p:spPr>
        <p:txBody>
          <a:bodyPr vert="horz" wrap="square" lIns="0" tIns="12700" rIns="0" bIns="0" rtlCol="0">
            <a:spAutoFit/>
          </a:bodyPr>
          <a:lstStyle/>
          <a:p>
            <a:pPr marL="12700">
              <a:lnSpc>
                <a:spcPct val="100000"/>
              </a:lnSpc>
              <a:spcBef>
                <a:spcPts val="100"/>
              </a:spcBef>
            </a:pPr>
            <a:r>
              <a:rPr sz="1200" spc="-5">
                <a:latin typeface="Arial" panose="020B0604020202020204" pitchFamily="34" charset="0"/>
                <a:cs typeface="Arial" panose="020B0604020202020204" pitchFamily="34" charset="0"/>
              </a:rPr>
              <a:t>Fiel</a:t>
            </a:r>
            <a:r>
              <a:rPr sz="1200">
                <a:latin typeface="Arial" panose="020B0604020202020204" pitchFamily="34" charset="0"/>
                <a:cs typeface="Arial" panose="020B0604020202020204" pitchFamily="34" charset="0"/>
              </a:rPr>
              <a:t>d</a:t>
            </a:r>
            <a:r>
              <a:rPr sz="1200" spc="-5">
                <a:latin typeface="Arial" panose="020B0604020202020204" pitchFamily="34" charset="0"/>
                <a:cs typeface="Arial" panose="020B0604020202020204" pitchFamily="34" charset="0"/>
              </a:rPr>
              <a:t> </a:t>
            </a:r>
            <a:r>
              <a:rPr sz="1200">
                <a:latin typeface="Arial" panose="020B0604020202020204" pitchFamily="34" charset="0"/>
                <a:cs typeface="Arial" panose="020B0604020202020204" pitchFamily="34" charset="0"/>
              </a:rPr>
              <a:t>Grown</a:t>
            </a:r>
          </a:p>
        </p:txBody>
      </p:sp>
      <p:sp>
        <p:nvSpPr>
          <p:cNvPr id="28" name="object 17">
            <a:extLst>
              <a:ext uri="{FF2B5EF4-FFF2-40B4-BE49-F238E27FC236}">
                <a16:creationId xmlns:a16="http://schemas.microsoft.com/office/drawing/2014/main" id="{201AC028-6AFC-8DF1-AFA1-968A11135014}"/>
              </a:ext>
            </a:extLst>
          </p:cNvPr>
          <p:cNvSpPr/>
          <p:nvPr/>
        </p:nvSpPr>
        <p:spPr>
          <a:xfrm>
            <a:off x="3559451" y="5762471"/>
            <a:ext cx="244536" cy="252046"/>
          </a:xfrm>
          <a:custGeom>
            <a:avLst/>
            <a:gdLst/>
            <a:ahLst/>
            <a:cxnLst/>
            <a:rect l="l" t="t" r="r" b="b"/>
            <a:pathLst>
              <a:path w="62864" h="62865">
                <a:moveTo>
                  <a:pt x="62483" y="0"/>
                </a:moveTo>
                <a:lnTo>
                  <a:pt x="0" y="0"/>
                </a:lnTo>
                <a:lnTo>
                  <a:pt x="0" y="62483"/>
                </a:lnTo>
                <a:lnTo>
                  <a:pt x="62483" y="62483"/>
                </a:lnTo>
                <a:lnTo>
                  <a:pt x="62483" y="0"/>
                </a:lnTo>
                <a:close/>
              </a:path>
            </a:pathLst>
          </a:custGeom>
          <a:solidFill>
            <a:schemeClr val="accent3"/>
          </a:solidFill>
        </p:spPr>
        <p:txBody>
          <a:bodyPr wrap="square" lIns="0" tIns="0" rIns="0" bIns="0" rtlCol="0"/>
          <a:lstStyle/>
          <a:p>
            <a:endParaRPr sz="3200">
              <a:latin typeface="Arial" panose="020B0604020202020204" pitchFamily="34" charset="0"/>
              <a:cs typeface="Arial" panose="020B0604020202020204" pitchFamily="34" charset="0"/>
            </a:endParaRPr>
          </a:p>
        </p:txBody>
      </p:sp>
      <p:sp>
        <p:nvSpPr>
          <p:cNvPr id="29" name="object 18">
            <a:extLst>
              <a:ext uri="{FF2B5EF4-FFF2-40B4-BE49-F238E27FC236}">
                <a16:creationId xmlns:a16="http://schemas.microsoft.com/office/drawing/2014/main" id="{3F0BEFC8-1E45-1EEA-7812-7A65A6857D44}"/>
              </a:ext>
            </a:extLst>
          </p:cNvPr>
          <p:cNvSpPr txBox="1"/>
          <p:nvPr/>
        </p:nvSpPr>
        <p:spPr>
          <a:xfrm>
            <a:off x="3845665" y="5789749"/>
            <a:ext cx="194132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Glasshouse</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Grown</a:t>
            </a:r>
          </a:p>
        </p:txBody>
      </p:sp>
      <p:sp>
        <p:nvSpPr>
          <p:cNvPr id="30" name="object 20">
            <a:extLst>
              <a:ext uri="{FF2B5EF4-FFF2-40B4-BE49-F238E27FC236}">
                <a16:creationId xmlns:a16="http://schemas.microsoft.com/office/drawing/2014/main" id="{76DD0DFF-8336-C0FA-1A91-F1081662D1AC}"/>
              </a:ext>
            </a:extLst>
          </p:cNvPr>
          <p:cNvSpPr/>
          <p:nvPr/>
        </p:nvSpPr>
        <p:spPr>
          <a:xfrm>
            <a:off x="3619191" y="4922552"/>
            <a:ext cx="720000" cy="288000"/>
          </a:xfrm>
          <a:custGeom>
            <a:avLst/>
            <a:gdLst/>
            <a:ahLst/>
            <a:cxnLst/>
            <a:rect l="l" t="t" r="r" b="b"/>
            <a:pathLst>
              <a:path w="664210" h="207009">
                <a:moveTo>
                  <a:pt x="629284" y="0"/>
                </a:moveTo>
                <a:lnTo>
                  <a:pt x="34417" y="0"/>
                </a:lnTo>
                <a:lnTo>
                  <a:pt x="21002" y="2704"/>
                </a:lnTo>
                <a:lnTo>
                  <a:pt x="10064" y="10079"/>
                </a:lnTo>
                <a:lnTo>
                  <a:pt x="2698" y="21018"/>
                </a:lnTo>
                <a:lnTo>
                  <a:pt x="0" y="34417"/>
                </a:lnTo>
                <a:lnTo>
                  <a:pt x="0" y="172085"/>
                </a:lnTo>
                <a:lnTo>
                  <a:pt x="2698" y="185483"/>
                </a:lnTo>
                <a:lnTo>
                  <a:pt x="10064" y="196422"/>
                </a:lnTo>
                <a:lnTo>
                  <a:pt x="21002" y="203797"/>
                </a:lnTo>
                <a:lnTo>
                  <a:pt x="34417" y="206502"/>
                </a:lnTo>
                <a:lnTo>
                  <a:pt x="629284" y="206502"/>
                </a:lnTo>
                <a:lnTo>
                  <a:pt x="642699" y="203797"/>
                </a:lnTo>
                <a:lnTo>
                  <a:pt x="653637" y="196422"/>
                </a:lnTo>
                <a:lnTo>
                  <a:pt x="661003" y="185483"/>
                </a:lnTo>
                <a:lnTo>
                  <a:pt x="663702" y="172085"/>
                </a:lnTo>
                <a:lnTo>
                  <a:pt x="663702" y="34417"/>
                </a:lnTo>
                <a:lnTo>
                  <a:pt x="661003" y="21018"/>
                </a:lnTo>
                <a:lnTo>
                  <a:pt x="653637" y="10079"/>
                </a:lnTo>
                <a:lnTo>
                  <a:pt x="642699" y="2704"/>
                </a:lnTo>
                <a:lnTo>
                  <a:pt x="629284" y="0"/>
                </a:lnTo>
                <a:close/>
              </a:path>
            </a:pathLst>
          </a:custGeom>
          <a:solidFill>
            <a:srgbClr val="897053">
              <a:alpha val="20000"/>
            </a:srgbClr>
          </a:solidFill>
          <a:ln>
            <a:noFill/>
          </a:ln>
        </p:spPr>
        <p:txBody>
          <a:bodyPr wrap="square" lIns="0" tIns="0" rIns="0" bIns="0" rtlCol="0" anchor="ctr"/>
          <a:lstStyle/>
          <a:p>
            <a:pPr algn="ctr"/>
            <a:r>
              <a:rPr lang="en-AU" sz="1600">
                <a:latin typeface="Arial" panose="020B0604020202020204" pitchFamily="34" charset="0"/>
                <a:cs typeface="Arial" panose="020B0604020202020204" pitchFamily="34" charset="0"/>
              </a:rPr>
              <a:t>+420%</a:t>
            </a:r>
            <a:endParaRPr sz="1600">
              <a:latin typeface="Arial" panose="020B0604020202020204" pitchFamily="34" charset="0"/>
              <a:cs typeface="Arial" panose="020B0604020202020204" pitchFamily="34" charset="0"/>
            </a:endParaRPr>
          </a:p>
        </p:txBody>
      </p:sp>
      <p:sp>
        <p:nvSpPr>
          <p:cNvPr id="31" name="object 22">
            <a:extLst>
              <a:ext uri="{FF2B5EF4-FFF2-40B4-BE49-F238E27FC236}">
                <a16:creationId xmlns:a16="http://schemas.microsoft.com/office/drawing/2014/main" id="{02CB306E-CF91-311E-7D62-38E6610C4B86}"/>
              </a:ext>
            </a:extLst>
          </p:cNvPr>
          <p:cNvSpPr txBox="1"/>
          <p:nvPr/>
        </p:nvSpPr>
        <p:spPr>
          <a:xfrm>
            <a:off x="3422404" y="5229283"/>
            <a:ext cx="1113574" cy="300723"/>
          </a:xfrm>
          <a:prstGeom prst="rect">
            <a:avLst/>
          </a:prstGeom>
        </p:spPr>
        <p:txBody>
          <a:bodyPr vert="horz" wrap="square" lIns="0" tIns="53975" rIns="0" bIns="0" rtlCol="0">
            <a:spAutoFit/>
          </a:bodyPr>
          <a:lstStyle/>
          <a:p>
            <a:pPr marL="12700" algn="ctr">
              <a:lnSpc>
                <a:spcPct val="100000"/>
              </a:lnSpc>
              <a:spcBef>
                <a:spcPts val="425"/>
              </a:spcBef>
            </a:pPr>
            <a:r>
              <a:rPr sz="1600" spc="-5">
                <a:latin typeface="Arial" panose="020B0604020202020204" pitchFamily="34" charset="0"/>
                <a:cs typeface="Arial" panose="020B0604020202020204" pitchFamily="34" charset="0"/>
              </a:rPr>
              <a:t>Tomatoes</a:t>
            </a:r>
            <a:endParaRPr sz="1600">
              <a:latin typeface="Arial" panose="020B0604020202020204" pitchFamily="34" charset="0"/>
              <a:cs typeface="Arial" panose="020B0604020202020204" pitchFamily="34" charset="0"/>
            </a:endParaRPr>
          </a:p>
        </p:txBody>
      </p:sp>
      <p:sp>
        <p:nvSpPr>
          <p:cNvPr id="32" name="object 24">
            <a:extLst>
              <a:ext uri="{FF2B5EF4-FFF2-40B4-BE49-F238E27FC236}">
                <a16:creationId xmlns:a16="http://schemas.microsoft.com/office/drawing/2014/main" id="{A9C7E464-F48E-823E-ED51-DFCE84BB3AA7}"/>
              </a:ext>
            </a:extLst>
          </p:cNvPr>
          <p:cNvSpPr/>
          <p:nvPr/>
        </p:nvSpPr>
        <p:spPr>
          <a:xfrm>
            <a:off x="4786756" y="4922552"/>
            <a:ext cx="720000" cy="288000"/>
          </a:xfrm>
          <a:custGeom>
            <a:avLst/>
            <a:gdLst/>
            <a:ahLst/>
            <a:cxnLst/>
            <a:rect l="l" t="t" r="r" b="b"/>
            <a:pathLst>
              <a:path w="662939" h="207009">
                <a:moveTo>
                  <a:pt x="628523" y="0"/>
                </a:moveTo>
                <a:lnTo>
                  <a:pt x="34416" y="0"/>
                </a:lnTo>
                <a:lnTo>
                  <a:pt x="21002" y="2704"/>
                </a:lnTo>
                <a:lnTo>
                  <a:pt x="10064" y="10079"/>
                </a:lnTo>
                <a:lnTo>
                  <a:pt x="2698" y="21018"/>
                </a:lnTo>
                <a:lnTo>
                  <a:pt x="0" y="34417"/>
                </a:lnTo>
                <a:lnTo>
                  <a:pt x="0" y="172085"/>
                </a:lnTo>
                <a:lnTo>
                  <a:pt x="2698" y="185483"/>
                </a:lnTo>
                <a:lnTo>
                  <a:pt x="10064" y="196422"/>
                </a:lnTo>
                <a:lnTo>
                  <a:pt x="21002" y="203797"/>
                </a:lnTo>
                <a:lnTo>
                  <a:pt x="34416" y="206502"/>
                </a:lnTo>
                <a:lnTo>
                  <a:pt x="628523" y="206502"/>
                </a:lnTo>
                <a:lnTo>
                  <a:pt x="641937" y="203797"/>
                </a:lnTo>
                <a:lnTo>
                  <a:pt x="652875" y="196422"/>
                </a:lnTo>
                <a:lnTo>
                  <a:pt x="660241" y="185483"/>
                </a:lnTo>
                <a:lnTo>
                  <a:pt x="662939" y="172085"/>
                </a:lnTo>
                <a:lnTo>
                  <a:pt x="662939" y="34417"/>
                </a:lnTo>
                <a:lnTo>
                  <a:pt x="660241" y="21018"/>
                </a:lnTo>
                <a:lnTo>
                  <a:pt x="652875" y="10079"/>
                </a:lnTo>
                <a:lnTo>
                  <a:pt x="641937" y="2704"/>
                </a:lnTo>
                <a:lnTo>
                  <a:pt x="628523" y="0"/>
                </a:lnTo>
                <a:close/>
              </a:path>
            </a:pathLst>
          </a:custGeom>
          <a:solidFill>
            <a:srgbClr val="897053">
              <a:alpha val="20000"/>
            </a:srgbClr>
          </a:solidFill>
          <a:ln>
            <a:noFill/>
          </a:ln>
        </p:spPr>
        <p:txBody>
          <a:bodyPr wrap="square" lIns="0" tIns="0" rIns="0" bIns="0" rtlCol="0" anchor="ctr"/>
          <a:lstStyle/>
          <a:p>
            <a:pPr algn="ctr"/>
            <a:r>
              <a:rPr lang="en-AU" sz="1600" dirty="0">
                <a:latin typeface="Arial" panose="020B0604020202020204" pitchFamily="34" charset="0"/>
                <a:cs typeface="Arial" panose="020B0604020202020204" pitchFamily="34" charset="0"/>
              </a:rPr>
              <a:t>+250%</a:t>
            </a:r>
            <a:endParaRPr sz="1600" dirty="0">
              <a:latin typeface="Arial" panose="020B0604020202020204" pitchFamily="34" charset="0"/>
              <a:cs typeface="Arial" panose="020B0604020202020204" pitchFamily="34" charset="0"/>
            </a:endParaRPr>
          </a:p>
        </p:txBody>
      </p:sp>
      <p:sp>
        <p:nvSpPr>
          <p:cNvPr id="33" name="object 26">
            <a:extLst>
              <a:ext uri="{FF2B5EF4-FFF2-40B4-BE49-F238E27FC236}">
                <a16:creationId xmlns:a16="http://schemas.microsoft.com/office/drawing/2014/main" id="{5FDD71CD-6A16-2C99-E44A-7792748EE241}"/>
              </a:ext>
            </a:extLst>
          </p:cNvPr>
          <p:cNvSpPr txBox="1"/>
          <p:nvPr/>
        </p:nvSpPr>
        <p:spPr>
          <a:xfrm>
            <a:off x="4574736" y="5229283"/>
            <a:ext cx="1205564" cy="300723"/>
          </a:xfrm>
          <a:prstGeom prst="rect">
            <a:avLst/>
          </a:prstGeom>
        </p:spPr>
        <p:txBody>
          <a:bodyPr vert="horz" wrap="square" lIns="0" tIns="53975" rIns="0" bIns="0" rtlCol="0">
            <a:spAutoFit/>
          </a:bodyPr>
          <a:lstStyle/>
          <a:p>
            <a:pPr marL="12700" algn="ctr">
              <a:lnSpc>
                <a:spcPct val="100000"/>
              </a:lnSpc>
              <a:spcBef>
                <a:spcPts val="425"/>
              </a:spcBef>
            </a:pPr>
            <a:r>
              <a:rPr sz="1600" spc="-5" err="1">
                <a:latin typeface="Arial" panose="020B0604020202020204" pitchFamily="34" charset="0"/>
                <a:cs typeface="Arial" panose="020B0604020202020204" pitchFamily="34" charset="0"/>
              </a:rPr>
              <a:t>Ca</a:t>
            </a:r>
            <a:r>
              <a:rPr sz="1600" err="1">
                <a:latin typeface="Arial" panose="020B0604020202020204" pitchFamily="34" charset="0"/>
                <a:cs typeface="Arial" panose="020B0604020202020204" pitchFamily="34" charset="0"/>
              </a:rPr>
              <a:t>p</a:t>
            </a:r>
            <a:r>
              <a:rPr sz="1600" spc="-5" err="1">
                <a:latin typeface="Arial" panose="020B0604020202020204" pitchFamily="34" charset="0"/>
                <a:cs typeface="Arial" panose="020B0604020202020204" pitchFamily="34" charset="0"/>
              </a:rPr>
              <a:t>s</a:t>
            </a:r>
            <a:r>
              <a:rPr sz="1600" err="1">
                <a:latin typeface="Arial" panose="020B0604020202020204" pitchFamily="34" charset="0"/>
                <a:cs typeface="Arial" panose="020B0604020202020204" pitchFamily="34" charset="0"/>
              </a:rPr>
              <a:t>i</a:t>
            </a:r>
            <a:r>
              <a:rPr sz="1600" spc="-5" err="1">
                <a:latin typeface="Arial" panose="020B0604020202020204" pitchFamily="34" charset="0"/>
                <a:cs typeface="Arial" panose="020B0604020202020204" pitchFamily="34" charset="0"/>
              </a:rPr>
              <a:t>cu</a:t>
            </a:r>
            <a:r>
              <a:rPr lang="en-AU" sz="1600" spc="-5">
                <a:latin typeface="Arial" panose="020B0604020202020204" pitchFamily="34" charset="0"/>
                <a:cs typeface="Arial" panose="020B0604020202020204" pitchFamily="34" charset="0"/>
              </a:rPr>
              <a:t>m</a:t>
            </a:r>
            <a:endParaRPr sz="1600">
              <a:latin typeface="Arial" panose="020B0604020202020204" pitchFamily="34" charset="0"/>
              <a:cs typeface="Arial" panose="020B0604020202020204" pitchFamily="34" charset="0"/>
            </a:endParaRPr>
          </a:p>
        </p:txBody>
      </p:sp>
      <p:sp>
        <p:nvSpPr>
          <p:cNvPr id="34" name="object 28">
            <a:extLst>
              <a:ext uri="{FF2B5EF4-FFF2-40B4-BE49-F238E27FC236}">
                <a16:creationId xmlns:a16="http://schemas.microsoft.com/office/drawing/2014/main" id="{24C5E6D5-AD5A-E8C4-348A-30588DD62A94}"/>
              </a:ext>
            </a:extLst>
          </p:cNvPr>
          <p:cNvSpPr/>
          <p:nvPr/>
        </p:nvSpPr>
        <p:spPr>
          <a:xfrm>
            <a:off x="2439325" y="4922552"/>
            <a:ext cx="720000" cy="288000"/>
          </a:xfrm>
          <a:custGeom>
            <a:avLst/>
            <a:gdLst/>
            <a:ahLst/>
            <a:cxnLst/>
            <a:rect l="l" t="t" r="r" b="b"/>
            <a:pathLst>
              <a:path w="664210" h="207009">
                <a:moveTo>
                  <a:pt x="629284" y="0"/>
                </a:moveTo>
                <a:lnTo>
                  <a:pt x="34416" y="0"/>
                </a:lnTo>
                <a:lnTo>
                  <a:pt x="21002" y="2704"/>
                </a:lnTo>
                <a:lnTo>
                  <a:pt x="10064" y="10079"/>
                </a:lnTo>
                <a:lnTo>
                  <a:pt x="2698" y="21018"/>
                </a:lnTo>
                <a:lnTo>
                  <a:pt x="0" y="34417"/>
                </a:lnTo>
                <a:lnTo>
                  <a:pt x="0" y="172085"/>
                </a:lnTo>
                <a:lnTo>
                  <a:pt x="2698" y="185483"/>
                </a:lnTo>
                <a:lnTo>
                  <a:pt x="10064" y="196422"/>
                </a:lnTo>
                <a:lnTo>
                  <a:pt x="21002" y="203797"/>
                </a:lnTo>
                <a:lnTo>
                  <a:pt x="34416" y="206502"/>
                </a:lnTo>
                <a:lnTo>
                  <a:pt x="629284" y="206502"/>
                </a:lnTo>
                <a:lnTo>
                  <a:pt x="642699" y="203797"/>
                </a:lnTo>
                <a:lnTo>
                  <a:pt x="653637" y="196422"/>
                </a:lnTo>
                <a:lnTo>
                  <a:pt x="661003" y="185483"/>
                </a:lnTo>
                <a:lnTo>
                  <a:pt x="663701" y="172085"/>
                </a:lnTo>
                <a:lnTo>
                  <a:pt x="663701" y="34417"/>
                </a:lnTo>
                <a:lnTo>
                  <a:pt x="661003" y="21018"/>
                </a:lnTo>
                <a:lnTo>
                  <a:pt x="653637" y="10079"/>
                </a:lnTo>
                <a:lnTo>
                  <a:pt x="642699" y="2704"/>
                </a:lnTo>
                <a:lnTo>
                  <a:pt x="629284" y="0"/>
                </a:lnTo>
                <a:close/>
              </a:path>
            </a:pathLst>
          </a:custGeom>
          <a:solidFill>
            <a:srgbClr val="897053">
              <a:alpha val="20000"/>
            </a:srgbClr>
          </a:solidFill>
          <a:ln>
            <a:noFill/>
          </a:ln>
        </p:spPr>
        <p:txBody>
          <a:bodyPr wrap="square" lIns="0" tIns="0" rIns="0" bIns="0" rtlCol="0" anchor="ctr"/>
          <a:lstStyle/>
          <a:p>
            <a:pPr algn="ctr"/>
            <a:r>
              <a:rPr lang="en-AU" sz="1600">
                <a:latin typeface="Arial" panose="020B0604020202020204" pitchFamily="34" charset="0"/>
                <a:cs typeface="Arial" panose="020B0604020202020204" pitchFamily="34" charset="0"/>
              </a:rPr>
              <a:t>+500%</a:t>
            </a:r>
            <a:endParaRPr sz="1600">
              <a:latin typeface="Arial" panose="020B0604020202020204" pitchFamily="34" charset="0"/>
              <a:cs typeface="Arial" panose="020B0604020202020204" pitchFamily="34" charset="0"/>
            </a:endParaRPr>
          </a:p>
        </p:txBody>
      </p:sp>
      <p:sp>
        <p:nvSpPr>
          <p:cNvPr id="35" name="object 30">
            <a:extLst>
              <a:ext uri="{FF2B5EF4-FFF2-40B4-BE49-F238E27FC236}">
                <a16:creationId xmlns:a16="http://schemas.microsoft.com/office/drawing/2014/main" id="{35CB64AB-8EE9-1CBA-CEAC-3143B97CFDF2}"/>
              </a:ext>
            </a:extLst>
          </p:cNvPr>
          <p:cNvSpPr txBox="1"/>
          <p:nvPr/>
        </p:nvSpPr>
        <p:spPr>
          <a:xfrm>
            <a:off x="2124989" y="5229283"/>
            <a:ext cx="1410352" cy="300723"/>
          </a:xfrm>
          <a:prstGeom prst="rect">
            <a:avLst/>
          </a:prstGeom>
        </p:spPr>
        <p:txBody>
          <a:bodyPr vert="horz" wrap="square" lIns="0" tIns="53975" rIns="0" bIns="0" rtlCol="0">
            <a:spAutoFit/>
          </a:bodyPr>
          <a:lstStyle/>
          <a:p>
            <a:pPr marL="12700" algn="ctr">
              <a:lnSpc>
                <a:spcPct val="100000"/>
              </a:lnSpc>
              <a:spcBef>
                <a:spcPts val="425"/>
              </a:spcBef>
            </a:pPr>
            <a:r>
              <a:rPr sz="1600" spc="-5">
                <a:latin typeface="Arial" panose="020B0604020202020204" pitchFamily="34" charset="0"/>
                <a:cs typeface="Arial" panose="020B0604020202020204" pitchFamily="34" charset="0"/>
              </a:rPr>
              <a:t>Cucum</a:t>
            </a:r>
            <a:r>
              <a:rPr sz="1600">
                <a:latin typeface="Arial" panose="020B0604020202020204" pitchFamily="34" charset="0"/>
                <a:cs typeface="Arial" panose="020B0604020202020204" pitchFamily="34" charset="0"/>
              </a:rPr>
              <a:t>b</a:t>
            </a:r>
            <a:r>
              <a:rPr sz="1600" spc="-5">
                <a:latin typeface="Arial" panose="020B0604020202020204" pitchFamily="34" charset="0"/>
                <a:cs typeface="Arial" panose="020B0604020202020204" pitchFamily="34" charset="0"/>
              </a:rPr>
              <a:t>e</a:t>
            </a:r>
            <a:r>
              <a:rPr sz="1600">
                <a:latin typeface="Arial" panose="020B0604020202020204" pitchFamily="34" charset="0"/>
                <a:cs typeface="Arial" panose="020B0604020202020204" pitchFamily="34" charset="0"/>
              </a:rPr>
              <a:t>r</a:t>
            </a:r>
          </a:p>
        </p:txBody>
      </p:sp>
      <p:sp>
        <p:nvSpPr>
          <p:cNvPr id="36" name="object 32">
            <a:extLst>
              <a:ext uri="{FF2B5EF4-FFF2-40B4-BE49-F238E27FC236}">
                <a16:creationId xmlns:a16="http://schemas.microsoft.com/office/drawing/2014/main" id="{59512DB9-1F67-77AD-295F-79837ACF7A84}"/>
              </a:ext>
            </a:extLst>
          </p:cNvPr>
          <p:cNvSpPr/>
          <p:nvPr/>
        </p:nvSpPr>
        <p:spPr>
          <a:xfrm>
            <a:off x="1209429" y="4922552"/>
            <a:ext cx="720000" cy="288000"/>
          </a:xfrm>
          <a:custGeom>
            <a:avLst/>
            <a:gdLst/>
            <a:ahLst/>
            <a:cxnLst/>
            <a:rect l="l" t="t" r="r" b="b"/>
            <a:pathLst>
              <a:path w="662939" h="207009">
                <a:moveTo>
                  <a:pt x="628523" y="0"/>
                </a:moveTo>
                <a:lnTo>
                  <a:pt x="34416" y="0"/>
                </a:lnTo>
                <a:lnTo>
                  <a:pt x="21018" y="2704"/>
                </a:lnTo>
                <a:lnTo>
                  <a:pt x="10079" y="10079"/>
                </a:lnTo>
                <a:lnTo>
                  <a:pt x="2704" y="21018"/>
                </a:lnTo>
                <a:lnTo>
                  <a:pt x="0" y="34417"/>
                </a:lnTo>
                <a:lnTo>
                  <a:pt x="0" y="172085"/>
                </a:lnTo>
                <a:lnTo>
                  <a:pt x="2704" y="185483"/>
                </a:lnTo>
                <a:lnTo>
                  <a:pt x="10079" y="196422"/>
                </a:lnTo>
                <a:lnTo>
                  <a:pt x="21018" y="203797"/>
                </a:lnTo>
                <a:lnTo>
                  <a:pt x="34416" y="206502"/>
                </a:lnTo>
                <a:lnTo>
                  <a:pt x="628523" y="206502"/>
                </a:lnTo>
                <a:lnTo>
                  <a:pt x="641937" y="203797"/>
                </a:lnTo>
                <a:lnTo>
                  <a:pt x="652875" y="196422"/>
                </a:lnTo>
                <a:lnTo>
                  <a:pt x="660241" y="185483"/>
                </a:lnTo>
                <a:lnTo>
                  <a:pt x="662939" y="172085"/>
                </a:lnTo>
                <a:lnTo>
                  <a:pt x="662939" y="34417"/>
                </a:lnTo>
                <a:lnTo>
                  <a:pt x="660241" y="21018"/>
                </a:lnTo>
                <a:lnTo>
                  <a:pt x="652875" y="10079"/>
                </a:lnTo>
                <a:lnTo>
                  <a:pt x="641937" y="2704"/>
                </a:lnTo>
                <a:lnTo>
                  <a:pt x="628523" y="0"/>
                </a:lnTo>
                <a:close/>
              </a:path>
            </a:pathLst>
          </a:custGeom>
          <a:solidFill>
            <a:srgbClr val="897053">
              <a:alpha val="20000"/>
            </a:srgbClr>
          </a:solidFill>
          <a:ln>
            <a:noFill/>
          </a:ln>
        </p:spPr>
        <p:txBody>
          <a:bodyPr wrap="square" lIns="0" tIns="0" rIns="0" bIns="0" rtlCol="0" anchor="ctr"/>
          <a:lstStyle/>
          <a:p>
            <a:pPr algn="ctr"/>
            <a:r>
              <a:rPr lang="en-AU" sz="1600">
                <a:latin typeface="Arial" panose="020B0604020202020204" pitchFamily="34" charset="0"/>
                <a:cs typeface="Arial" panose="020B0604020202020204" pitchFamily="34" charset="0"/>
              </a:rPr>
              <a:t>+800%</a:t>
            </a:r>
            <a:endParaRPr sz="1600">
              <a:latin typeface="Arial" panose="020B0604020202020204" pitchFamily="34" charset="0"/>
              <a:cs typeface="Arial" panose="020B0604020202020204" pitchFamily="34" charset="0"/>
            </a:endParaRPr>
          </a:p>
        </p:txBody>
      </p:sp>
      <p:sp>
        <p:nvSpPr>
          <p:cNvPr id="37" name="object 34">
            <a:extLst>
              <a:ext uri="{FF2B5EF4-FFF2-40B4-BE49-F238E27FC236}">
                <a16:creationId xmlns:a16="http://schemas.microsoft.com/office/drawing/2014/main" id="{87BC2DF1-28E1-7FEA-386C-7DA65911FC4E}"/>
              </a:ext>
            </a:extLst>
          </p:cNvPr>
          <p:cNvSpPr txBox="1"/>
          <p:nvPr/>
        </p:nvSpPr>
        <p:spPr>
          <a:xfrm>
            <a:off x="1108241" y="5229283"/>
            <a:ext cx="924421" cy="300723"/>
          </a:xfrm>
          <a:prstGeom prst="rect">
            <a:avLst/>
          </a:prstGeom>
        </p:spPr>
        <p:txBody>
          <a:bodyPr vert="horz" wrap="square" lIns="0" tIns="53975" rIns="0" bIns="0" rtlCol="0">
            <a:spAutoFit/>
          </a:bodyPr>
          <a:lstStyle/>
          <a:p>
            <a:pPr marL="46990" algn="ctr">
              <a:lnSpc>
                <a:spcPct val="100000"/>
              </a:lnSpc>
              <a:spcBef>
                <a:spcPts val="425"/>
              </a:spcBef>
            </a:pPr>
            <a:r>
              <a:rPr sz="1600" spc="-5" err="1">
                <a:latin typeface="Arial" panose="020B0604020202020204" pitchFamily="34" charset="0"/>
                <a:cs typeface="Arial" panose="020B0604020202020204" pitchFamily="34" charset="0"/>
              </a:rPr>
              <a:t>Lettuc</a:t>
            </a:r>
            <a:r>
              <a:rPr lang="en-AU" sz="1600" spc="-5">
                <a:latin typeface="Arial" panose="020B0604020202020204" pitchFamily="34" charset="0"/>
                <a:cs typeface="Arial" panose="020B0604020202020204" pitchFamily="34" charset="0"/>
              </a:rPr>
              <a:t>e</a:t>
            </a:r>
            <a:endParaRPr sz="1600">
              <a:latin typeface="Arial" panose="020B0604020202020204" pitchFamily="34" charset="0"/>
              <a:cs typeface="Arial" panose="020B0604020202020204" pitchFamily="34" charset="0"/>
            </a:endParaRPr>
          </a:p>
        </p:txBody>
      </p:sp>
      <p:sp>
        <p:nvSpPr>
          <p:cNvPr id="41" name="object 38">
            <a:extLst>
              <a:ext uri="{FF2B5EF4-FFF2-40B4-BE49-F238E27FC236}">
                <a16:creationId xmlns:a16="http://schemas.microsoft.com/office/drawing/2014/main" id="{8155D837-9526-0FCD-F3F4-C990555EF99C}"/>
              </a:ext>
            </a:extLst>
          </p:cNvPr>
          <p:cNvSpPr txBox="1"/>
          <p:nvPr/>
        </p:nvSpPr>
        <p:spPr>
          <a:xfrm>
            <a:off x="4273000" y="838323"/>
            <a:ext cx="3677199" cy="1067416"/>
          </a:xfrm>
          <a:prstGeom prst="rect">
            <a:avLst/>
          </a:prstGeom>
          <a:solidFill>
            <a:schemeClr val="accent3"/>
          </a:solidFill>
        </p:spPr>
        <p:txBody>
          <a:bodyPr vert="horz" wrap="square" lIns="0" tIns="0" rIns="0" bIns="0" rtlCol="0" anchor="ctr">
            <a:noAutofit/>
          </a:bodyPr>
          <a:lstStyle/>
          <a:p>
            <a:pPr marL="836294">
              <a:lnSpc>
                <a:spcPct val="100000"/>
              </a:lnSpc>
              <a:spcBef>
                <a:spcPts val="530"/>
              </a:spcBef>
            </a:pPr>
            <a:r>
              <a:rPr sz="1200" b="1" spc="-5" dirty="0">
                <a:solidFill>
                  <a:srgbClr val="FFFFFF"/>
                </a:solidFill>
                <a:latin typeface="Arial" panose="020B0604020202020204" pitchFamily="34" charset="0"/>
                <a:cs typeface="Arial" panose="020B0604020202020204" pitchFamily="34" charset="0"/>
              </a:rPr>
              <a:t>Water</a:t>
            </a:r>
            <a:r>
              <a:rPr sz="1200" b="1" spc="-20" dirty="0">
                <a:solidFill>
                  <a:srgbClr val="FFFFFF"/>
                </a:solidFill>
                <a:latin typeface="Arial" panose="020B0604020202020204" pitchFamily="34" charset="0"/>
                <a:cs typeface="Arial" panose="020B0604020202020204" pitchFamily="34" charset="0"/>
              </a:rPr>
              <a:t> </a:t>
            </a:r>
            <a:r>
              <a:rPr lang="en-AU" sz="1200" b="1" spc="-5" dirty="0">
                <a:solidFill>
                  <a:srgbClr val="FFFFFF"/>
                </a:solidFill>
                <a:latin typeface="Arial" panose="020B0604020202020204" pitchFamily="34" charset="0"/>
                <a:cs typeface="Arial" panose="020B0604020202020204" pitchFamily="34" charset="0"/>
              </a:rPr>
              <a:t>e</a:t>
            </a:r>
            <a:r>
              <a:rPr sz="1200" b="1" spc="-5" dirty="0" err="1">
                <a:solidFill>
                  <a:srgbClr val="FFFFFF"/>
                </a:solidFill>
                <a:latin typeface="Arial" panose="020B0604020202020204" pitchFamily="34" charset="0"/>
                <a:cs typeface="Arial" panose="020B0604020202020204" pitchFamily="34" charset="0"/>
              </a:rPr>
              <a:t>fficiencies</a:t>
            </a:r>
            <a:r>
              <a:rPr lang="en-AU" sz="1200" b="1" spc="-5" dirty="0">
                <a:solidFill>
                  <a:srgbClr val="FFFFFF"/>
                </a:solidFill>
                <a:latin typeface="Arial" panose="020B0604020202020204" pitchFamily="34" charset="0"/>
                <a:cs typeface="Arial" panose="020B0604020202020204" pitchFamily="34" charset="0"/>
              </a:rPr>
              <a:t> and input control</a:t>
            </a:r>
            <a:endParaRPr lang="en-AU" sz="1200" dirty="0">
              <a:latin typeface="Arial" panose="020B0604020202020204" pitchFamily="34" charset="0"/>
              <a:cs typeface="Arial" panose="020B0604020202020204" pitchFamily="34" charset="0"/>
            </a:endParaRPr>
          </a:p>
          <a:p>
            <a:pPr marL="836294" marR="206375">
              <a:lnSpc>
                <a:spcPct val="100000"/>
              </a:lnSpc>
              <a:spcBef>
                <a:spcPts val="5"/>
              </a:spcBef>
            </a:pPr>
            <a:r>
              <a:rPr lang="en-AU" sz="1200" dirty="0">
                <a:solidFill>
                  <a:srgbClr val="FFFFFF"/>
                </a:solidFill>
                <a:latin typeface="Arial" panose="020B0604020202020204" pitchFamily="34" charset="0"/>
                <a:cs typeface="Arial" panose="020B0604020202020204" pitchFamily="34" charset="0"/>
              </a:rPr>
              <a:t>Up to 95% more water </a:t>
            </a:r>
            <a:r>
              <a:rPr lang="en-AU" sz="1200" spc="-5" dirty="0">
                <a:solidFill>
                  <a:srgbClr val="FFFFFF"/>
                </a:solidFill>
                <a:latin typeface="Arial" panose="020B0604020202020204" pitchFamily="34" charset="0"/>
                <a:cs typeface="Arial" panose="020B0604020202020204" pitchFamily="34" charset="0"/>
              </a:rPr>
              <a:t>efficient </a:t>
            </a:r>
            <a:r>
              <a:rPr lang="en-AU" sz="1200" dirty="0">
                <a:solidFill>
                  <a:srgbClr val="FFFFFF"/>
                </a:solidFill>
                <a:latin typeface="Arial" panose="020B0604020202020204" pitchFamily="34" charset="0"/>
                <a:cs typeface="Arial" panose="020B0604020202020204" pitchFamily="34" charset="0"/>
              </a:rPr>
              <a:t>than </a:t>
            </a:r>
            <a:r>
              <a:rPr lang="en-AU" sz="1200" spc="-5" dirty="0">
                <a:solidFill>
                  <a:srgbClr val="FFFFFF"/>
                </a:solidFill>
                <a:latin typeface="Arial" panose="020B0604020202020204" pitchFamily="34" charset="0"/>
                <a:cs typeface="Arial" panose="020B0604020202020204" pitchFamily="34" charset="0"/>
              </a:rPr>
              <a:t>traditional irrigation. Controlled</a:t>
            </a:r>
            <a:r>
              <a:rPr lang="en-AU" sz="1200" spc="-15" dirty="0">
                <a:solidFill>
                  <a:srgbClr val="FFFFFF"/>
                </a:solidFill>
                <a:latin typeface="Arial" panose="020B0604020202020204" pitchFamily="34" charset="0"/>
                <a:cs typeface="Arial" panose="020B0604020202020204" pitchFamily="34" charset="0"/>
              </a:rPr>
              <a:t> </a:t>
            </a:r>
            <a:r>
              <a:rPr lang="en-AU" sz="1200" spc="-5" dirty="0">
                <a:solidFill>
                  <a:srgbClr val="FFFFFF"/>
                </a:solidFill>
                <a:latin typeface="Arial" panose="020B0604020202020204" pitchFamily="34" charset="0"/>
                <a:cs typeface="Arial" panose="020B0604020202020204" pitchFamily="34" charset="0"/>
              </a:rPr>
              <a:t>applications</a:t>
            </a:r>
            <a:r>
              <a:rPr lang="en-AU" sz="1200" spc="-20" dirty="0">
                <a:solidFill>
                  <a:srgbClr val="FFFFFF"/>
                </a:solidFill>
                <a:latin typeface="Arial" panose="020B0604020202020204" pitchFamily="34" charset="0"/>
                <a:cs typeface="Arial" panose="020B0604020202020204" pitchFamily="34" charset="0"/>
              </a:rPr>
              <a:t> </a:t>
            </a:r>
            <a:r>
              <a:rPr lang="en-AU" sz="1200" spc="-5" dirty="0">
                <a:solidFill>
                  <a:srgbClr val="FFFFFF"/>
                </a:solidFill>
                <a:latin typeface="Arial" panose="020B0604020202020204" pitchFamily="34" charset="0"/>
                <a:cs typeface="Arial" panose="020B0604020202020204" pitchFamily="34" charset="0"/>
              </a:rPr>
              <a:t>of</a:t>
            </a:r>
            <a:r>
              <a:rPr lang="en-AU" sz="1200" dirty="0">
                <a:solidFill>
                  <a:srgbClr val="FFFFFF"/>
                </a:solidFill>
                <a:latin typeface="Arial" panose="020B0604020202020204" pitchFamily="34" charset="0"/>
                <a:cs typeface="Arial" panose="020B0604020202020204" pitchFamily="34" charset="0"/>
              </a:rPr>
              <a:t> inputs</a:t>
            </a:r>
            <a:endParaRPr lang="en-AU" sz="1200" dirty="0">
              <a:latin typeface="Arial" panose="020B0604020202020204" pitchFamily="34" charset="0"/>
              <a:cs typeface="Arial" panose="020B0604020202020204" pitchFamily="34" charset="0"/>
            </a:endParaRPr>
          </a:p>
        </p:txBody>
      </p:sp>
      <p:sp>
        <p:nvSpPr>
          <p:cNvPr id="44" name="object 42">
            <a:extLst>
              <a:ext uri="{FF2B5EF4-FFF2-40B4-BE49-F238E27FC236}">
                <a16:creationId xmlns:a16="http://schemas.microsoft.com/office/drawing/2014/main" id="{86FC4CA1-7C5A-8AEC-D342-48AE3F0DB9E5}"/>
              </a:ext>
            </a:extLst>
          </p:cNvPr>
          <p:cNvSpPr txBox="1"/>
          <p:nvPr/>
        </p:nvSpPr>
        <p:spPr>
          <a:xfrm>
            <a:off x="358775" y="833123"/>
            <a:ext cx="3697199" cy="1077597"/>
          </a:xfrm>
          <a:prstGeom prst="rect">
            <a:avLst/>
          </a:prstGeom>
          <a:solidFill>
            <a:srgbClr val="428466"/>
          </a:solidFill>
          <a:ln w="12700">
            <a:noFill/>
          </a:ln>
        </p:spPr>
        <p:txBody>
          <a:bodyPr vert="horz" wrap="square" lIns="0" tIns="0" rIns="0" bIns="0" rtlCol="0" anchor="ctr">
            <a:noAutofit/>
          </a:bodyPr>
          <a:lstStyle/>
          <a:p>
            <a:pPr marL="793750">
              <a:lnSpc>
                <a:spcPct val="100000"/>
              </a:lnSpc>
              <a:spcBef>
                <a:spcPts val="590"/>
              </a:spcBef>
            </a:pPr>
            <a:r>
              <a:rPr lang="en-US" sz="1200" b="1" spc="-5" dirty="0">
                <a:solidFill>
                  <a:srgbClr val="FFFFFF"/>
                </a:solidFill>
                <a:latin typeface="Arial"/>
                <a:cs typeface="Arial"/>
              </a:rPr>
              <a:t>Year-round</a:t>
            </a:r>
            <a:r>
              <a:rPr lang="en-US" sz="1200" b="1" spc="-10" dirty="0">
                <a:solidFill>
                  <a:srgbClr val="FFFFFF"/>
                </a:solidFill>
                <a:latin typeface="Arial"/>
                <a:cs typeface="Arial"/>
              </a:rPr>
              <a:t> </a:t>
            </a:r>
            <a:r>
              <a:rPr lang="en-US" sz="1200" b="1" spc="-5" dirty="0">
                <a:solidFill>
                  <a:srgbClr val="FFFFFF"/>
                </a:solidFill>
                <a:latin typeface="Arial"/>
                <a:cs typeface="Arial"/>
              </a:rPr>
              <a:t>production</a:t>
            </a:r>
            <a:endParaRPr lang="en-US" sz="1200" dirty="0">
              <a:latin typeface="Arial"/>
              <a:cs typeface="Arial"/>
            </a:endParaRPr>
          </a:p>
          <a:p>
            <a:pPr marL="793750" marR="238760">
              <a:lnSpc>
                <a:spcPct val="100000"/>
              </a:lnSpc>
            </a:pPr>
            <a:r>
              <a:rPr sz="1200" spc="-5" dirty="0">
                <a:solidFill>
                  <a:srgbClr val="FFFFFF"/>
                </a:solidFill>
                <a:latin typeface="Arial"/>
                <a:cs typeface="Arial"/>
              </a:rPr>
              <a:t>Ability </a:t>
            </a:r>
            <a:r>
              <a:rPr sz="1200" dirty="0">
                <a:solidFill>
                  <a:srgbClr val="FFFFFF"/>
                </a:solidFill>
                <a:latin typeface="Arial"/>
                <a:cs typeface="Arial"/>
              </a:rPr>
              <a:t>to </a:t>
            </a:r>
            <a:r>
              <a:rPr sz="1200" spc="-5" dirty="0">
                <a:solidFill>
                  <a:srgbClr val="FFFFFF"/>
                </a:solidFill>
                <a:latin typeface="Arial"/>
                <a:cs typeface="Arial"/>
              </a:rPr>
              <a:t>produce </a:t>
            </a:r>
            <a:r>
              <a:rPr sz="1200" dirty="0">
                <a:solidFill>
                  <a:srgbClr val="FFFFFF"/>
                </a:solidFill>
                <a:latin typeface="Arial"/>
                <a:cs typeface="Arial"/>
              </a:rPr>
              <a:t>a </a:t>
            </a:r>
            <a:r>
              <a:rPr sz="1200" spc="-5" dirty="0">
                <a:solidFill>
                  <a:srgbClr val="FFFFFF"/>
                </a:solidFill>
                <a:latin typeface="Arial"/>
                <a:cs typeface="Arial"/>
              </a:rPr>
              <a:t>consistent </a:t>
            </a:r>
            <a:r>
              <a:rPr sz="1200" dirty="0">
                <a:solidFill>
                  <a:srgbClr val="FFFFFF"/>
                </a:solidFill>
                <a:latin typeface="Arial"/>
                <a:cs typeface="Arial"/>
              </a:rPr>
              <a:t>and </a:t>
            </a:r>
            <a:r>
              <a:rPr sz="1200" spc="-5" dirty="0">
                <a:solidFill>
                  <a:srgbClr val="FFFFFF"/>
                </a:solidFill>
                <a:latin typeface="Arial"/>
                <a:cs typeface="Arial"/>
              </a:rPr>
              <a:t>quality </a:t>
            </a:r>
            <a:r>
              <a:rPr sz="1200" spc="-225" dirty="0">
                <a:solidFill>
                  <a:srgbClr val="FFFFFF"/>
                </a:solidFill>
                <a:latin typeface="Arial"/>
                <a:cs typeface="Arial"/>
              </a:rPr>
              <a:t> </a:t>
            </a:r>
            <a:r>
              <a:rPr sz="1200" spc="-5" dirty="0">
                <a:solidFill>
                  <a:srgbClr val="FFFFFF"/>
                </a:solidFill>
                <a:latin typeface="Arial"/>
                <a:cs typeface="Arial"/>
              </a:rPr>
              <a:t>crop </a:t>
            </a:r>
            <a:r>
              <a:rPr lang="en-US" sz="1200" spc="-5" dirty="0">
                <a:solidFill>
                  <a:srgbClr val="FFFFFF"/>
                </a:solidFill>
                <a:latin typeface="Arial"/>
                <a:cs typeface="Arial"/>
              </a:rPr>
              <a:t>year-round</a:t>
            </a:r>
            <a:r>
              <a:rPr sz="1200" spc="-5" dirty="0">
                <a:solidFill>
                  <a:srgbClr val="FFFFFF"/>
                </a:solidFill>
                <a:latin typeface="Arial"/>
                <a:cs typeface="Arial"/>
              </a:rPr>
              <a:t> due </a:t>
            </a:r>
            <a:r>
              <a:rPr sz="1200" dirty="0">
                <a:solidFill>
                  <a:srgbClr val="FFFFFF"/>
                </a:solidFill>
                <a:latin typeface="Arial"/>
                <a:cs typeface="Arial"/>
              </a:rPr>
              <a:t>to the </a:t>
            </a:r>
            <a:r>
              <a:rPr sz="1200" spc="-5" dirty="0">
                <a:solidFill>
                  <a:srgbClr val="FFFFFF"/>
                </a:solidFill>
                <a:latin typeface="Arial"/>
                <a:cs typeface="Arial"/>
              </a:rPr>
              <a:t>controlled </a:t>
            </a:r>
            <a:r>
              <a:rPr sz="1200" dirty="0">
                <a:solidFill>
                  <a:srgbClr val="FFFFFF"/>
                </a:solidFill>
                <a:latin typeface="Arial"/>
                <a:cs typeface="Arial"/>
              </a:rPr>
              <a:t> </a:t>
            </a:r>
            <a:r>
              <a:rPr sz="1200" spc="-5" dirty="0">
                <a:solidFill>
                  <a:srgbClr val="FFFFFF"/>
                </a:solidFill>
                <a:latin typeface="Arial"/>
                <a:cs typeface="Arial"/>
              </a:rPr>
              <a:t>growing environment.</a:t>
            </a:r>
            <a:endParaRPr sz="1200" dirty="0">
              <a:latin typeface="Arial"/>
              <a:cs typeface="Arial"/>
            </a:endParaRPr>
          </a:p>
        </p:txBody>
      </p:sp>
      <p:sp>
        <p:nvSpPr>
          <p:cNvPr id="47" name="object 52">
            <a:extLst>
              <a:ext uri="{FF2B5EF4-FFF2-40B4-BE49-F238E27FC236}">
                <a16:creationId xmlns:a16="http://schemas.microsoft.com/office/drawing/2014/main" id="{39EC07DF-8F3F-DC4D-80FF-4851DE601C34}"/>
              </a:ext>
            </a:extLst>
          </p:cNvPr>
          <p:cNvSpPr txBox="1"/>
          <p:nvPr/>
        </p:nvSpPr>
        <p:spPr>
          <a:xfrm>
            <a:off x="8132852" y="857707"/>
            <a:ext cx="3697198" cy="1037718"/>
          </a:xfrm>
          <a:prstGeom prst="rect">
            <a:avLst/>
          </a:prstGeom>
          <a:solidFill>
            <a:schemeClr val="accent6"/>
          </a:solidFill>
        </p:spPr>
        <p:txBody>
          <a:bodyPr vert="horz" wrap="square" lIns="0" tIns="0" rIns="0" bIns="0" rtlCol="0" anchor="ctr">
            <a:noAutofit/>
          </a:bodyPr>
          <a:lstStyle/>
          <a:p>
            <a:pPr marL="842010">
              <a:lnSpc>
                <a:spcPct val="100000"/>
              </a:lnSpc>
              <a:spcBef>
                <a:spcPts val="355"/>
              </a:spcBef>
            </a:pPr>
            <a:r>
              <a:rPr lang="en-AU" sz="1200" b="1" spc="-5" dirty="0">
                <a:solidFill>
                  <a:srgbClr val="FFFFFF"/>
                </a:solidFill>
                <a:latin typeface="Arial" panose="020B0604020202020204" pitchFamily="34" charset="0"/>
                <a:cs typeface="Arial" panose="020B0604020202020204" pitchFamily="34" charset="0"/>
              </a:rPr>
              <a:t>Productivity</a:t>
            </a:r>
            <a:r>
              <a:rPr lang="en-AU" sz="1200" b="1" spc="5" dirty="0">
                <a:solidFill>
                  <a:srgbClr val="FFFFFF"/>
                </a:solidFill>
                <a:latin typeface="Arial" panose="020B0604020202020204" pitchFamily="34" charset="0"/>
                <a:cs typeface="Arial" panose="020B0604020202020204" pitchFamily="34" charset="0"/>
              </a:rPr>
              <a:t> </a:t>
            </a:r>
            <a:r>
              <a:rPr lang="en-AU" sz="1200" b="1" spc="-10" dirty="0">
                <a:solidFill>
                  <a:srgbClr val="FFFFFF"/>
                </a:solidFill>
                <a:latin typeface="Arial" panose="020B0604020202020204" pitchFamily="34" charset="0"/>
                <a:cs typeface="Arial" panose="020B0604020202020204" pitchFamily="34" charset="0"/>
              </a:rPr>
              <a:t>gains</a:t>
            </a:r>
            <a:endParaRPr lang="en-AU" sz="1200" dirty="0">
              <a:latin typeface="Arial" panose="020B0604020202020204" pitchFamily="34" charset="0"/>
              <a:cs typeface="Arial" panose="020B0604020202020204" pitchFamily="34" charset="0"/>
            </a:endParaRPr>
          </a:p>
          <a:p>
            <a:pPr marL="842010">
              <a:lnSpc>
                <a:spcPct val="100000"/>
              </a:lnSpc>
              <a:spcBef>
                <a:spcPts val="5"/>
              </a:spcBef>
            </a:pPr>
            <a:r>
              <a:rPr sz="1200" spc="-5" dirty="0">
                <a:solidFill>
                  <a:srgbClr val="FFFFFF"/>
                </a:solidFill>
                <a:latin typeface="Arial" panose="020B0604020202020204" pitchFamily="34" charset="0"/>
                <a:cs typeface="Arial" panose="020B0604020202020204" pitchFamily="34" charset="0"/>
              </a:rPr>
              <a:t>Significant production</a:t>
            </a:r>
            <a:r>
              <a:rPr sz="1200" spc="-30" dirty="0">
                <a:solidFill>
                  <a:srgbClr val="FFFFFF"/>
                </a:solidFill>
                <a:latin typeface="Arial" panose="020B0604020202020204" pitchFamily="34" charset="0"/>
                <a:cs typeface="Arial" panose="020B0604020202020204" pitchFamily="34" charset="0"/>
              </a:rPr>
              <a:t> </a:t>
            </a:r>
            <a:r>
              <a:rPr sz="1200" dirty="0">
                <a:solidFill>
                  <a:srgbClr val="FFFFFF"/>
                </a:solidFill>
                <a:latin typeface="Arial" panose="020B0604020202020204" pitchFamily="34" charset="0"/>
                <a:cs typeface="Arial" panose="020B0604020202020204" pitchFamily="34" charset="0"/>
              </a:rPr>
              <a:t>gains</a:t>
            </a:r>
            <a:r>
              <a:rPr sz="1200" spc="-20" dirty="0">
                <a:solidFill>
                  <a:srgbClr val="FFFFFF"/>
                </a:solidFill>
                <a:latin typeface="Arial" panose="020B0604020202020204" pitchFamily="34" charset="0"/>
                <a:cs typeface="Arial" panose="020B0604020202020204" pitchFamily="34" charset="0"/>
              </a:rPr>
              <a:t> </a:t>
            </a:r>
            <a:r>
              <a:rPr sz="1200" dirty="0">
                <a:solidFill>
                  <a:srgbClr val="FFFFFF"/>
                </a:solidFill>
                <a:latin typeface="Arial" panose="020B0604020202020204" pitchFamily="34" charset="0"/>
                <a:cs typeface="Arial" panose="020B0604020202020204" pitchFamily="34" charset="0"/>
              </a:rPr>
              <a:t>per</a:t>
            </a:r>
            <a:r>
              <a:rPr sz="1200" spc="-15" dirty="0">
                <a:solidFill>
                  <a:srgbClr val="FFFFFF"/>
                </a:solidFill>
                <a:latin typeface="Arial" panose="020B0604020202020204" pitchFamily="34" charset="0"/>
                <a:cs typeface="Arial" panose="020B0604020202020204" pitchFamily="34" charset="0"/>
              </a:rPr>
              <a:t> </a:t>
            </a:r>
            <a:r>
              <a:rPr sz="1200" spc="-5" dirty="0">
                <a:solidFill>
                  <a:srgbClr val="FFFFFF"/>
                </a:solidFill>
                <a:latin typeface="Arial" panose="020B0604020202020204" pitchFamily="34" charset="0"/>
                <a:cs typeface="Arial" panose="020B0604020202020204" pitchFamily="34" charset="0"/>
              </a:rPr>
              <a:t>hectare.</a:t>
            </a:r>
            <a:endParaRPr sz="1200" dirty="0">
              <a:latin typeface="Arial" panose="020B0604020202020204" pitchFamily="34" charset="0"/>
              <a:cs typeface="Arial" panose="020B0604020202020204" pitchFamily="34" charset="0"/>
            </a:endParaRPr>
          </a:p>
          <a:p>
            <a:pPr marL="842010" marR="187960">
              <a:lnSpc>
                <a:spcPct val="100000"/>
              </a:lnSpc>
            </a:pPr>
            <a:r>
              <a:rPr sz="1200" dirty="0">
                <a:solidFill>
                  <a:srgbClr val="FFFFFF"/>
                </a:solidFill>
                <a:latin typeface="Arial" panose="020B0604020202020204" pitchFamily="34" charset="0"/>
                <a:cs typeface="Arial" panose="020B0604020202020204" pitchFamily="34" charset="0"/>
              </a:rPr>
              <a:t>~480% </a:t>
            </a:r>
            <a:r>
              <a:rPr sz="1200" spc="-5" dirty="0">
                <a:solidFill>
                  <a:srgbClr val="FFFFFF"/>
                </a:solidFill>
                <a:latin typeface="Arial" panose="020B0604020202020204" pitchFamily="34" charset="0"/>
                <a:cs typeface="Arial" panose="020B0604020202020204" pitchFamily="34" charset="0"/>
              </a:rPr>
              <a:t>increase </a:t>
            </a:r>
            <a:r>
              <a:rPr sz="1200" dirty="0">
                <a:solidFill>
                  <a:srgbClr val="FFFFFF"/>
                </a:solidFill>
                <a:latin typeface="Arial" panose="020B0604020202020204" pitchFamily="34" charset="0"/>
                <a:cs typeface="Arial" panose="020B0604020202020204" pitchFamily="34" charset="0"/>
              </a:rPr>
              <a:t>in </a:t>
            </a:r>
            <a:r>
              <a:rPr sz="1200" spc="-5" dirty="0">
                <a:solidFill>
                  <a:srgbClr val="FFFFFF"/>
                </a:solidFill>
                <a:latin typeface="Arial" panose="020B0604020202020204" pitchFamily="34" charset="0"/>
                <a:cs typeface="Arial" panose="020B0604020202020204" pitchFamily="34" charset="0"/>
              </a:rPr>
              <a:t>production per plant for </a:t>
            </a:r>
            <a:r>
              <a:rPr sz="1200" spc="-225" dirty="0">
                <a:solidFill>
                  <a:srgbClr val="FFFFFF"/>
                </a:solidFill>
                <a:latin typeface="Arial" panose="020B0604020202020204" pitchFamily="34" charset="0"/>
                <a:cs typeface="Arial" panose="020B0604020202020204" pitchFamily="34" charset="0"/>
              </a:rPr>
              <a:t> </a:t>
            </a:r>
            <a:r>
              <a:rPr sz="1200" spc="-5" dirty="0">
                <a:solidFill>
                  <a:srgbClr val="FFFFFF"/>
                </a:solidFill>
                <a:latin typeface="Arial" panose="020B0604020202020204" pitchFamily="34" charset="0"/>
                <a:cs typeface="Arial" panose="020B0604020202020204" pitchFamily="34" charset="0"/>
              </a:rPr>
              <a:t>glasshouse</a:t>
            </a:r>
            <a:r>
              <a:rPr sz="1200" spc="5" dirty="0">
                <a:solidFill>
                  <a:srgbClr val="FFFFFF"/>
                </a:solidFill>
                <a:latin typeface="Arial" panose="020B0604020202020204" pitchFamily="34" charset="0"/>
                <a:cs typeface="Arial" panose="020B0604020202020204" pitchFamily="34" charset="0"/>
              </a:rPr>
              <a:t> </a:t>
            </a:r>
            <a:r>
              <a:rPr sz="1200" dirty="0">
                <a:solidFill>
                  <a:srgbClr val="FFFFFF"/>
                </a:solidFill>
                <a:latin typeface="Arial" panose="020B0604020202020204" pitchFamily="34" charset="0"/>
                <a:cs typeface="Arial" panose="020B0604020202020204" pitchFamily="34" charset="0"/>
              </a:rPr>
              <a:t>vs</a:t>
            </a:r>
            <a:r>
              <a:rPr sz="1200" spc="-10" dirty="0">
                <a:solidFill>
                  <a:srgbClr val="FFFFFF"/>
                </a:solidFill>
                <a:latin typeface="Arial" panose="020B0604020202020204" pitchFamily="34" charset="0"/>
                <a:cs typeface="Arial" panose="020B0604020202020204" pitchFamily="34" charset="0"/>
              </a:rPr>
              <a:t> </a:t>
            </a:r>
            <a:r>
              <a:rPr sz="1200" spc="-5" dirty="0">
                <a:solidFill>
                  <a:srgbClr val="FFFFFF"/>
                </a:solidFill>
                <a:latin typeface="Arial" panose="020B0604020202020204" pitchFamily="34" charset="0"/>
                <a:cs typeface="Arial" panose="020B0604020202020204" pitchFamily="34" charset="0"/>
              </a:rPr>
              <a:t>field</a:t>
            </a:r>
            <a:r>
              <a:rPr sz="1200" dirty="0">
                <a:solidFill>
                  <a:srgbClr val="FFFFFF"/>
                </a:solidFill>
                <a:latin typeface="Arial" panose="020B0604020202020204" pitchFamily="34" charset="0"/>
                <a:cs typeface="Arial" panose="020B0604020202020204" pitchFamily="34" charset="0"/>
              </a:rPr>
              <a:t> </a:t>
            </a:r>
            <a:r>
              <a:rPr sz="1200" spc="-5" dirty="0">
                <a:solidFill>
                  <a:srgbClr val="FFFFFF"/>
                </a:solidFill>
                <a:latin typeface="Arial" panose="020B0604020202020204" pitchFamily="34" charset="0"/>
                <a:cs typeface="Arial" panose="020B0604020202020204" pitchFamily="34" charset="0"/>
              </a:rPr>
              <a:t>grown tomatoes.</a:t>
            </a:r>
            <a:endParaRPr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FAAF98-A2FC-E86D-A2ED-C6763C5DD837}"/>
              </a:ext>
            </a:extLst>
          </p:cNvPr>
          <p:cNvSpPr txBox="1"/>
          <p:nvPr/>
        </p:nvSpPr>
        <p:spPr>
          <a:xfrm>
            <a:off x="358775" y="2330672"/>
            <a:ext cx="5712005" cy="338554"/>
          </a:xfrm>
          <a:prstGeom prst="rect">
            <a:avLst/>
          </a:prstGeom>
          <a:noFill/>
        </p:spPr>
        <p:txBody>
          <a:bodyPr wrap="square" lIns="0" tIns="0" rIns="0" bIns="0">
            <a:noAutofit/>
          </a:bodyPr>
          <a:lstStyle/>
          <a:p>
            <a:r>
              <a:rPr lang="en-AU" sz="1600" b="1" dirty="0">
                <a:solidFill>
                  <a:sysClr val="windowText" lastClr="000000"/>
                </a:solidFill>
                <a:latin typeface="Arial" panose="020B0604020202020204" pitchFamily="34" charset="0"/>
                <a:cs typeface="Arial" panose="020B0604020202020204" pitchFamily="34" charset="0"/>
              </a:rPr>
              <a:t>Field production vs glasshouse production</a:t>
            </a:r>
          </a:p>
        </p:txBody>
      </p:sp>
      <p:sp>
        <p:nvSpPr>
          <p:cNvPr id="10" name="TextBox 9">
            <a:extLst>
              <a:ext uri="{FF2B5EF4-FFF2-40B4-BE49-F238E27FC236}">
                <a16:creationId xmlns:a16="http://schemas.microsoft.com/office/drawing/2014/main" id="{77C3A6A9-6EEF-12BE-38E8-E065743224C4}"/>
              </a:ext>
            </a:extLst>
          </p:cNvPr>
          <p:cNvSpPr txBox="1"/>
          <p:nvPr/>
        </p:nvSpPr>
        <p:spPr>
          <a:xfrm>
            <a:off x="6207645" y="2288922"/>
            <a:ext cx="5622405" cy="251583"/>
          </a:xfrm>
          <a:prstGeom prst="rect">
            <a:avLst/>
          </a:prstGeom>
          <a:noFill/>
        </p:spPr>
        <p:txBody>
          <a:bodyPr wrap="square" lIns="0" tIns="0" rIns="0" bIns="0">
            <a:noAutofit/>
          </a:bodyPr>
          <a:lstStyle>
            <a:defPPr>
              <a:defRPr lang="en-US"/>
            </a:defPPr>
            <a:lvl1pPr>
              <a:defRPr sz="1600" b="1">
                <a:solidFill>
                  <a:sysClr val="windowText" lastClr="000000"/>
                </a:solidFill>
                <a:latin typeface="Arial" panose="020B0604020202020204" pitchFamily="34" charset="0"/>
                <a:cs typeface="Arial" panose="020B0604020202020204" pitchFamily="34" charset="0"/>
              </a:defRPr>
            </a:lvl1pPr>
          </a:lstStyle>
          <a:p>
            <a:r>
              <a:rPr lang="en-AU" dirty="0"/>
              <a:t>Approximate national groundwater salinity map</a:t>
            </a:r>
          </a:p>
        </p:txBody>
      </p:sp>
      <p:sp>
        <p:nvSpPr>
          <p:cNvPr id="11" name="Freeform 10">
            <a:extLst>
              <a:ext uri="{FF2B5EF4-FFF2-40B4-BE49-F238E27FC236}">
                <a16:creationId xmlns:a16="http://schemas.microsoft.com/office/drawing/2014/main" id="{D38228C3-F544-1017-2519-C8C95459675E}"/>
              </a:ext>
            </a:extLst>
          </p:cNvPr>
          <p:cNvSpPr/>
          <p:nvPr/>
        </p:nvSpPr>
        <p:spPr>
          <a:xfrm>
            <a:off x="8341519" y="1128574"/>
            <a:ext cx="459753" cy="486052"/>
          </a:xfrm>
          <a:custGeom>
            <a:avLst/>
            <a:gdLst>
              <a:gd name="connsiteX0" fmla="*/ 459753 w 459753"/>
              <a:gd name="connsiteY0" fmla="*/ 482704 h 486052"/>
              <a:gd name="connsiteX1" fmla="*/ 0 w 459753"/>
              <a:gd name="connsiteY1" fmla="*/ 482704 h 486052"/>
              <a:gd name="connsiteX2" fmla="*/ 0 w 459753"/>
              <a:gd name="connsiteY2" fmla="*/ 0 h 486052"/>
              <a:gd name="connsiteX3" fmla="*/ 125781 w 459753"/>
              <a:gd name="connsiteY3" fmla="*/ 486053 h 486052"/>
              <a:gd name="connsiteX4" fmla="*/ 125781 w 459753"/>
              <a:gd name="connsiteY4" fmla="*/ 294623 h 486052"/>
              <a:gd name="connsiteX5" fmla="*/ 41205 w 459753"/>
              <a:gd name="connsiteY5" fmla="*/ 294623 h 486052"/>
              <a:gd name="connsiteX6" fmla="*/ 41205 w 459753"/>
              <a:gd name="connsiteY6" fmla="*/ 486053 h 486052"/>
              <a:gd name="connsiteX7" fmla="*/ 278288 w 459753"/>
              <a:gd name="connsiteY7" fmla="*/ 486053 h 486052"/>
              <a:gd name="connsiteX8" fmla="*/ 278288 w 459753"/>
              <a:gd name="connsiteY8" fmla="*/ 194475 h 486052"/>
              <a:gd name="connsiteX9" fmla="*/ 193712 w 459753"/>
              <a:gd name="connsiteY9" fmla="*/ 194475 h 486052"/>
              <a:gd name="connsiteX10" fmla="*/ 193712 w 459753"/>
              <a:gd name="connsiteY10" fmla="*/ 486053 h 486052"/>
              <a:gd name="connsiteX11" fmla="*/ 430794 w 459753"/>
              <a:gd name="connsiteY11" fmla="*/ 486053 h 486052"/>
              <a:gd name="connsiteX12" fmla="*/ 430794 w 459753"/>
              <a:gd name="connsiteY12" fmla="*/ 115203 h 486052"/>
              <a:gd name="connsiteX13" fmla="*/ 346219 w 459753"/>
              <a:gd name="connsiteY13" fmla="*/ 115203 h 486052"/>
              <a:gd name="connsiteX14" fmla="*/ 346219 w 459753"/>
              <a:gd name="connsiteY14" fmla="*/ 486053 h 486052"/>
              <a:gd name="connsiteX15" fmla="*/ 301021 w 459753"/>
              <a:gd name="connsiteY15" fmla="*/ 64250 h 486052"/>
              <a:gd name="connsiteX16" fmla="*/ 301021 w 459753"/>
              <a:gd name="connsiteY16" fmla="*/ 10116 h 486052"/>
              <a:gd name="connsiteX17" fmla="*/ 241988 w 459753"/>
              <a:gd name="connsiteY17" fmla="*/ 10116 h 486052"/>
              <a:gd name="connsiteX18" fmla="*/ 300819 w 459753"/>
              <a:gd name="connsiteY18" fmla="*/ 10319 h 486052"/>
              <a:gd name="connsiteX19" fmla="*/ 71280 w 459753"/>
              <a:gd name="connsiteY19" fmla="*/ 221204 h 48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753" h="486052">
                <a:moveTo>
                  <a:pt x="459753" y="482704"/>
                </a:moveTo>
                <a:lnTo>
                  <a:pt x="0" y="482704"/>
                </a:lnTo>
                <a:lnTo>
                  <a:pt x="0" y="0"/>
                </a:lnTo>
                <a:moveTo>
                  <a:pt x="125781" y="486053"/>
                </a:moveTo>
                <a:lnTo>
                  <a:pt x="125781" y="294623"/>
                </a:lnTo>
                <a:lnTo>
                  <a:pt x="41205" y="294623"/>
                </a:lnTo>
                <a:lnTo>
                  <a:pt x="41205" y="486053"/>
                </a:lnTo>
                <a:moveTo>
                  <a:pt x="278288" y="486053"/>
                </a:moveTo>
                <a:lnTo>
                  <a:pt x="278288" y="194475"/>
                </a:lnTo>
                <a:lnTo>
                  <a:pt x="193712" y="194475"/>
                </a:lnTo>
                <a:lnTo>
                  <a:pt x="193712" y="486053"/>
                </a:lnTo>
                <a:moveTo>
                  <a:pt x="430794" y="486053"/>
                </a:moveTo>
                <a:lnTo>
                  <a:pt x="430794" y="115203"/>
                </a:lnTo>
                <a:lnTo>
                  <a:pt x="346219" y="115203"/>
                </a:lnTo>
                <a:lnTo>
                  <a:pt x="346219" y="486053"/>
                </a:lnTo>
                <a:moveTo>
                  <a:pt x="301021" y="64250"/>
                </a:moveTo>
                <a:lnTo>
                  <a:pt x="301021" y="10116"/>
                </a:lnTo>
                <a:lnTo>
                  <a:pt x="241988" y="10116"/>
                </a:lnTo>
                <a:moveTo>
                  <a:pt x="300819" y="10319"/>
                </a:moveTo>
                <a:lnTo>
                  <a:pt x="71280" y="221204"/>
                </a:lnTo>
              </a:path>
            </a:pathLst>
          </a:custGeom>
          <a:noFill/>
          <a:ln w="15875" cap="flat">
            <a:solidFill>
              <a:schemeClr val="bg1"/>
            </a:solidFill>
            <a:prstDash val="solid"/>
            <a:round/>
          </a:ln>
        </p:spPr>
        <p:txBody>
          <a:bodyPr rtlCol="0" anchor="ctr"/>
          <a:lstStyle/>
          <a:p>
            <a:endParaRPr lang="en-AU"/>
          </a:p>
        </p:txBody>
      </p:sp>
      <p:sp>
        <p:nvSpPr>
          <p:cNvPr id="12" name="Freeform 11">
            <a:extLst>
              <a:ext uri="{FF2B5EF4-FFF2-40B4-BE49-F238E27FC236}">
                <a16:creationId xmlns:a16="http://schemas.microsoft.com/office/drawing/2014/main" id="{C45C4C69-26DB-4B7A-7DC4-35CC33480689}"/>
              </a:ext>
            </a:extLst>
          </p:cNvPr>
          <p:cNvSpPr/>
          <p:nvPr/>
        </p:nvSpPr>
        <p:spPr>
          <a:xfrm>
            <a:off x="492879" y="1080389"/>
            <a:ext cx="484529" cy="501822"/>
          </a:xfrm>
          <a:custGeom>
            <a:avLst/>
            <a:gdLst>
              <a:gd name="connsiteX0" fmla="*/ 464469 w 484529"/>
              <a:gd name="connsiteY0" fmla="*/ 501822 h 501822"/>
              <a:gd name="connsiteX1" fmla="*/ 20094 w 484529"/>
              <a:gd name="connsiteY1" fmla="*/ 501822 h 501822"/>
              <a:gd name="connsiteX2" fmla="*/ 34 w 484529"/>
              <a:gd name="connsiteY2" fmla="*/ 481759 h 501822"/>
              <a:gd name="connsiteX3" fmla="*/ 34 w 484529"/>
              <a:gd name="connsiteY3" fmla="*/ 78043 h 501822"/>
              <a:gd name="connsiteX4" fmla="*/ 20094 w 484529"/>
              <a:gd name="connsiteY4" fmla="*/ 57980 h 501822"/>
              <a:gd name="connsiteX5" fmla="*/ 464469 w 484529"/>
              <a:gd name="connsiteY5" fmla="*/ 57980 h 501822"/>
              <a:gd name="connsiteX6" fmla="*/ 484529 w 484529"/>
              <a:gd name="connsiteY6" fmla="*/ 78043 h 501822"/>
              <a:gd name="connsiteX7" fmla="*/ 484529 w 484529"/>
              <a:gd name="connsiteY7" fmla="*/ 481759 h 501822"/>
              <a:gd name="connsiteX8" fmla="*/ 464469 w 484529"/>
              <a:gd name="connsiteY8" fmla="*/ 501822 h 501822"/>
              <a:gd name="connsiteX9" fmla="*/ 151943 w 484529"/>
              <a:gd name="connsiteY9" fmla="*/ 297637 h 501822"/>
              <a:gd name="connsiteX10" fmla="*/ 151943 w 484529"/>
              <a:gd name="connsiteY10" fmla="*/ 224818 h 501822"/>
              <a:gd name="connsiteX11" fmla="*/ 137442 w 484529"/>
              <a:gd name="connsiteY11" fmla="*/ 210315 h 501822"/>
              <a:gd name="connsiteX12" fmla="*/ 64635 w 484529"/>
              <a:gd name="connsiteY12" fmla="*/ 210315 h 501822"/>
              <a:gd name="connsiteX13" fmla="*/ 50134 w 484529"/>
              <a:gd name="connsiteY13" fmla="*/ 224818 h 501822"/>
              <a:gd name="connsiteX14" fmla="*/ 50134 w 484529"/>
              <a:gd name="connsiteY14" fmla="*/ 297637 h 501822"/>
              <a:gd name="connsiteX15" fmla="*/ 64635 w 484529"/>
              <a:gd name="connsiteY15" fmla="*/ 312140 h 501822"/>
              <a:gd name="connsiteX16" fmla="*/ 137442 w 484529"/>
              <a:gd name="connsiteY16" fmla="*/ 312140 h 501822"/>
              <a:gd name="connsiteX17" fmla="*/ 151943 w 484529"/>
              <a:gd name="connsiteY17" fmla="*/ 297637 h 501822"/>
              <a:gd name="connsiteX18" fmla="*/ 293169 w 484529"/>
              <a:gd name="connsiteY18" fmla="*/ 297637 h 501822"/>
              <a:gd name="connsiteX19" fmla="*/ 293169 w 484529"/>
              <a:gd name="connsiteY19" fmla="*/ 224818 h 501822"/>
              <a:gd name="connsiteX20" fmla="*/ 278668 w 484529"/>
              <a:gd name="connsiteY20" fmla="*/ 210315 h 501822"/>
              <a:gd name="connsiteX21" fmla="*/ 205861 w 484529"/>
              <a:gd name="connsiteY21" fmla="*/ 210315 h 501822"/>
              <a:gd name="connsiteX22" fmla="*/ 191360 w 484529"/>
              <a:gd name="connsiteY22" fmla="*/ 224818 h 501822"/>
              <a:gd name="connsiteX23" fmla="*/ 191360 w 484529"/>
              <a:gd name="connsiteY23" fmla="*/ 297637 h 501822"/>
              <a:gd name="connsiteX24" fmla="*/ 205861 w 484529"/>
              <a:gd name="connsiteY24" fmla="*/ 312140 h 501822"/>
              <a:gd name="connsiteX25" fmla="*/ 278668 w 484529"/>
              <a:gd name="connsiteY25" fmla="*/ 312140 h 501822"/>
              <a:gd name="connsiteX26" fmla="*/ 293169 w 484529"/>
              <a:gd name="connsiteY26" fmla="*/ 297637 h 501822"/>
              <a:gd name="connsiteX27" fmla="*/ 434395 w 484529"/>
              <a:gd name="connsiteY27" fmla="*/ 297637 h 501822"/>
              <a:gd name="connsiteX28" fmla="*/ 434395 w 484529"/>
              <a:gd name="connsiteY28" fmla="*/ 224818 h 501822"/>
              <a:gd name="connsiteX29" fmla="*/ 419894 w 484529"/>
              <a:gd name="connsiteY29" fmla="*/ 210315 h 501822"/>
              <a:gd name="connsiteX30" fmla="*/ 347088 w 484529"/>
              <a:gd name="connsiteY30" fmla="*/ 210315 h 501822"/>
              <a:gd name="connsiteX31" fmla="*/ 332586 w 484529"/>
              <a:gd name="connsiteY31" fmla="*/ 224818 h 501822"/>
              <a:gd name="connsiteX32" fmla="*/ 332586 w 484529"/>
              <a:gd name="connsiteY32" fmla="*/ 297637 h 501822"/>
              <a:gd name="connsiteX33" fmla="*/ 347088 w 484529"/>
              <a:gd name="connsiteY33" fmla="*/ 312140 h 501822"/>
              <a:gd name="connsiteX34" fmla="*/ 419894 w 484529"/>
              <a:gd name="connsiteY34" fmla="*/ 312140 h 501822"/>
              <a:gd name="connsiteX35" fmla="*/ 434395 w 484529"/>
              <a:gd name="connsiteY35" fmla="*/ 297637 h 501822"/>
              <a:gd name="connsiteX36" fmla="*/ 151943 w 484529"/>
              <a:gd name="connsiteY36" fmla="*/ 439120 h 501822"/>
              <a:gd name="connsiteX37" fmla="*/ 151943 w 484529"/>
              <a:gd name="connsiteY37" fmla="*/ 366301 h 501822"/>
              <a:gd name="connsiteX38" fmla="*/ 137442 w 484529"/>
              <a:gd name="connsiteY38" fmla="*/ 351798 h 501822"/>
              <a:gd name="connsiteX39" fmla="*/ 64635 w 484529"/>
              <a:gd name="connsiteY39" fmla="*/ 351798 h 501822"/>
              <a:gd name="connsiteX40" fmla="*/ 50134 w 484529"/>
              <a:gd name="connsiteY40" fmla="*/ 366301 h 501822"/>
              <a:gd name="connsiteX41" fmla="*/ 50134 w 484529"/>
              <a:gd name="connsiteY41" fmla="*/ 439120 h 501822"/>
              <a:gd name="connsiteX42" fmla="*/ 64635 w 484529"/>
              <a:gd name="connsiteY42" fmla="*/ 453623 h 501822"/>
              <a:gd name="connsiteX43" fmla="*/ 137442 w 484529"/>
              <a:gd name="connsiteY43" fmla="*/ 453623 h 501822"/>
              <a:gd name="connsiteX44" fmla="*/ 151943 w 484529"/>
              <a:gd name="connsiteY44" fmla="*/ 439120 h 501822"/>
              <a:gd name="connsiteX45" fmla="*/ 293169 w 484529"/>
              <a:gd name="connsiteY45" fmla="*/ 439120 h 501822"/>
              <a:gd name="connsiteX46" fmla="*/ 293169 w 484529"/>
              <a:gd name="connsiteY46" fmla="*/ 366301 h 501822"/>
              <a:gd name="connsiteX47" fmla="*/ 278668 w 484529"/>
              <a:gd name="connsiteY47" fmla="*/ 351798 h 501822"/>
              <a:gd name="connsiteX48" fmla="*/ 205861 w 484529"/>
              <a:gd name="connsiteY48" fmla="*/ 351798 h 501822"/>
              <a:gd name="connsiteX49" fmla="*/ 191360 w 484529"/>
              <a:gd name="connsiteY49" fmla="*/ 366301 h 501822"/>
              <a:gd name="connsiteX50" fmla="*/ 191360 w 484529"/>
              <a:gd name="connsiteY50" fmla="*/ 439120 h 501822"/>
              <a:gd name="connsiteX51" fmla="*/ 205861 w 484529"/>
              <a:gd name="connsiteY51" fmla="*/ 453623 h 501822"/>
              <a:gd name="connsiteX52" fmla="*/ 278668 w 484529"/>
              <a:gd name="connsiteY52" fmla="*/ 453623 h 501822"/>
              <a:gd name="connsiteX53" fmla="*/ 293169 w 484529"/>
              <a:gd name="connsiteY53" fmla="*/ 439120 h 501822"/>
              <a:gd name="connsiteX54" fmla="*/ 434395 w 484529"/>
              <a:gd name="connsiteY54" fmla="*/ 439120 h 501822"/>
              <a:gd name="connsiteX55" fmla="*/ 434395 w 484529"/>
              <a:gd name="connsiteY55" fmla="*/ 366301 h 501822"/>
              <a:gd name="connsiteX56" fmla="*/ 419894 w 484529"/>
              <a:gd name="connsiteY56" fmla="*/ 351798 h 501822"/>
              <a:gd name="connsiteX57" fmla="*/ 347088 w 484529"/>
              <a:gd name="connsiteY57" fmla="*/ 351798 h 501822"/>
              <a:gd name="connsiteX58" fmla="*/ 332586 w 484529"/>
              <a:gd name="connsiteY58" fmla="*/ 366301 h 501822"/>
              <a:gd name="connsiteX59" fmla="*/ 332586 w 484529"/>
              <a:gd name="connsiteY59" fmla="*/ 439120 h 501822"/>
              <a:gd name="connsiteX60" fmla="*/ 347088 w 484529"/>
              <a:gd name="connsiteY60" fmla="*/ 453623 h 501822"/>
              <a:gd name="connsiteX61" fmla="*/ 419894 w 484529"/>
              <a:gd name="connsiteY61" fmla="*/ 453623 h 501822"/>
              <a:gd name="connsiteX62" fmla="*/ 434395 w 484529"/>
              <a:gd name="connsiteY62" fmla="*/ 439120 h 501822"/>
              <a:gd name="connsiteX63" fmla="*/ 0 w 484529"/>
              <a:gd name="connsiteY63" fmla="*/ 154244 h 501822"/>
              <a:gd name="connsiteX64" fmla="*/ 484529 w 484529"/>
              <a:gd name="connsiteY64" fmla="*/ 154244 h 501822"/>
              <a:gd name="connsiteX65" fmla="*/ 101039 w 484529"/>
              <a:gd name="connsiteY65" fmla="*/ 0 h 501822"/>
              <a:gd name="connsiteX66" fmla="*/ 101039 w 484529"/>
              <a:gd name="connsiteY66" fmla="*/ 103366 h 501822"/>
              <a:gd name="connsiteX67" fmla="*/ 383491 w 484529"/>
              <a:gd name="connsiteY67" fmla="*/ 0 h 501822"/>
              <a:gd name="connsiteX68" fmla="*/ 383491 w 484529"/>
              <a:gd name="connsiteY68" fmla="*/ 103366 h 50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4529" h="501822">
                <a:moveTo>
                  <a:pt x="464469" y="501822"/>
                </a:moveTo>
                <a:lnTo>
                  <a:pt x="20094" y="501822"/>
                </a:lnTo>
                <a:cubicBezTo>
                  <a:pt x="9042" y="501822"/>
                  <a:pt x="34" y="492779"/>
                  <a:pt x="34" y="481759"/>
                </a:cubicBezTo>
                <a:lnTo>
                  <a:pt x="34" y="78043"/>
                </a:lnTo>
                <a:cubicBezTo>
                  <a:pt x="34" y="66990"/>
                  <a:pt x="9076" y="57980"/>
                  <a:pt x="20094" y="57980"/>
                </a:cubicBezTo>
                <a:lnTo>
                  <a:pt x="464469" y="57980"/>
                </a:lnTo>
                <a:cubicBezTo>
                  <a:pt x="475521" y="57980"/>
                  <a:pt x="484529" y="67024"/>
                  <a:pt x="484529" y="78043"/>
                </a:cubicBezTo>
                <a:lnTo>
                  <a:pt x="484529" y="481759"/>
                </a:lnTo>
                <a:cubicBezTo>
                  <a:pt x="484529" y="492812"/>
                  <a:pt x="475487" y="501822"/>
                  <a:pt x="464469" y="501822"/>
                </a:cubicBezTo>
                <a:close/>
                <a:moveTo>
                  <a:pt x="151943" y="297637"/>
                </a:moveTo>
                <a:lnTo>
                  <a:pt x="151943" y="224818"/>
                </a:lnTo>
                <a:cubicBezTo>
                  <a:pt x="151943" y="216847"/>
                  <a:pt x="145412" y="210315"/>
                  <a:pt x="137442" y="210315"/>
                </a:cubicBezTo>
                <a:lnTo>
                  <a:pt x="64635" y="210315"/>
                </a:lnTo>
                <a:cubicBezTo>
                  <a:pt x="56665" y="210315"/>
                  <a:pt x="50134" y="216847"/>
                  <a:pt x="50134" y="224818"/>
                </a:cubicBezTo>
                <a:lnTo>
                  <a:pt x="50134" y="297637"/>
                </a:lnTo>
                <a:cubicBezTo>
                  <a:pt x="50134" y="305608"/>
                  <a:pt x="56665" y="312140"/>
                  <a:pt x="64635" y="312140"/>
                </a:cubicBezTo>
                <a:lnTo>
                  <a:pt x="137442" y="312140"/>
                </a:lnTo>
                <a:cubicBezTo>
                  <a:pt x="145412" y="312140"/>
                  <a:pt x="151943" y="305608"/>
                  <a:pt x="151943" y="297637"/>
                </a:cubicBezTo>
                <a:close/>
                <a:moveTo>
                  <a:pt x="293169" y="297637"/>
                </a:moveTo>
                <a:lnTo>
                  <a:pt x="293169" y="224818"/>
                </a:lnTo>
                <a:cubicBezTo>
                  <a:pt x="293169" y="216847"/>
                  <a:pt x="286639" y="210315"/>
                  <a:pt x="278668" y="210315"/>
                </a:cubicBezTo>
                <a:lnTo>
                  <a:pt x="205861" y="210315"/>
                </a:lnTo>
                <a:cubicBezTo>
                  <a:pt x="197891" y="210315"/>
                  <a:pt x="191360" y="216847"/>
                  <a:pt x="191360" y="224818"/>
                </a:cubicBezTo>
                <a:lnTo>
                  <a:pt x="191360" y="297637"/>
                </a:lnTo>
                <a:cubicBezTo>
                  <a:pt x="191360" y="305608"/>
                  <a:pt x="197891" y="312140"/>
                  <a:pt x="205861" y="312140"/>
                </a:cubicBezTo>
                <a:lnTo>
                  <a:pt x="278668" y="312140"/>
                </a:lnTo>
                <a:cubicBezTo>
                  <a:pt x="286639" y="312140"/>
                  <a:pt x="293169" y="305608"/>
                  <a:pt x="293169" y="297637"/>
                </a:cubicBezTo>
                <a:close/>
                <a:moveTo>
                  <a:pt x="434395" y="297637"/>
                </a:moveTo>
                <a:lnTo>
                  <a:pt x="434395" y="224818"/>
                </a:lnTo>
                <a:cubicBezTo>
                  <a:pt x="434395" y="216847"/>
                  <a:pt x="427865" y="210315"/>
                  <a:pt x="419894" y="210315"/>
                </a:cubicBezTo>
                <a:lnTo>
                  <a:pt x="347088" y="210315"/>
                </a:lnTo>
                <a:cubicBezTo>
                  <a:pt x="339117" y="210315"/>
                  <a:pt x="332586" y="216847"/>
                  <a:pt x="332586" y="224818"/>
                </a:cubicBezTo>
                <a:lnTo>
                  <a:pt x="332586" y="297637"/>
                </a:lnTo>
                <a:cubicBezTo>
                  <a:pt x="332586" y="305608"/>
                  <a:pt x="339117" y="312140"/>
                  <a:pt x="347088" y="312140"/>
                </a:cubicBezTo>
                <a:lnTo>
                  <a:pt x="419894" y="312140"/>
                </a:lnTo>
                <a:cubicBezTo>
                  <a:pt x="427865" y="312140"/>
                  <a:pt x="434395" y="305608"/>
                  <a:pt x="434395" y="297637"/>
                </a:cubicBezTo>
                <a:close/>
                <a:moveTo>
                  <a:pt x="151943" y="439120"/>
                </a:moveTo>
                <a:lnTo>
                  <a:pt x="151943" y="366301"/>
                </a:lnTo>
                <a:cubicBezTo>
                  <a:pt x="151943" y="358330"/>
                  <a:pt x="145412" y="351798"/>
                  <a:pt x="137442" y="351798"/>
                </a:cubicBezTo>
                <a:lnTo>
                  <a:pt x="64635" y="351798"/>
                </a:lnTo>
                <a:cubicBezTo>
                  <a:pt x="56665" y="351798"/>
                  <a:pt x="50134" y="358330"/>
                  <a:pt x="50134" y="366301"/>
                </a:cubicBezTo>
                <a:lnTo>
                  <a:pt x="50134" y="439120"/>
                </a:lnTo>
                <a:cubicBezTo>
                  <a:pt x="50134" y="447091"/>
                  <a:pt x="56665" y="453623"/>
                  <a:pt x="64635" y="453623"/>
                </a:cubicBezTo>
                <a:lnTo>
                  <a:pt x="137442" y="453623"/>
                </a:lnTo>
                <a:cubicBezTo>
                  <a:pt x="145412" y="453623"/>
                  <a:pt x="151943" y="447091"/>
                  <a:pt x="151943" y="439120"/>
                </a:cubicBezTo>
                <a:close/>
                <a:moveTo>
                  <a:pt x="293169" y="439120"/>
                </a:moveTo>
                <a:lnTo>
                  <a:pt x="293169" y="366301"/>
                </a:lnTo>
                <a:cubicBezTo>
                  <a:pt x="293169" y="358330"/>
                  <a:pt x="286639" y="351798"/>
                  <a:pt x="278668" y="351798"/>
                </a:cubicBezTo>
                <a:lnTo>
                  <a:pt x="205861" y="351798"/>
                </a:lnTo>
                <a:cubicBezTo>
                  <a:pt x="197891" y="351798"/>
                  <a:pt x="191360" y="358330"/>
                  <a:pt x="191360" y="366301"/>
                </a:cubicBezTo>
                <a:lnTo>
                  <a:pt x="191360" y="439120"/>
                </a:lnTo>
                <a:cubicBezTo>
                  <a:pt x="191360" y="447091"/>
                  <a:pt x="197891" y="453623"/>
                  <a:pt x="205861" y="453623"/>
                </a:cubicBezTo>
                <a:lnTo>
                  <a:pt x="278668" y="453623"/>
                </a:lnTo>
                <a:cubicBezTo>
                  <a:pt x="286639" y="453623"/>
                  <a:pt x="293169" y="447091"/>
                  <a:pt x="293169" y="439120"/>
                </a:cubicBezTo>
                <a:close/>
                <a:moveTo>
                  <a:pt x="434395" y="439120"/>
                </a:moveTo>
                <a:lnTo>
                  <a:pt x="434395" y="366301"/>
                </a:lnTo>
                <a:cubicBezTo>
                  <a:pt x="434395" y="358330"/>
                  <a:pt x="427865" y="351798"/>
                  <a:pt x="419894" y="351798"/>
                </a:cubicBezTo>
                <a:lnTo>
                  <a:pt x="347088" y="351798"/>
                </a:lnTo>
                <a:cubicBezTo>
                  <a:pt x="339117" y="351798"/>
                  <a:pt x="332586" y="358330"/>
                  <a:pt x="332586" y="366301"/>
                </a:cubicBezTo>
                <a:lnTo>
                  <a:pt x="332586" y="439120"/>
                </a:lnTo>
                <a:cubicBezTo>
                  <a:pt x="332586" y="447091"/>
                  <a:pt x="339117" y="453623"/>
                  <a:pt x="347088" y="453623"/>
                </a:cubicBezTo>
                <a:lnTo>
                  <a:pt x="419894" y="453623"/>
                </a:lnTo>
                <a:cubicBezTo>
                  <a:pt x="427865" y="453623"/>
                  <a:pt x="434395" y="447091"/>
                  <a:pt x="434395" y="439120"/>
                </a:cubicBezTo>
                <a:close/>
                <a:moveTo>
                  <a:pt x="0" y="154244"/>
                </a:moveTo>
                <a:lnTo>
                  <a:pt x="484529" y="154244"/>
                </a:lnTo>
                <a:moveTo>
                  <a:pt x="101039" y="0"/>
                </a:moveTo>
                <a:lnTo>
                  <a:pt x="101039" y="103366"/>
                </a:lnTo>
                <a:moveTo>
                  <a:pt x="383491" y="0"/>
                </a:moveTo>
                <a:lnTo>
                  <a:pt x="383491" y="103366"/>
                </a:lnTo>
              </a:path>
            </a:pathLst>
          </a:custGeom>
          <a:noFill/>
          <a:ln w="15875" cap="flat">
            <a:solidFill>
              <a:schemeClr val="bg1"/>
            </a:solidFill>
            <a:prstDash val="solid"/>
            <a:round/>
          </a:ln>
        </p:spPr>
        <p:txBody>
          <a:bodyPr rtlCol="0" anchor="ctr"/>
          <a:lstStyle/>
          <a:p>
            <a:endParaRPr lang="en-AU"/>
          </a:p>
        </p:txBody>
      </p:sp>
      <p:sp>
        <p:nvSpPr>
          <p:cNvPr id="13" name="Freeform 12">
            <a:extLst>
              <a:ext uri="{FF2B5EF4-FFF2-40B4-BE49-F238E27FC236}">
                <a16:creationId xmlns:a16="http://schemas.microsoft.com/office/drawing/2014/main" id="{0EB0DFA5-4BB0-93A9-5F81-3D6DA46F9876}"/>
              </a:ext>
            </a:extLst>
          </p:cNvPr>
          <p:cNvSpPr/>
          <p:nvPr/>
        </p:nvSpPr>
        <p:spPr>
          <a:xfrm>
            <a:off x="4477052" y="1108015"/>
            <a:ext cx="439352" cy="490870"/>
          </a:xfrm>
          <a:custGeom>
            <a:avLst/>
            <a:gdLst>
              <a:gd name="connsiteX0" fmla="*/ 391093 w 439352"/>
              <a:gd name="connsiteY0" fmla="*/ 100586 h 490870"/>
              <a:gd name="connsiteX1" fmla="*/ 212760 w 439352"/>
              <a:gd name="connsiteY1" fmla="*/ 149925 h 490870"/>
              <a:gd name="connsiteX2" fmla="*/ 35768 w 439352"/>
              <a:gd name="connsiteY2" fmla="*/ 101625 h 490870"/>
              <a:gd name="connsiteX3" fmla="*/ 261589 w 439352"/>
              <a:gd name="connsiteY3" fmla="*/ 281795 h 490870"/>
              <a:gd name="connsiteX4" fmla="*/ 212760 w 439352"/>
              <a:gd name="connsiteY4" fmla="*/ 279417 h 490870"/>
              <a:gd name="connsiteX5" fmla="*/ 35768 w 439352"/>
              <a:gd name="connsiteY5" fmla="*/ 327716 h 490870"/>
              <a:gd name="connsiteX6" fmla="*/ 420229 w 439352"/>
              <a:gd name="connsiteY6" fmla="*/ 276569 h 490870"/>
              <a:gd name="connsiteX7" fmla="*/ 429272 w 439352"/>
              <a:gd name="connsiteY7" fmla="*/ 214671 h 490870"/>
              <a:gd name="connsiteX8" fmla="*/ 214636 w 439352"/>
              <a:gd name="connsiteY8" fmla="*/ 0 h 490870"/>
              <a:gd name="connsiteX9" fmla="*/ 0 w 439352"/>
              <a:gd name="connsiteY9" fmla="*/ 214671 h 490870"/>
              <a:gd name="connsiteX10" fmla="*/ 214636 w 439352"/>
              <a:gd name="connsiteY10" fmla="*/ 429340 h 490870"/>
              <a:gd name="connsiteX11" fmla="*/ 300503 w 439352"/>
              <a:gd name="connsiteY11" fmla="*/ 214671 h 490870"/>
              <a:gd name="connsiteX12" fmla="*/ 214636 w 439352"/>
              <a:gd name="connsiteY12" fmla="*/ 0 h 490870"/>
              <a:gd name="connsiteX13" fmla="*/ 128769 w 439352"/>
              <a:gd name="connsiteY13" fmla="*/ 214671 h 490870"/>
              <a:gd name="connsiteX14" fmla="*/ 214636 w 439352"/>
              <a:gd name="connsiteY14" fmla="*/ 429340 h 490870"/>
              <a:gd name="connsiteX15" fmla="*/ 439352 w 439352"/>
              <a:gd name="connsiteY15" fmla="*/ 394070 h 490870"/>
              <a:gd name="connsiteX16" fmla="*/ 342567 w 439352"/>
              <a:gd name="connsiteY16" fmla="*/ 490870 h 490870"/>
              <a:gd name="connsiteX17" fmla="*/ 245782 w 439352"/>
              <a:gd name="connsiteY17" fmla="*/ 394070 h 490870"/>
              <a:gd name="connsiteX18" fmla="*/ 342567 w 439352"/>
              <a:gd name="connsiteY18" fmla="*/ 205760 h 490870"/>
              <a:gd name="connsiteX19" fmla="*/ 439352 w 439352"/>
              <a:gd name="connsiteY19" fmla="*/ 394070 h 490870"/>
              <a:gd name="connsiteX20" fmla="*/ 287911 w 439352"/>
              <a:gd name="connsiteY20" fmla="*/ 394070 h 490870"/>
              <a:gd name="connsiteX21" fmla="*/ 342567 w 439352"/>
              <a:gd name="connsiteY21" fmla="*/ 448733 h 490870"/>
              <a:gd name="connsiteX22" fmla="*/ 439352 w 439352"/>
              <a:gd name="connsiteY22" fmla="*/ 394070 h 490870"/>
              <a:gd name="connsiteX23" fmla="*/ 342567 w 439352"/>
              <a:gd name="connsiteY23" fmla="*/ 490870 h 490870"/>
              <a:gd name="connsiteX24" fmla="*/ 245782 w 439352"/>
              <a:gd name="connsiteY24" fmla="*/ 394070 h 490870"/>
              <a:gd name="connsiteX25" fmla="*/ 342567 w 439352"/>
              <a:gd name="connsiteY25" fmla="*/ 205760 h 490870"/>
              <a:gd name="connsiteX26" fmla="*/ 439352 w 439352"/>
              <a:gd name="connsiteY26" fmla="*/ 394070 h 490870"/>
              <a:gd name="connsiteX27" fmla="*/ 287911 w 439352"/>
              <a:gd name="connsiteY27" fmla="*/ 394070 h 490870"/>
              <a:gd name="connsiteX28" fmla="*/ 342567 w 439352"/>
              <a:gd name="connsiteY28" fmla="*/ 448733 h 49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352" h="490870">
                <a:moveTo>
                  <a:pt x="391093" y="100586"/>
                </a:moveTo>
                <a:cubicBezTo>
                  <a:pt x="343840" y="137397"/>
                  <a:pt x="281314" y="149925"/>
                  <a:pt x="212760" y="149925"/>
                </a:cubicBezTo>
                <a:cubicBezTo>
                  <a:pt x="144207" y="149925"/>
                  <a:pt x="82854" y="137799"/>
                  <a:pt x="35768" y="101625"/>
                </a:cubicBezTo>
                <a:moveTo>
                  <a:pt x="261589" y="281795"/>
                </a:moveTo>
                <a:cubicBezTo>
                  <a:pt x="245748" y="280153"/>
                  <a:pt x="229438" y="279417"/>
                  <a:pt x="212760" y="279417"/>
                </a:cubicBezTo>
                <a:cubicBezTo>
                  <a:pt x="144843" y="279417"/>
                  <a:pt x="82854" y="291541"/>
                  <a:pt x="35768" y="327716"/>
                </a:cubicBezTo>
                <a:moveTo>
                  <a:pt x="420229" y="276569"/>
                </a:moveTo>
                <a:cubicBezTo>
                  <a:pt x="426123" y="256974"/>
                  <a:pt x="429272" y="236207"/>
                  <a:pt x="429272" y="214671"/>
                </a:cubicBezTo>
                <a:cubicBezTo>
                  <a:pt x="429272" y="96099"/>
                  <a:pt x="333189" y="0"/>
                  <a:pt x="214636" y="0"/>
                </a:cubicBezTo>
                <a:cubicBezTo>
                  <a:pt x="96083" y="0"/>
                  <a:pt x="0" y="96099"/>
                  <a:pt x="0" y="214671"/>
                </a:cubicBezTo>
                <a:cubicBezTo>
                  <a:pt x="0" y="333243"/>
                  <a:pt x="96083" y="429340"/>
                  <a:pt x="214636" y="429340"/>
                </a:cubicBezTo>
                <a:moveTo>
                  <a:pt x="300503" y="214671"/>
                </a:moveTo>
                <a:cubicBezTo>
                  <a:pt x="300503" y="96099"/>
                  <a:pt x="262057" y="0"/>
                  <a:pt x="214636" y="0"/>
                </a:cubicBezTo>
                <a:cubicBezTo>
                  <a:pt x="167215" y="0"/>
                  <a:pt x="128769" y="96099"/>
                  <a:pt x="128769" y="214671"/>
                </a:cubicBezTo>
                <a:cubicBezTo>
                  <a:pt x="128769" y="333243"/>
                  <a:pt x="167215" y="429340"/>
                  <a:pt x="214636" y="429340"/>
                </a:cubicBezTo>
                <a:moveTo>
                  <a:pt x="439352" y="394070"/>
                </a:moveTo>
                <a:cubicBezTo>
                  <a:pt x="439352" y="447528"/>
                  <a:pt x="396016" y="490870"/>
                  <a:pt x="342567" y="490870"/>
                </a:cubicBezTo>
                <a:cubicBezTo>
                  <a:pt x="289117" y="490870"/>
                  <a:pt x="245782" y="447528"/>
                  <a:pt x="245782" y="394070"/>
                </a:cubicBezTo>
                <a:cubicBezTo>
                  <a:pt x="245782" y="322424"/>
                  <a:pt x="320129" y="234666"/>
                  <a:pt x="342567" y="205760"/>
                </a:cubicBezTo>
                <a:cubicBezTo>
                  <a:pt x="365038" y="234666"/>
                  <a:pt x="439352" y="322389"/>
                  <a:pt x="439352" y="394070"/>
                </a:cubicBezTo>
                <a:close/>
                <a:moveTo>
                  <a:pt x="287911" y="394070"/>
                </a:moveTo>
                <a:cubicBezTo>
                  <a:pt x="287911" y="424216"/>
                  <a:pt x="312426" y="448733"/>
                  <a:pt x="342567" y="448733"/>
                </a:cubicBezTo>
                <a:moveTo>
                  <a:pt x="439352" y="394070"/>
                </a:moveTo>
                <a:cubicBezTo>
                  <a:pt x="439352" y="447528"/>
                  <a:pt x="396016" y="490870"/>
                  <a:pt x="342567" y="490870"/>
                </a:cubicBezTo>
                <a:cubicBezTo>
                  <a:pt x="289117" y="490870"/>
                  <a:pt x="245782" y="447528"/>
                  <a:pt x="245782" y="394070"/>
                </a:cubicBezTo>
                <a:cubicBezTo>
                  <a:pt x="245782" y="322424"/>
                  <a:pt x="320129" y="234666"/>
                  <a:pt x="342567" y="205760"/>
                </a:cubicBezTo>
                <a:cubicBezTo>
                  <a:pt x="365038" y="234666"/>
                  <a:pt x="439352" y="322389"/>
                  <a:pt x="439352" y="394070"/>
                </a:cubicBezTo>
                <a:close/>
                <a:moveTo>
                  <a:pt x="287911" y="394070"/>
                </a:moveTo>
                <a:cubicBezTo>
                  <a:pt x="287911" y="424216"/>
                  <a:pt x="312426" y="448733"/>
                  <a:pt x="342567" y="448733"/>
                </a:cubicBezTo>
              </a:path>
            </a:pathLst>
          </a:custGeom>
          <a:noFill/>
          <a:ln w="15875" cap="flat">
            <a:solidFill>
              <a:schemeClr val="bg1"/>
            </a:solidFill>
            <a:prstDash val="solid"/>
            <a:round/>
          </a:ln>
        </p:spPr>
        <p:txBody>
          <a:bodyPr rtlCol="0" anchor="ctr"/>
          <a:lstStyle/>
          <a:p>
            <a:endParaRPr lang="en-AU"/>
          </a:p>
        </p:txBody>
      </p:sp>
    </p:spTree>
    <p:extLst>
      <p:ext uri="{BB962C8B-B14F-4D97-AF65-F5344CB8AC3E}">
        <p14:creationId xmlns:p14="http://schemas.microsoft.com/office/powerpoint/2010/main" val="122165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DB4F-763B-5B53-143C-73BC528FCDBF}"/>
            </a:ext>
          </a:extLst>
        </p:cNvPr>
        <p:cNvGrpSpPr/>
        <p:nvPr/>
      </p:nvGrpSpPr>
      <p:grpSpPr>
        <a:xfrm>
          <a:off x="0" y="0"/>
          <a:ext cx="0" cy="0"/>
          <a:chOff x="0" y="0"/>
          <a:chExt cx="0" cy="0"/>
        </a:xfrm>
      </p:grpSpPr>
      <p:pic>
        <p:nvPicPr>
          <p:cNvPr id="6" name="Picture Placeholder 5" descr="A greenhouse with pink lights&#10;&#10;Description automatically generated">
            <a:extLst>
              <a:ext uri="{FF2B5EF4-FFF2-40B4-BE49-F238E27FC236}">
                <a16:creationId xmlns:a16="http://schemas.microsoft.com/office/drawing/2014/main" id="{2AF79F90-41CF-FE2B-5129-C0D7DCF18B1F}"/>
              </a:ext>
            </a:extLst>
          </p:cNvPr>
          <p:cNvPicPr>
            <a:picLocks noGrp="1" noChangeAspect="1"/>
          </p:cNvPicPr>
          <p:nvPr>
            <p:ph type="pic" sz="quarter" idx="17"/>
          </p:nvPr>
        </p:nvPicPr>
        <p:blipFill>
          <a:blip r:embed="rId2"/>
          <a:srcRect l="30223" r="30223"/>
          <a:stretch>
            <a:fillRect/>
          </a:stretch>
        </p:blipFill>
        <p:spPr/>
      </p:pic>
      <p:sp>
        <p:nvSpPr>
          <p:cNvPr id="7" name="Title 6">
            <a:extLst>
              <a:ext uri="{FF2B5EF4-FFF2-40B4-BE49-F238E27FC236}">
                <a16:creationId xmlns:a16="http://schemas.microsoft.com/office/drawing/2014/main" id="{5A1C8693-9FDA-72CD-437C-9B850FA02B91}"/>
              </a:ext>
            </a:extLst>
          </p:cNvPr>
          <p:cNvSpPr>
            <a:spLocks noGrp="1"/>
          </p:cNvSpPr>
          <p:nvPr>
            <p:ph type="title"/>
          </p:nvPr>
        </p:nvSpPr>
        <p:spPr/>
        <p:txBody>
          <a:bodyPr/>
          <a:lstStyle/>
          <a:p>
            <a:r>
              <a:rPr lang="en-US"/>
              <a:t>What is a Sustainable Agriculture Investment?</a:t>
            </a:r>
            <a:br>
              <a:rPr lang="en-US"/>
            </a:br>
            <a:endParaRPr lang="en-AU"/>
          </a:p>
        </p:txBody>
      </p:sp>
      <p:sp>
        <p:nvSpPr>
          <p:cNvPr id="4" name="Footer Placeholder 3">
            <a:extLst>
              <a:ext uri="{FF2B5EF4-FFF2-40B4-BE49-F238E27FC236}">
                <a16:creationId xmlns:a16="http://schemas.microsoft.com/office/drawing/2014/main" id="{265B3601-4CF4-87CC-0395-DFAFE17E8F0A}"/>
              </a:ext>
            </a:extLst>
          </p:cNvPr>
          <p:cNvSpPr>
            <a:spLocks noGrp="1"/>
          </p:cNvSpPr>
          <p:nvPr>
            <p:ph type="ftr" sz="quarter" idx="19"/>
          </p:nvPr>
        </p:nvSpPr>
        <p:spPr/>
        <p:txBody>
          <a:bodyPr/>
          <a:lstStyle/>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700" b="0" i="0" u="none" strike="noStrike" kern="1200" cap="none" spc="0" normalizeH="0" baseline="0" noProof="0">
                <a:ln>
                  <a:noFill/>
                </a:ln>
                <a:solidFill>
                  <a:srgbClr val="000000"/>
                </a:solidFill>
                <a:effectLst/>
                <a:uLnTx/>
                <a:uFillTx/>
                <a:latin typeface="Arial" panose="020B0604020202020204"/>
                <a:ea typeface="+mn-ea"/>
                <a:cs typeface="+mn-cs"/>
              </a:rPr>
              <a:t>Source: FTI Consulting, IBIS World.</a:t>
            </a:r>
          </a:p>
        </p:txBody>
      </p:sp>
      <p:sp>
        <p:nvSpPr>
          <p:cNvPr id="9" name="Text Placeholder 8">
            <a:extLst>
              <a:ext uri="{FF2B5EF4-FFF2-40B4-BE49-F238E27FC236}">
                <a16:creationId xmlns:a16="http://schemas.microsoft.com/office/drawing/2014/main" id="{2C247135-1217-7320-DFE3-EEF75F6106F3}"/>
              </a:ext>
            </a:extLst>
          </p:cNvPr>
          <p:cNvSpPr>
            <a:spLocks noGrp="1"/>
          </p:cNvSpPr>
          <p:nvPr>
            <p:ph type="body" sz="quarter" idx="12"/>
          </p:nvPr>
        </p:nvSpPr>
        <p:spPr/>
        <p:txBody>
          <a:bodyPr/>
          <a:lstStyle/>
          <a:p>
            <a:r>
              <a:rPr lang="en-GB"/>
              <a:t>Agricultural real estate offers disproportionately higher ESG credentials compared to traditional asset classes such as shares or bonds.</a:t>
            </a:r>
          </a:p>
        </p:txBody>
      </p:sp>
      <p:pic>
        <p:nvPicPr>
          <p:cNvPr id="39" name="Content Placeholder 38">
            <a:extLst>
              <a:ext uri="{FF2B5EF4-FFF2-40B4-BE49-F238E27FC236}">
                <a16:creationId xmlns:a16="http://schemas.microsoft.com/office/drawing/2014/main" id="{2927DB74-B19E-8E53-8BDB-397AF124A96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658644" y="1429544"/>
            <a:ext cx="4762500" cy="4762500"/>
          </a:xfrm>
        </p:spPr>
      </p:pic>
      <p:sp>
        <p:nvSpPr>
          <p:cNvPr id="14" name="37">
            <a:extLst>
              <a:ext uri="{FF2B5EF4-FFF2-40B4-BE49-F238E27FC236}">
                <a16:creationId xmlns:a16="http://schemas.microsoft.com/office/drawing/2014/main" id="{4D64304D-342F-909D-F3B1-07EE073C3312}"/>
              </a:ext>
            </a:extLst>
          </p:cNvPr>
          <p:cNvSpPr txBox="1"/>
          <p:nvPr/>
        </p:nvSpPr>
        <p:spPr>
          <a:xfrm>
            <a:off x="8159002" y="2966714"/>
            <a:ext cx="1578221" cy="384721"/>
          </a:xfrm>
          <a:prstGeom prst="rect">
            <a:avLst/>
          </a:prstGeom>
          <a:ln w="3175">
            <a:solidFill>
              <a:schemeClr val="bg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400">
                <a:solidFill>
                  <a:srgbClr val="333333"/>
                </a:solidFill>
                <a:latin typeface="Helvetica"/>
                <a:ea typeface="Helvetica"/>
                <a:cs typeface="Helvetica"/>
                <a:sym typeface="Helvetica"/>
              </a:defRPr>
            </a:lvl1pP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sz="2500" b="1" i="0" u="none" strike="noStrike" kern="0" cap="none" spc="0" normalizeH="0" baseline="0" noProof="0">
              <a:ln>
                <a:noFill/>
              </a:ln>
              <a:solidFill>
                <a:srgbClr val="FFFFFF"/>
              </a:solidFill>
              <a:effectLst/>
              <a:uLnTx/>
              <a:uFillTx/>
              <a:latin typeface="Arial" panose="020B0604020202020204"/>
              <a:cs typeface="Helvetica"/>
              <a:sym typeface="Helvetica"/>
            </a:endParaRPr>
          </a:p>
        </p:txBody>
      </p:sp>
      <p:sp>
        <p:nvSpPr>
          <p:cNvPr id="15" name="Rectangle 14">
            <a:extLst>
              <a:ext uri="{FF2B5EF4-FFF2-40B4-BE49-F238E27FC236}">
                <a16:creationId xmlns:a16="http://schemas.microsoft.com/office/drawing/2014/main" id="{B756E2C6-EBD7-9141-6F22-7527B3ACE04C}"/>
              </a:ext>
            </a:extLst>
          </p:cNvPr>
          <p:cNvSpPr>
            <a:spLocks/>
          </p:cNvSpPr>
          <p:nvPr/>
        </p:nvSpPr>
        <p:spPr>
          <a:xfrm>
            <a:off x="2759318" y="1718953"/>
            <a:ext cx="9432682" cy="43152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a:ln>
                <a:noFill/>
              </a:ln>
              <a:solidFill>
                <a:srgbClr val="FFFFFF"/>
              </a:solidFill>
              <a:effectLst/>
              <a:uLnTx/>
              <a:uFillTx/>
              <a:latin typeface="Arial" panose="020B0604020202020204"/>
              <a:ea typeface="Helvetica Neue" panose="02000503000000020004" pitchFamily="2" charset="0"/>
              <a:cs typeface="Helvetica Neue" panose="02000503000000020004" pitchFamily="2" charset="0"/>
            </a:endParaRPr>
          </a:p>
        </p:txBody>
      </p:sp>
      <p:sp>
        <p:nvSpPr>
          <p:cNvPr id="16" name="$1.0bn">
            <a:extLst>
              <a:ext uri="{FF2B5EF4-FFF2-40B4-BE49-F238E27FC236}">
                <a16:creationId xmlns:a16="http://schemas.microsoft.com/office/drawing/2014/main" id="{C1D5567D-8CDC-20A7-BF06-2368128032E5}"/>
              </a:ext>
            </a:extLst>
          </p:cNvPr>
          <p:cNvSpPr txBox="1"/>
          <p:nvPr/>
        </p:nvSpPr>
        <p:spPr>
          <a:xfrm>
            <a:off x="5040682" y="2904953"/>
            <a:ext cx="2344754" cy="8617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400">
                <a:solidFill>
                  <a:srgbClr val="333333"/>
                </a:solidFill>
                <a:latin typeface="Helvetica"/>
                <a:ea typeface="Helvetica"/>
                <a:cs typeface="Helvetica"/>
                <a:sym typeface="Helvetica"/>
              </a:defRPr>
            </a:lvl1p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Helvetica"/>
              </a:rPr>
              <a:t>Carbon absorption</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cs typeface="Helvetica"/>
                <a:sym typeface="Helvetica"/>
              </a:rPr>
              <a:t>Ability to influence carbon outcomes through management of vegetation, growth of tree crops and more sustainable protein production</a:t>
            </a:r>
          </a:p>
        </p:txBody>
      </p:sp>
      <p:sp>
        <p:nvSpPr>
          <p:cNvPr id="17" name="Portfolio value">
            <a:extLst>
              <a:ext uri="{FF2B5EF4-FFF2-40B4-BE49-F238E27FC236}">
                <a16:creationId xmlns:a16="http://schemas.microsoft.com/office/drawing/2014/main" id="{D7292EE8-A309-653E-30A9-7B66E88CC910}"/>
              </a:ext>
            </a:extLst>
          </p:cNvPr>
          <p:cNvSpPr txBox="1"/>
          <p:nvPr/>
        </p:nvSpPr>
        <p:spPr>
          <a:xfrm>
            <a:off x="5176888" y="3568981"/>
            <a:ext cx="2032267" cy="1231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228600">
              <a:lnSpc>
                <a:spcPts val="2600"/>
              </a:lnSpc>
              <a:spcBef>
                <a:spcPts val="800"/>
              </a:spcBef>
              <a:defRPr sz="1200">
                <a:solidFill>
                  <a:srgbClr val="3C3E40"/>
                </a:solidFill>
                <a:latin typeface="Helvetica"/>
                <a:ea typeface="Helvetica"/>
                <a:cs typeface="Helvetica"/>
                <a:sym typeface="Helvetica"/>
              </a:defRPr>
            </a:lvl1pPr>
          </a:lstStyle>
          <a:p>
            <a:pPr marL="0" marR="0" lvl="0" indent="0" algn="ctr" defTabSz="228594" rtl="0" eaLnBrk="1" fontAlgn="auto" latinLnBrk="0" hangingPunct="0">
              <a:lnSpc>
                <a:spcPct val="100000"/>
              </a:lnSpc>
              <a:spcBef>
                <a:spcPts val="800"/>
              </a:spcBef>
              <a:spcAft>
                <a:spcPts val="0"/>
              </a:spcAft>
              <a:buClrTx/>
              <a:buSzTx/>
              <a:buFontTx/>
              <a:buNone/>
              <a:tabLst/>
              <a:defRPr/>
            </a:pPr>
            <a:endParaRPr kumimoji="0" sz="1200" b="1" i="0" u="none" strike="noStrike" kern="0" cap="none" spc="0" normalizeH="0" baseline="30000" noProof="0">
              <a:ln>
                <a:noFill/>
              </a:ln>
              <a:solidFill>
                <a:srgbClr val="FFFFFF"/>
              </a:solidFill>
              <a:effectLst/>
              <a:uLnTx/>
              <a:uFillTx/>
              <a:latin typeface="Arial" panose="020B0604020202020204" pitchFamily="34" charset="0"/>
              <a:cs typeface="Arial" panose="020B0604020202020204" pitchFamily="34" charset="0"/>
              <a:sym typeface="Helvetica"/>
            </a:endParaRPr>
          </a:p>
        </p:txBody>
      </p:sp>
      <p:sp>
        <p:nvSpPr>
          <p:cNvPr id="19" name="TextBox 18">
            <a:extLst>
              <a:ext uri="{FF2B5EF4-FFF2-40B4-BE49-F238E27FC236}">
                <a16:creationId xmlns:a16="http://schemas.microsoft.com/office/drawing/2014/main" id="{E49D9CBC-3810-EFA5-7A7F-5D749F99128F}"/>
              </a:ext>
            </a:extLst>
          </p:cNvPr>
          <p:cNvSpPr txBox="1"/>
          <p:nvPr/>
        </p:nvSpPr>
        <p:spPr>
          <a:xfrm>
            <a:off x="2866415" y="2881506"/>
            <a:ext cx="211194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Controlled farming</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Ability to control how the farming operations impact the natural environment</a:t>
            </a:r>
          </a:p>
        </p:txBody>
      </p:sp>
      <p:sp>
        <p:nvSpPr>
          <p:cNvPr id="21" name="TextBox 20">
            <a:extLst>
              <a:ext uri="{FF2B5EF4-FFF2-40B4-BE49-F238E27FC236}">
                <a16:creationId xmlns:a16="http://schemas.microsoft.com/office/drawing/2014/main" id="{2110C363-17BB-2C19-0C73-72CADBB6F90C}"/>
              </a:ext>
            </a:extLst>
          </p:cNvPr>
          <p:cNvSpPr txBox="1"/>
          <p:nvPr/>
        </p:nvSpPr>
        <p:spPr>
          <a:xfrm>
            <a:off x="2759319" y="4926219"/>
            <a:ext cx="211194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Solar</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Large sites that allow the development of solar power systems to support the enterprise</a:t>
            </a:r>
          </a:p>
        </p:txBody>
      </p:sp>
      <p:sp>
        <p:nvSpPr>
          <p:cNvPr id="23" name="TextBox 22">
            <a:extLst>
              <a:ext uri="{FF2B5EF4-FFF2-40B4-BE49-F238E27FC236}">
                <a16:creationId xmlns:a16="http://schemas.microsoft.com/office/drawing/2014/main" id="{471C3001-7B01-7CEB-CA66-57371BD00632}"/>
              </a:ext>
            </a:extLst>
          </p:cNvPr>
          <p:cNvSpPr txBox="1"/>
          <p:nvPr/>
        </p:nvSpPr>
        <p:spPr>
          <a:xfrm>
            <a:off x="9877441" y="2881506"/>
            <a:ext cx="19665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Water efficiencies</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Less water used for same level (often greater) of production</a:t>
            </a:r>
          </a:p>
        </p:txBody>
      </p:sp>
      <p:sp>
        <p:nvSpPr>
          <p:cNvPr id="25" name="TextBox 24">
            <a:extLst>
              <a:ext uri="{FF2B5EF4-FFF2-40B4-BE49-F238E27FC236}">
                <a16:creationId xmlns:a16="http://schemas.microsoft.com/office/drawing/2014/main" id="{69924980-E65D-73CA-2E68-7B7D493D017C}"/>
              </a:ext>
            </a:extLst>
          </p:cNvPr>
          <p:cNvSpPr txBox="1"/>
          <p:nvPr/>
        </p:nvSpPr>
        <p:spPr>
          <a:xfrm>
            <a:off x="9841339" y="4926219"/>
            <a:ext cx="199982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 work environment</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Controlled work environment promotes worker 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1.0bn">
            <a:extLst>
              <a:ext uri="{FF2B5EF4-FFF2-40B4-BE49-F238E27FC236}">
                <a16:creationId xmlns:a16="http://schemas.microsoft.com/office/drawing/2014/main" id="{DFA8DF49-F077-165F-C63E-E20DAB4F64FF}"/>
              </a:ext>
            </a:extLst>
          </p:cNvPr>
          <p:cNvSpPr txBox="1"/>
          <p:nvPr/>
        </p:nvSpPr>
        <p:spPr>
          <a:xfrm>
            <a:off x="5015487" y="5008281"/>
            <a:ext cx="2350213"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400">
                <a:solidFill>
                  <a:srgbClr val="333333"/>
                </a:solidFill>
                <a:latin typeface="Helvetica"/>
                <a:ea typeface="Helvetica"/>
                <a:cs typeface="Helvetica"/>
                <a:sym typeface="Helvetica"/>
              </a:defRPr>
            </a:lvl1p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Helvetica"/>
              </a:rPr>
              <a:t>Community</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Helvetica"/>
                <a:cs typeface="Helvetica"/>
                <a:sym typeface="Helvetica"/>
              </a:rPr>
              <a:t>With social aims to foster vibrant rural communities and generational renewal</a:t>
            </a:r>
            <a:endParaRPr kumimoji="0" sz="1000" b="0" i="0" u="none" strike="noStrike" kern="1200" cap="none" spc="0" normalizeH="0" baseline="0" noProof="0">
              <a:ln>
                <a:noFill/>
              </a:ln>
              <a:solidFill>
                <a:srgbClr val="FFFFFF"/>
              </a:solidFill>
              <a:effectLst/>
              <a:uLnTx/>
              <a:uFillTx/>
              <a:latin typeface="Helvetica"/>
              <a:cs typeface="Helvetica"/>
              <a:sym typeface="Helvetica"/>
            </a:endParaRPr>
          </a:p>
        </p:txBody>
      </p:sp>
      <p:sp>
        <p:nvSpPr>
          <p:cNvPr id="30" name="TextBox 29">
            <a:extLst>
              <a:ext uri="{FF2B5EF4-FFF2-40B4-BE49-F238E27FC236}">
                <a16:creationId xmlns:a16="http://schemas.microsoft.com/office/drawing/2014/main" id="{B1DBCCC7-202C-AB68-F7B0-647DBAAB3B4B}"/>
              </a:ext>
            </a:extLst>
          </p:cNvPr>
          <p:cNvSpPr txBox="1"/>
          <p:nvPr/>
        </p:nvSpPr>
        <p:spPr>
          <a:xfrm>
            <a:off x="7400870" y="2881506"/>
            <a:ext cx="227373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Reduced waste</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Advancements in technological and farming practices result in reduced food, water and energy wastage.</a:t>
            </a:r>
          </a:p>
        </p:txBody>
      </p:sp>
      <p:sp>
        <p:nvSpPr>
          <p:cNvPr id="31" name="TextBox 30">
            <a:extLst>
              <a:ext uri="{FF2B5EF4-FFF2-40B4-BE49-F238E27FC236}">
                <a16:creationId xmlns:a16="http://schemas.microsoft.com/office/drawing/2014/main" id="{350AC52C-8648-44AD-9E8D-60B8DF602799}"/>
              </a:ext>
            </a:extLst>
          </p:cNvPr>
          <p:cNvSpPr txBox="1"/>
          <p:nvPr/>
        </p:nvSpPr>
        <p:spPr>
          <a:xfrm>
            <a:off x="7439750" y="4926219"/>
            <a:ext cx="227373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Employment</a:t>
            </a:r>
          </a:p>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Helvetica"/>
                <a:ea typeface="+mn-ea"/>
                <a:cs typeface="+mn-cs"/>
                <a:sym typeface="Helvetica"/>
              </a:rPr>
              <a:t>Provides major local and regional employment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Shape 266">
            <a:extLst>
              <a:ext uri="{FF2B5EF4-FFF2-40B4-BE49-F238E27FC236}">
                <a16:creationId xmlns:a16="http://schemas.microsoft.com/office/drawing/2014/main" id="{67A4BAE1-8F92-C26B-2646-AB5361EEAD30}"/>
              </a:ext>
            </a:extLst>
          </p:cNvPr>
          <p:cNvSpPr/>
          <p:nvPr/>
        </p:nvSpPr>
        <p:spPr>
          <a:xfrm>
            <a:off x="10354144" y="2019622"/>
            <a:ext cx="769128" cy="738605"/>
          </a:xfrm>
          <a:custGeom>
            <a:avLst/>
            <a:gdLst>
              <a:gd name="connsiteX0" fmla="*/ 366150 w 505706"/>
              <a:gd name="connsiteY0" fmla="*/ 436826 h 485637"/>
              <a:gd name="connsiteX1" fmla="*/ 352076 w 505706"/>
              <a:gd name="connsiteY1" fmla="*/ 408679 h 485637"/>
              <a:gd name="connsiteX2" fmla="*/ 353105 w 505706"/>
              <a:gd name="connsiteY2" fmla="*/ 381847 h 485637"/>
              <a:gd name="connsiteX3" fmla="*/ 366150 w 505706"/>
              <a:gd name="connsiteY3" fmla="*/ 360104 h 485637"/>
              <a:gd name="connsiteX4" fmla="*/ 379196 w 505706"/>
              <a:gd name="connsiteY4" fmla="*/ 381847 h 485637"/>
              <a:gd name="connsiteX5" fmla="*/ 380224 w 505706"/>
              <a:gd name="connsiteY5" fmla="*/ 408679 h 485637"/>
              <a:gd name="connsiteX6" fmla="*/ 366150 w 505706"/>
              <a:gd name="connsiteY6" fmla="*/ 436826 h 485637"/>
              <a:gd name="connsiteX7" fmla="*/ 366150 w 505706"/>
              <a:gd name="connsiteY7" fmla="*/ 485638 h 485637"/>
              <a:gd name="connsiteX8" fmla="*/ 380106 w 505706"/>
              <a:gd name="connsiteY8" fmla="*/ 436826 h 485637"/>
              <a:gd name="connsiteX9" fmla="*/ 411675 w 505706"/>
              <a:gd name="connsiteY9" fmla="*/ 436826 h 485637"/>
              <a:gd name="connsiteX10" fmla="*/ 436619 w 505706"/>
              <a:gd name="connsiteY10" fmla="*/ 421404 h 485637"/>
              <a:gd name="connsiteX11" fmla="*/ 442856 w 505706"/>
              <a:gd name="connsiteY11" fmla="*/ 408932 h 485637"/>
              <a:gd name="connsiteX12" fmla="*/ 414085 w 505706"/>
              <a:gd name="connsiteY12" fmla="*/ 408932 h 485637"/>
              <a:gd name="connsiteX13" fmla="*/ 392662 w 505706"/>
              <a:gd name="connsiteY13" fmla="*/ 418961 h 485637"/>
              <a:gd name="connsiteX14" fmla="*/ 366150 w 505706"/>
              <a:gd name="connsiteY14" fmla="*/ 450765 h 485637"/>
              <a:gd name="connsiteX15" fmla="*/ 37990 w 505706"/>
              <a:gd name="connsiteY15" fmla="*/ 75496 h 485637"/>
              <a:gd name="connsiteX16" fmla="*/ 75188 w 505706"/>
              <a:gd name="connsiteY16" fmla="*/ 114026 h 485637"/>
              <a:gd name="connsiteX17" fmla="*/ 152753 w 505706"/>
              <a:gd name="connsiteY17" fmla="*/ 39124 h 485637"/>
              <a:gd name="connsiteX18" fmla="*/ 115556 w 505706"/>
              <a:gd name="connsiteY18" fmla="*/ 595 h 485637"/>
              <a:gd name="connsiteX19" fmla="*/ 112808 w 505706"/>
              <a:gd name="connsiteY19" fmla="*/ 544 h 485637"/>
              <a:gd name="connsiteX20" fmla="*/ 38041 w 505706"/>
              <a:gd name="connsiteY20" fmla="*/ 72732 h 485637"/>
              <a:gd name="connsiteX21" fmla="*/ 37990 w 505706"/>
              <a:gd name="connsiteY21" fmla="*/ 75480 h 485637"/>
              <a:gd name="connsiteX22" fmla="*/ 162461 w 505706"/>
              <a:gd name="connsiteY22" fmla="*/ 29770 h 485637"/>
              <a:gd name="connsiteX23" fmla="*/ 26731 w 505706"/>
              <a:gd name="connsiteY23" fmla="*/ 160831 h 485637"/>
              <a:gd name="connsiteX24" fmla="*/ 26614 w 505706"/>
              <a:gd name="connsiteY24" fmla="*/ 199513 h 485637"/>
              <a:gd name="connsiteX25" fmla="*/ 103724 w 505706"/>
              <a:gd name="connsiteY25" fmla="*/ 279370 h 485637"/>
              <a:gd name="connsiteX26" fmla="*/ 142388 w 505706"/>
              <a:gd name="connsiteY26" fmla="*/ 280617 h 485637"/>
              <a:gd name="connsiteX27" fmla="*/ 205104 w 505706"/>
              <a:gd name="connsiteY27" fmla="*/ 220059 h 485637"/>
              <a:gd name="connsiteX28" fmla="*/ 279855 w 505706"/>
              <a:gd name="connsiteY28" fmla="*/ 237469 h 485637"/>
              <a:gd name="connsiteX29" fmla="*/ 279855 w 505706"/>
              <a:gd name="connsiteY29" fmla="*/ 237419 h 485637"/>
              <a:gd name="connsiteX30" fmla="*/ 306451 w 505706"/>
              <a:gd name="connsiteY30" fmla="*/ 264622 h 485637"/>
              <a:gd name="connsiteX31" fmla="*/ 313143 w 505706"/>
              <a:gd name="connsiteY31" fmla="*/ 266190 h 485637"/>
              <a:gd name="connsiteX32" fmla="*/ 326778 w 505706"/>
              <a:gd name="connsiteY32" fmla="*/ 199563 h 485637"/>
              <a:gd name="connsiteX33" fmla="*/ 320086 w 505706"/>
              <a:gd name="connsiteY33" fmla="*/ 197996 h 485637"/>
              <a:gd name="connsiteX34" fmla="*/ 285281 w 505706"/>
              <a:gd name="connsiteY34" fmla="*/ 210907 h 485637"/>
              <a:gd name="connsiteX35" fmla="*/ 285281 w 505706"/>
              <a:gd name="connsiteY35" fmla="*/ 210839 h 485637"/>
              <a:gd name="connsiteX36" fmla="*/ 228397 w 505706"/>
              <a:gd name="connsiteY36" fmla="*/ 197591 h 485637"/>
              <a:gd name="connsiteX37" fmla="*/ 278135 w 505706"/>
              <a:gd name="connsiteY37" fmla="*/ 149573 h 485637"/>
              <a:gd name="connsiteX38" fmla="*/ 162461 w 505706"/>
              <a:gd name="connsiteY38" fmla="*/ 29786 h 485637"/>
              <a:gd name="connsiteX39" fmla="*/ 258735 w 505706"/>
              <a:gd name="connsiteY39" fmla="*/ 168281 h 485637"/>
              <a:gd name="connsiteX40" fmla="*/ 143062 w 505706"/>
              <a:gd name="connsiteY40" fmla="*/ 48495 h 485637"/>
              <a:gd name="connsiteX41" fmla="*/ 36406 w 505706"/>
              <a:gd name="connsiteY41" fmla="*/ 151477 h 485637"/>
              <a:gd name="connsiteX42" fmla="*/ 152079 w 505706"/>
              <a:gd name="connsiteY42" fmla="*/ 271263 h 485637"/>
              <a:gd name="connsiteX43" fmla="*/ 505707 w 505706"/>
              <a:gd name="connsiteY43" fmla="*/ 485638 h 485637"/>
              <a:gd name="connsiteX44" fmla="*/ 0 w 505706"/>
              <a:gd name="connsiteY44" fmla="*/ 485638 h 485637"/>
              <a:gd name="connsiteX45" fmla="*/ 303720 w 505706"/>
              <a:gd name="connsiteY45" fmla="*/ 353615 h 485637"/>
              <a:gd name="connsiteX46" fmla="*/ 317862 w 505706"/>
              <a:gd name="connsiteY46" fmla="*/ 367756 h 485637"/>
              <a:gd name="connsiteX47" fmla="*/ 332003 w 505706"/>
              <a:gd name="connsiteY47" fmla="*/ 353615 h 485637"/>
              <a:gd name="connsiteX48" fmla="*/ 317862 w 505706"/>
              <a:gd name="connsiteY48" fmla="*/ 325316 h 485637"/>
              <a:gd name="connsiteX49" fmla="*/ 303720 w 505706"/>
              <a:gd name="connsiteY49" fmla="*/ 353615 h 485637"/>
              <a:gd name="connsiteX50" fmla="*/ 353678 w 505706"/>
              <a:gd name="connsiteY50" fmla="*/ 295096 h 485637"/>
              <a:gd name="connsiteX51" fmla="*/ 367819 w 505706"/>
              <a:gd name="connsiteY51" fmla="*/ 309237 h 485637"/>
              <a:gd name="connsiteX52" fmla="*/ 381960 w 505706"/>
              <a:gd name="connsiteY52" fmla="*/ 295096 h 485637"/>
              <a:gd name="connsiteX53" fmla="*/ 367819 w 505706"/>
              <a:gd name="connsiteY53" fmla="*/ 266797 h 485637"/>
              <a:gd name="connsiteX54" fmla="*/ 353678 w 505706"/>
              <a:gd name="connsiteY54" fmla="*/ 295096 h 485637"/>
              <a:gd name="connsiteX55" fmla="*/ 400264 w 505706"/>
              <a:gd name="connsiteY55" fmla="*/ 357643 h 485637"/>
              <a:gd name="connsiteX56" fmla="*/ 414405 w 505706"/>
              <a:gd name="connsiteY56" fmla="*/ 371784 h 485637"/>
              <a:gd name="connsiteX57" fmla="*/ 428546 w 505706"/>
              <a:gd name="connsiteY57" fmla="*/ 357643 h 485637"/>
              <a:gd name="connsiteX58" fmla="*/ 414405 w 505706"/>
              <a:gd name="connsiteY58" fmla="*/ 329344 h 485637"/>
              <a:gd name="connsiteX59" fmla="*/ 400264 w 505706"/>
              <a:gd name="connsiteY59" fmla="*/ 357643 h 4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5706" h="485637">
                <a:moveTo>
                  <a:pt x="366150" y="436826"/>
                </a:moveTo>
                <a:lnTo>
                  <a:pt x="352076" y="408679"/>
                </a:lnTo>
                <a:cubicBezTo>
                  <a:pt x="347812" y="400150"/>
                  <a:pt x="348200" y="390038"/>
                  <a:pt x="353105" y="381847"/>
                </a:cubicBezTo>
                <a:lnTo>
                  <a:pt x="366150" y="360104"/>
                </a:lnTo>
                <a:lnTo>
                  <a:pt x="379196" y="381847"/>
                </a:lnTo>
                <a:cubicBezTo>
                  <a:pt x="384100" y="390021"/>
                  <a:pt x="384488" y="400150"/>
                  <a:pt x="380224" y="408679"/>
                </a:cubicBezTo>
                <a:lnTo>
                  <a:pt x="366150" y="436826"/>
                </a:lnTo>
                <a:lnTo>
                  <a:pt x="366150" y="485638"/>
                </a:lnTo>
                <a:moveTo>
                  <a:pt x="380106" y="436826"/>
                </a:moveTo>
                <a:lnTo>
                  <a:pt x="411675" y="436826"/>
                </a:lnTo>
                <a:cubicBezTo>
                  <a:pt x="422243" y="436826"/>
                  <a:pt x="431900" y="430860"/>
                  <a:pt x="436619" y="421404"/>
                </a:cubicBezTo>
                <a:lnTo>
                  <a:pt x="442856" y="408932"/>
                </a:lnTo>
                <a:lnTo>
                  <a:pt x="414085" y="408932"/>
                </a:lnTo>
                <a:cubicBezTo>
                  <a:pt x="405809" y="408932"/>
                  <a:pt x="397955" y="412606"/>
                  <a:pt x="392662" y="418961"/>
                </a:cubicBezTo>
                <a:lnTo>
                  <a:pt x="366150" y="450765"/>
                </a:lnTo>
                <a:moveTo>
                  <a:pt x="37990" y="75496"/>
                </a:moveTo>
                <a:lnTo>
                  <a:pt x="75188" y="114026"/>
                </a:lnTo>
                <a:lnTo>
                  <a:pt x="152753" y="39124"/>
                </a:lnTo>
                <a:lnTo>
                  <a:pt x="115556" y="595"/>
                </a:lnTo>
                <a:cubicBezTo>
                  <a:pt x="114814" y="-181"/>
                  <a:pt x="113583" y="-198"/>
                  <a:pt x="112808" y="544"/>
                </a:cubicBezTo>
                <a:lnTo>
                  <a:pt x="38041" y="72732"/>
                </a:lnTo>
                <a:cubicBezTo>
                  <a:pt x="37265" y="73474"/>
                  <a:pt x="37249" y="74704"/>
                  <a:pt x="37990" y="75480"/>
                </a:cubicBezTo>
                <a:close/>
                <a:moveTo>
                  <a:pt x="162461" y="29770"/>
                </a:moveTo>
                <a:lnTo>
                  <a:pt x="26731" y="160831"/>
                </a:lnTo>
                <a:cubicBezTo>
                  <a:pt x="16028" y="171180"/>
                  <a:pt x="15978" y="188490"/>
                  <a:pt x="26614" y="199513"/>
                </a:cubicBezTo>
                <a:lnTo>
                  <a:pt x="103724" y="279370"/>
                </a:lnTo>
                <a:cubicBezTo>
                  <a:pt x="114375" y="290393"/>
                  <a:pt x="131685" y="290950"/>
                  <a:pt x="142388" y="280617"/>
                </a:cubicBezTo>
                <a:lnTo>
                  <a:pt x="205104" y="220059"/>
                </a:lnTo>
                <a:lnTo>
                  <a:pt x="279855" y="237469"/>
                </a:lnTo>
                <a:lnTo>
                  <a:pt x="279855" y="237419"/>
                </a:lnTo>
                <a:cubicBezTo>
                  <a:pt x="282618" y="250414"/>
                  <a:pt x="292715" y="261403"/>
                  <a:pt x="306451" y="264622"/>
                </a:cubicBezTo>
                <a:lnTo>
                  <a:pt x="313143" y="266190"/>
                </a:lnTo>
                <a:lnTo>
                  <a:pt x="326778" y="199563"/>
                </a:lnTo>
                <a:lnTo>
                  <a:pt x="320086" y="197996"/>
                </a:lnTo>
                <a:cubicBezTo>
                  <a:pt x="306333" y="194794"/>
                  <a:pt x="292850" y="200305"/>
                  <a:pt x="285281" y="210907"/>
                </a:cubicBezTo>
                <a:lnTo>
                  <a:pt x="285281" y="210839"/>
                </a:lnTo>
                <a:cubicBezTo>
                  <a:pt x="285281" y="210839"/>
                  <a:pt x="228397" y="197591"/>
                  <a:pt x="228397" y="197591"/>
                </a:cubicBezTo>
                <a:lnTo>
                  <a:pt x="278135" y="149573"/>
                </a:lnTo>
                <a:lnTo>
                  <a:pt x="162461" y="29786"/>
                </a:lnTo>
                <a:close/>
                <a:moveTo>
                  <a:pt x="258735" y="168281"/>
                </a:moveTo>
                <a:lnTo>
                  <a:pt x="143062" y="48495"/>
                </a:lnTo>
                <a:moveTo>
                  <a:pt x="36406" y="151477"/>
                </a:moveTo>
                <a:lnTo>
                  <a:pt x="152079" y="271263"/>
                </a:lnTo>
                <a:moveTo>
                  <a:pt x="505707" y="485638"/>
                </a:moveTo>
                <a:lnTo>
                  <a:pt x="0" y="485638"/>
                </a:lnTo>
                <a:moveTo>
                  <a:pt x="303720" y="353615"/>
                </a:moveTo>
                <a:cubicBezTo>
                  <a:pt x="303720" y="361435"/>
                  <a:pt x="310058" y="367756"/>
                  <a:pt x="317862" y="367756"/>
                </a:cubicBezTo>
                <a:cubicBezTo>
                  <a:pt x="325665" y="367756"/>
                  <a:pt x="332003" y="361419"/>
                  <a:pt x="332003" y="353615"/>
                </a:cubicBezTo>
                <a:cubicBezTo>
                  <a:pt x="332003" y="345794"/>
                  <a:pt x="317862" y="325316"/>
                  <a:pt x="317862" y="325316"/>
                </a:cubicBezTo>
                <a:cubicBezTo>
                  <a:pt x="317862" y="325316"/>
                  <a:pt x="303720" y="345794"/>
                  <a:pt x="303720" y="353615"/>
                </a:cubicBezTo>
                <a:close/>
                <a:moveTo>
                  <a:pt x="353678" y="295096"/>
                </a:moveTo>
                <a:cubicBezTo>
                  <a:pt x="353678" y="302916"/>
                  <a:pt x="360015" y="309237"/>
                  <a:pt x="367819" y="309237"/>
                </a:cubicBezTo>
                <a:cubicBezTo>
                  <a:pt x="375622" y="309237"/>
                  <a:pt x="381960" y="302899"/>
                  <a:pt x="381960" y="295096"/>
                </a:cubicBezTo>
                <a:cubicBezTo>
                  <a:pt x="381960" y="287275"/>
                  <a:pt x="367819" y="266797"/>
                  <a:pt x="367819" y="266797"/>
                </a:cubicBezTo>
                <a:cubicBezTo>
                  <a:pt x="367819" y="266797"/>
                  <a:pt x="353678" y="287275"/>
                  <a:pt x="353678" y="295096"/>
                </a:cubicBezTo>
                <a:close/>
                <a:moveTo>
                  <a:pt x="400264" y="357643"/>
                </a:moveTo>
                <a:cubicBezTo>
                  <a:pt x="400264" y="365464"/>
                  <a:pt x="406601" y="371784"/>
                  <a:pt x="414405" y="371784"/>
                </a:cubicBezTo>
                <a:cubicBezTo>
                  <a:pt x="422209" y="371784"/>
                  <a:pt x="428546" y="365447"/>
                  <a:pt x="428546" y="357643"/>
                </a:cubicBezTo>
                <a:cubicBezTo>
                  <a:pt x="428546" y="349823"/>
                  <a:pt x="414405" y="329344"/>
                  <a:pt x="414405" y="329344"/>
                </a:cubicBezTo>
                <a:cubicBezTo>
                  <a:pt x="414405" y="329344"/>
                  <a:pt x="400264" y="349823"/>
                  <a:pt x="400264" y="357643"/>
                </a:cubicBez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Graphic 13">
            <a:extLst>
              <a:ext uri="{FF2B5EF4-FFF2-40B4-BE49-F238E27FC236}">
                <a16:creationId xmlns:a16="http://schemas.microsoft.com/office/drawing/2014/main" id="{A8DDC73D-0362-F8A4-DFA7-8B306E2C6B60}"/>
              </a:ext>
            </a:extLst>
          </p:cNvPr>
          <p:cNvSpPr/>
          <p:nvPr/>
        </p:nvSpPr>
        <p:spPr>
          <a:xfrm>
            <a:off x="5701331" y="2069585"/>
            <a:ext cx="860167" cy="699198"/>
          </a:xfrm>
          <a:custGeom>
            <a:avLst/>
            <a:gdLst>
              <a:gd name="connsiteX0" fmla="*/ 0 w 2878645"/>
              <a:gd name="connsiteY0" fmla="*/ 2336292 h 2339946"/>
              <a:gd name="connsiteX1" fmla="*/ 1242251 w 2878645"/>
              <a:gd name="connsiteY1" fmla="*/ 2029111 h 2339946"/>
              <a:gd name="connsiteX2" fmla="*/ 2564702 w 2878645"/>
              <a:gd name="connsiteY2" fmla="*/ 1975676 h 2339946"/>
              <a:gd name="connsiteX3" fmla="*/ 2878646 w 2878645"/>
              <a:gd name="connsiteY3" fmla="*/ 2209419 h 2339946"/>
              <a:gd name="connsiteX4" fmla="*/ 1083755 w 2878645"/>
              <a:gd name="connsiteY4" fmla="*/ 1908905 h 2339946"/>
              <a:gd name="connsiteX5" fmla="*/ 317373 w 2878645"/>
              <a:gd name="connsiteY5" fmla="*/ 1518190 h 2339946"/>
              <a:gd name="connsiteX6" fmla="*/ 95 w 2878645"/>
              <a:gd name="connsiteY6" fmla="*/ 1518190 h 2339946"/>
              <a:gd name="connsiteX7" fmla="*/ 1909000 w 2878645"/>
              <a:gd name="connsiteY7" fmla="*/ 1778032 h 2339946"/>
              <a:gd name="connsiteX8" fmla="*/ 1391888 w 2878645"/>
              <a:gd name="connsiteY8" fmla="*/ 1489996 h 2339946"/>
              <a:gd name="connsiteX9" fmla="*/ 853535 w 2878645"/>
              <a:gd name="connsiteY9" fmla="*/ 1605724 h 2339946"/>
              <a:gd name="connsiteX10" fmla="*/ 2024729 w 2878645"/>
              <a:gd name="connsiteY10" fmla="*/ 1829562 h 2339946"/>
              <a:gd name="connsiteX11" fmla="*/ 2024729 w 2878645"/>
              <a:gd name="connsiteY11" fmla="*/ 569881 h 2339946"/>
              <a:gd name="connsiteX12" fmla="*/ 2574989 w 2878645"/>
              <a:gd name="connsiteY12" fmla="*/ 1977581 h 2339946"/>
              <a:gd name="connsiteX13" fmla="*/ 2574989 w 2878645"/>
              <a:gd name="connsiteY13" fmla="*/ 1559528 h 2339946"/>
              <a:gd name="connsiteX14" fmla="*/ 2024729 w 2878645"/>
              <a:gd name="connsiteY14" fmla="*/ 23622 h 2339946"/>
              <a:gd name="connsiteX15" fmla="*/ 2359819 w 2878645"/>
              <a:gd name="connsiteY15" fmla="*/ 837533 h 2339946"/>
              <a:gd name="connsiteX16" fmla="*/ 2024729 w 2878645"/>
              <a:gd name="connsiteY16" fmla="*/ 1196626 h 2339946"/>
              <a:gd name="connsiteX17" fmla="*/ 1689640 w 2878645"/>
              <a:gd name="connsiteY17" fmla="*/ 837533 h 2339946"/>
              <a:gd name="connsiteX18" fmla="*/ 2024729 w 2878645"/>
              <a:gd name="connsiteY18" fmla="*/ 23622 h 2339946"/>
              <a:gd name="connsiteX19" fmla="*/ 2574989 w 2878645"/>
              <a:gd name="connsiteY19" fmla="*/ 911828 h 2339946"/>
              <a:gd name="connsiteX20" fmla="*/ 2760059 w 2878645"/>
              <a:gd name="connsiteY20" fmla="*/ 1361218 h 2339946"/>
              <a:gd name="connsiteX21" fmla="*/ 2574989 w 2878645"/>
              <a:gd name="connsiteY21" fmla="*/ 1559433 h 2339946"/>
              <a:gd name="connsiteX22" fmla="*/ 2389918 w 2878645"/>
              <a:gd name="connsiteY22" fmla="*/ 1361218 h 2339946"/>
              <a:gd name="connsiteX23" fmla="*/ 2574989 w 2878645"/>
              <a:gd name="connsiteY23" fmla="*/ 911828 h 2339946"/>
              <a:gd name="connsiteX24" fmla="*/ 1870424 w 2878645"/>
              <a:gd name="connsiteY24" fmla="*/ 692658 h 2339946"/>
              <a:gd name="connsiteX25" fmla="*/ 2034159 w 2878645"/>
              <a:gd name="connsiteY25" fmla="*/ 856393 h 2339946"/>
              <a:gd name="connsiteX26" fmla="*/ 2024729 w 2878645"/>
              <a:gd name="connsiteY26" fmla="*/ 1029557 h 2339946"/>
              <a:gd name="connsiteX27" fmla="*/ 2207324 w 2878645"/>
              <a:gd name="connsiteY27" fmla="*/ 846963 h 2339946"/>
              <a:gd name="connsiteX28" fmla="*/ 787336 w 2878645"/>
              <a:gd name="connsiteY28" fmla="*/ 585121 h 2339946"/>
              <a:gd name="connsiteX29" fmla="*/ 942594 w 2878645"/>
              <a:gd name="connsiteY29" fmla="*/ 429863 h 2339946"/>
              <a:gd name="connsiteX30" fmla="*/ 787336 w 2878645"/>
              <a:gd name="connsiteY30" fmla="*/ 274606 h 2339946"/>
              <a:gd name="connsiteX31" fmla="*/ 632079 w 2878645"/>
              <a:gd name="connsiteY31" fmla="*/ 429863 h 2339946"/>
              <a:gd name="connsiteX32" fmla="*/ 787336 w 2878645"/>
              <a:gd name="connsiteY32" fmla="*/ 585121 h 2339946"/>
              <a:gd name="connsiteX33" fmla="*/ 787336 w 2878645"/>
              <a:gd name="connsiteY33" fmla="*/ 162973 h 2339946"/>
              <a:gd name="connsiteX34" fmla="*/ 787336 w 2878645"/>
              <a:gd name="connsiteY34" fmla="*/ 0 h 2339946"/>
              <a:gd name="connsiteX35" fmla="*/ 528733 w 2878645"/>
              <a:gd name="connsiteY35" fmla="*/ 434530 h 2339946"/>
              <a:gd name="connsiteX36" fmla="*/ 365760 w 2878645"/>
              <a:gd name="connsiteY36" fmla="*/ 434530 h 2339946"/>
              <a:gd name="connsiteX37" fmla="*/ 1227677 w 2878645"/>
              <a:gd name="connsiteY37" fmla="*/ 434530 h 2339946"/>
              <a:gd name="connsiteX38" fmla="*/ 1064705 w 2878645"/>
              <a:gd name="connsiteY38" fmla="*/ 434530 h 2339946"/>
              <a:gd name="connsiteX39" fmla="*/ 787241 w 2878645"/>
              <a:gd name="connsiteY39" fmla="*/ 864299 h 2339946"/>
              <a:gd name="connsiteX40" fmla="*/ 787241 w 2878645"/>
              <a:gd name="connsiteY40" fmla="*/ 701326 h 2339946"/>
              <a:gd name="connsiteX41" fmla="*/ 973741 w 2878645"/>
              <a:gd name="connsiteY41" fmla="*/ 252698 h 2339946"/>
              <a:gd name="connsiteX42" fmla="*/ 1096518 w 2878645"/>
              <a:gd name="connsiteY42" fmla="*/ 129921 h 2339946"/>
              <a:gd name="connsiteX43" fmla="*/ 617125 w 2878645"/>
              <a:gd name="connsiteY43" fmla="*/ 252698 h 2339946"/>
              <a:gd name="connsiteX44" fmla="*/ 494348 w 2878645"/>
              <a:gd name="connsiteY44" fmla="*/ 129921 h 2339946"/>
              <a:gd name="connsiteX45" fmla="*/ 973741 w 2878645"/>
              <a:gd name="connsiteY45" fmla="*/ 616363 h 2339946"/>
              <a:gd name="connsiteX46" fmla="*/ 1096518 w 2878645"/>
              <a:gd name="connsiteY46" fmla="*/ 739140 h 2339946"/>
              <a:gd name="connsiteX47" fmla="*/ 617125 w 2878645"/>
              <a:gd name="connsiteY47" fmla="*/ 616363 h 2339946"/>
              <a:gd name="connsiteX48" fmla="*/ 494348 w 2878645"/>
              <a:gd name="connsiteY48" fmla="*/ 739140 h 233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78645" h="2339946">
                <a:moveTo>
                  <a:pt x="0" y="2336292"/>
                </a:moveTo>
                <a:cubicBezTo>
                  <a:pt x="0" y="2336292"/>
                  <a:pt x="634460" y="2396395"/>
                  <a:pt x="1242251" y="2029111"/>
                </a:cubicBezTo>
                <a:cubicBezTo>
                  <a:pt x="1850041" y="1661731"/>
                  <a:pt x="2444401" y="1888903"/>
                  <a:pt x="2564702" y="1975676"/>
                </a:cubicBezTo>
                <a:cubicBezTo>
                  <a:pt x="2684907" y="2062544"/>
                  <a:pt x="2878646" y="2209419"/>
                  <a:pt x="2878646" y="2209419"/>
                </a:cubicBezTo>
                <a:moveTo>
                  <a:pt x="1083755" y="1908905"/>
                </a:moveTo>
                <a:cubicBezTo>
                  <a:pt x="838295" y="1543240"/>
                  <a:pt x="442722" y="1524476"/>
                  <a:pt x="317373" y="1518190"/>
                </a:cubicBezTo>
                <a:cubicBezTo>
                  <a:pt x="238125" y="1514189"/>
                  <a:pt x="95" y="1518190"/>
                  <a:pt x="95" y="1518190"/>
                </a:cubicBezTo>
                <a:moveTo>
                  <a:pt x="1909000" y="1778032"/>
                </a:moveTo>
                <a:cubicBezTo>
                  <a:pt x="1909000" y="1778032"/>
                  <a:pt x="1830038" y="1545146"/>
                  <a:pt x="1391888" y="1489996"/>
                </a:cubicBezTo>
                <a:cubicBezTo>
                  <a:pt x="1110901" y="1454563"/>
                  <a:pt x="853535" y="1605724"/>
                  <a:pt x="853535" y="1605724"/>
                </a:cubicBezTo>
                <a:moveTo>
                  <a:pt x="2024729" y="1829562"/>
                </a:moveTo>
                <a:lnTo>
                  <a:pt x="2024729" y="569881"/>
                </a:lnTo>
                <a:moveTo>
                  <a:pt x="2574989" y="1977581"/>
                </a:moveTo>
                <a:lnTo>
                  <a:pt x="2574989" y="1559528"/>
                </a:lnTo>
                <a:moveTo>
                  <a:pt x="2024729" y="23622"/>
                </a:moveTo>
                <a:cubicBezTo>
                  <a:pt x="2024729" y="23622"/>
                  <a:pt x="2359819" y="574167"/>
                  <a:pt x="2359819" y="837533"/>
                </a:cubicBezTo>
                <a:cubicBezTo>
                  <a:pt x="2359819" y="1141571"/>
                  <a:pt x="2120456" y="1196626"/>
                  <a:pt x="2024729" y="1196626"/>
                </a:cubicBezTo>
                <a:cubicBezTo>
                  <a:pt x="1929003" y="1196626"/>
                  <a:pt x="1689640" y="1141667"/>
                  <a:pt x="1689640" y="837533"/>
                </a:cubicBezTo>
                <a:cubicBezTo>
                  <a:pt x="1689640" y="574262"/>
                  <a:pt x="2024729" y="23622"/>
                  <a:pt x="2024729" y="23622"/>
                </a:cubicBezTo>
                <a:close/>
                <a:moveTo>
                  <a:pt x="2574989" y="911828"/>
                </a:moveTo>
                <a:cubicBezTo>
                  <a:pt x="2574989" y="911828"/>
                  <a:pt x="2760059" y="1215866"/>
                  <a:pt x="2760059" y="1361218"/>
                </a:cubicBezTo>
                <a:cubicBezTo>
                  <a:pt x="2760059" y="1529144"/>
                  <a:pt x="2627852" y="1559433"/>
                  <a:pt x="2574989" y="1559433"/>
                </a:cubicBezTo>
                <a:cubicBezTo>
                  <a:pt x="2522125" y="1559433"/>
                  <a:pt x="2389918" y="1529048"/>
                  <a:pt x="2389918" y="1361218"/>
                </a:cubicBezTo>
                <a:cubicBezTo>
                  <a:pt x="2389918" y="1215866"/>
                  <a:pt x="2574989" y="911828"/>
                  <a:pt x="2574989" y="911828"/>
                </a:cubicBezTo>
                <a:close/>
                <a:moveTo>
                  <a:pt x="1870424" y="692658"/>
                </a:moveTo>
                <a:lnTo>
                  <a:pt x="2034159" y="856393"/>
                </a:lnTo>
                <a:moveTo>
                  <a:pt x="2024729" y="1029557"/>
                </a:moveTo>
                <a:lnTo>
                  <a:pt x="2207324" y="846963"/>
                </a:lnTo>
                <a:moveTo>
                  <a:pt x="787336" y="585121"/>
                </a:moveTo>
                <a:cubicBezTo>
                  <a:pt x="873061" y="585121"/>
                  <a:pt x="942594" y="515588"/>
                  <a:pt x="942594" y="429863"/>
                </a:cubicBezTo>
                <a:cubicBezTo>
                  <a:pt x="942594" y="344138"/>
                  <a:pt x="873061" y="274606"/>
                  <a:pt x="787336" y="274606"/>
                </a:cubicBezTo>
                <a:cubicBezTo>
                  <a:pt x="701611" y="274606"/>
                  <a:pt x="632079" y="344138"/>
                  <a:pt x="632079" y="429863"/>
                </a:cubicBezTo>
                <a:cubicBezTo>
                  <a:pt x="632079" y="515588"/>
                  <a:pt x="701611" y="585121"/>
                  <a:pt x="787336" y="585121"/>
                </a:cubicBezTo>
                <a:close/>
                <a:moveTo>
                  <a:pt x="787336" y="162973"/>
                </a:moveTo>
                <a:lnTo>
                  <a:pt x="787336" y="0"/>
                </a:lnTo>
                <a:moveTo>
                  <a:pt x="528733" y="434530"/>
                </a:moveTo>
                <a:lnTo>
                  <a:pt x="365760" y="434530"/>
                </a:lnTo>
                <a:moveTo>
                  <a:pt x="1227677" y="434530"/>
                </a:moveTo>
                <a:lnTo>
                  <a:pt x="1064705" y="434530"/>
                </a:lnTo>
                <a:moveTo>
                  <a:pt x="787241" y="864299"/>
                </a:moveTo>
                <a:lnTo>
                  <a:pt x="787241" y="701326"/>
                </a:lnTo>
                <a:moveTo>
                  <a:pt x="973741" y="252698"/>
                </a:moveTo>
                <a:lnTo>
                  <a:pt x="1096518" y="129921"/>
                </a:lnTo>
                <a:moveTo>
                  <a:pt x="617125" y="252698"/>
                </a:moveTo>
                <a:lnTo>
                  <a:pt x="494348" y="129921"/>
                </a:lnTo>
                <a:moveTo>
                  <a:pt x="973741" y="616363"/>
                </a:moveTo>
                <a:lnTo>
                  <a:pt x="1096518" y="739140"/>
                </a:lnTo>
                <a:moveTo>
                  <a:pt x="617125" y="616363"/>
                </a:moveTo>
                <a:lnTo>
                  <a:pt x="494348" y="739140"/>
                </a:ln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Shape 678">
            <a:extLst>
              <a:ext uri="{FF2B5EF4-FFF2-40B4-BE49-F238E27FC236}">
                <a16:creationId xmlns:a16="http://schemas.microsoft.com/office/drawing/2014/main" id="{9B968D5F-E0D0-306F-2E6B-26287A9328DE}"/>
              </a:ext>
            </a:extLst>
          </p:cNvPr>
          <p:cNvSpPr/>
          <p:nvPr/>
        </p:nvSpPr>
        <p:spPr>
          <a:xfrm>
            <a:off x="3480195" y="4085919"/>
            <a:ext cx="758428" cy="791418"/>
          </a:xfrm>
          <a:custGeom>
            <a:avLst/>
            <a:gdLst>
              <a:gd name="connsiteX0" fmla="*/ 237557 w 474626"/>
              <a:gd name="connsiteY0" fmla="*/ 362491 h 495271"/>
              <a:gd name="connsiteX1" fmla="*/ 121700 w 474626"/>
              <a:gd name="connsiteY1" fmla="*/ 246634 h 495271"/>
              <a:gd name="connsiteX2" fmla="*/ 237557 w 474626"/>
              <a:gd name="connsiteY2" fmla="*/ 130777 h 495271"/>
              <a:gd name="connsiteX3" fmla="*/ 353413 w 474626"/>
              <a:gd name="connsiteY3" fmla="*/ 246634 h 495271"/>
              <a:gd name="connsiteX4" fmla="*/ 237557 w 474626"/>
              <a:gd name="connsiteY4" fmla="*/ 362491 h 495271"/>
              <a:gd name="connsiteX5" fmla="*/ 238281 w 474626"/>
              <a:gd name="connsiteY5" fmla="*/ 55908 h 495271"/>
              <a:gd name="connsiteX6" fmla="*/ 238281 w 474626"/>
              <a:gd name="connsiteY6" fmla="*/ 0 h 495271"/>
              <a:gd name="connsiteX7" fmla="*/ 384921 w 474626"/>
              <a:gd name="connsiteY7" fmla="*/ 48077 h 495271"/>
              <a:gd name="connsiteX8" fmla="*/ 351814 w 474626"/>
              <a:gd name="connsiteY8" fmla="*/ 93123 h 495271"/>
              <a:gd name="connsiteX9" fmla="*/ 421278 w 474626"/>
              <a:gd name="connsiteY9" fmla="*/ 190356 h 495271"/>
              <a:gd name="connsiteX10" fmla="*/ 474626 w 474626"/>
              <a:gd name="connsiteY10" fmla="*/ 173650 h 495271"/>
              <a:gd name="connsiteX11" fmla="*/ 419695 w 474626"/>
              <a:gd name="connsiteY11" fmla="*/ 309850 h 495271"/>
              <a:gd name="connsiteX12" fmla="*/ 472571 w 474626"/>
              <a:gd name="connsiteY12" fmla="*/ 327969 h 495271"/>
              <a:gd name="connsiteX13" fmla="*/ 379549 w 474626"/>
              <a:gd name="connsiteY13" fmla="*/ 451118 h 495271"/>
              <a:gd name="connsiteX14" fmla="*/ 347654 w 474626"/>
              <a:gd name="connsiteY14" fmla="*/ 405196 h 495271"/>
              <a:gd name="connsiteX15" fmla="*/ 231663 w 474626"/>
              <a:gd name="connsiteY15" fmla="*/ 495271 h 495271"/>
              <a:gd name="connsiteX16" fmla="*/ 233145 w 474626"/>
              <a:gd name="connsiteY16" fmla="*/ 439380 h 495271"/>
              <a:gd name="connsiteX17" fmla="*/ 120622 w 474626"/>
              <a:gd name="connsiteY17" fmla="*/ 399151 h 495271"/>
              <a:gd name="connsiteX18" fmla="*/ 86337 w 474626"/>
              <a:gd name="connsiteY18" fmla="*/ 443304 h 495271"/>
              <a:gd name="connsiteX19" fmla="*/ 53769 w 474626"/>
              <a:gd name="connsiteY19" fmla="*/ 300100 h 495271"/>
              <a:gd name="connsiteX20" fmla="*/ 0 w 474626"/>
              <a:gd name="connsiteY20" fmla="*/ 315390 h 495271"/>
              <a:gd name="connsiteX21" fmla="*/ 58534 w 474626"/>
              <a:gd name="connsiteY21" fmla="*/ 180707 h 495271"/>
              <a:gd name="connsiteX22" fmla="*/ 6146 w 474626"/>
              <a:gd name="connsiteY22" fmla="*/ 161189 h 495271"/>
              <a:gd name="connsiteX23" fmla="*/ 133067 w 474626"/>
              <a:gd name="connsiteY23" fmla="*/ 87313 h 495271"/>
              <a:gd name="connsiteX24" fmla="*/ 102419 w 474626"/>
              <a:gd name="connsiteY24" fmla="*/ 40567 h 4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626" h="495271">
                <a:moveTo>
                  <a:pt x="237557" y="362491"/>
                </a:moveTo>
                <a:cubicBezTo>
                  <a:pt x="173566" y="362491"/>
                  <a:pt x="121700" y="310624"/>
                  <a:pt x="121700" y="246634"/>
                </a:cubicBezTo>
                <a:cubicBezTo>
                  <a:pt x="121700" y="182643"/>
                  <a:pt x="173566" y="130777"/>
                  <a:pt x="237557" y="130777"/>
                </a:cubicBezTo>
                <a:cubicBezTo>
                  <a:pt x="301548" y="130777"/>
                  <a:pt x="353413" y="182643"/>
                  <a:pt x="353413" y="246634"/>
                </a:cubicBezTo>
                <a:cubicBezTo>
                  <a:pt x="353413" y="310624"/>
                  <a:pt x="301548" y="362491"/>
                  <a:pt x="237557" y="362491"/>
                </a:cubicBezTo>
                <a:close/>
                <a:moveTo>
                  <a:pt x="238281" y="55908"/>
                </a:moveTo>
                <a:lnTo>
                  <a:pt x="238281" y="0"/>
                </a:lnTo>
                <a:moveTo>
                  <a:pt x="384921" y="48077"/>
                </a:moveTo>
                <a:lnTo>
                  <a:pt x="351814" y="93123"/>
                </a:lnTo>
                <a:moveTo>
                  <a:pt x="421278" y="190356"/>
                </a:moveTo>
                <a:lnTo>
                  <a:pt x="474626" y="173650"/>
                </a:lnTo>
                <a:moveTo>
                  <a:pt x="419695" y="309850"/>
                </a:moveTo>
                <a:lnTo>
                  <a:pt x="472571" y="327969"/>
                </a:lnTo>
                <a:moveTo>
                  <a:pt x="379549" y="451118"/>
                </a:moveTo>
                <a:lnTo>
                  <a:pt x="347654" y="405196"/>
                </a:lnTo>
                <a:moveTo>
                  <a:pt x="231663" y="495271"/>
                </a:moveTo>
                <a:lnTo>
                  <a:pt x="233145" y="439380"/>
                </a:lnTo>
                <a:moveTo>
                  <a:pt x="120622" y="399151"/>
                </a:moveTo>
                <a:lnTo>
                  <a:pt x="86337" y="443304"/>
                </a:lnTo>
                <a:moveTo>
                  <a:pt x="53769" y="300100"/>
                </a:moveTo>
                <a:lnTo>
                  <a:pt x="0" y="315390"/>
                </a:lnTo>
                <a:moveTo>
                  <a:pt x="58534" y="180707"/>
                </a:moveTo>
                <a:lnTo>
                  <a:pt x="6146" y="161189"/>
                </a:lnTo>
                <a:moveTo>
                  <a:pt x="133067" y="87313"/>
                </a:moveTo>
                <a:lnTo>
                  <a:pt x="102419" y="40567"/>
                </a:ln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Shape 32">
            <a:extLst>
              <a:ext uri="{FF2B5EF4-FFF2-40B4-BE49-F238E27FC236}">
                <a16:creationId xmlns:a16="http://schemas.microsoft.com/office/drawing/2014/main" id="{A047E27C-E12F-2098-F36C-870BCA644E33}"/>
              </a:ext>
            </a:extLst>
          </p:cNvPr>
          <p:cNvSpPr/>
          <p:nvPr/>
        </p:nvSpPr>
        <p:spPr>
          <a:xfrm>
            <a:off x="10553418" y="4099412"/>
            <a:ext cx="614548" cy="755536"/>
          </a:xfrm>
          <a:custGeom>
            <a:avLst/>
            <a:gdLst>
              <a:gd name="connsiteX0" fmla="*/ 200659 w 410985"/>
              <a:gd name="connsiteY0" fmla="*/ 503706 h 505272"/>
              <a:gd name="connsiteX1" fmla="*/ 210343 w 410985"/>
              <a:gd name="connsiteY1" fmla="*/ 503706 h 505272"/>
              <a:gd name="connsiteX2" fmla="*/ 410985 w 410985"/>
              <a:gd name="connsiteY2" fmla="*/ 268857 h 505272"/>
              <a:gd name="connsiteX3" fmla="*/ 410985 w 410985"/>
              <a:gd name="connsiteY3" fmla="*/ 75811 h 505272"/>
              <a:gd name="connsiteX4" fmla="*/ 408509 w 410985"/>
              <a:gd name="connsiteY4" fmla="*/ 69916 h 505272"/>
              <a:gd name="connsiteX5" fmla="*/ 402614 w 410985"/>
              <a:gd name="connsiteY5" fmla="*/ 67643 h 505272"/>
              <a:gd name="connsiteX6" fmla="*/ 210528 w 410985"/>
              <a:gd name="connsiteY6" fmla="*/ 1705 h 505272"/>
              <a:gd name="connsiteX7" fmla="*/ 200457 w 410985"/>
              <a:gd name="connsiteY7" fmla="*/ 1705 h 505272"/>
              <a:gd name="connsiteX8" fmla="*/ 8371 w 410985"/>
              <a:gd name="connsiteY8" fmla="*/ 67643 h 505272"/>
              <a:gd name="connsiteX9" fmla="*/ 2476 w 410985"/>
              <a:gd name="connsiteY9" fmla="*/ 69916 h 505272"/>
              <a:gd name="connsiteX10" fmla="*/ 0 w 410985"/>
              <a:gd name="connsiteY10" fmla="*/ 75811 h 505272"/>
              <a:gd name="connsiteX11" fmla="*/ 0 w 410985"/>
              <a:gd name="connsiteY11" fmla="*/ 268857 h 505272"/>
              <a:gd name="connsiteX12" fmla="*/ 200642 w 410985"/>
              <a:gd name="connsiteY12" fmla="*/ 503706 h 505272"/>
              <a:gd name="connsiteX13" fmla="*/ 200659 w 410985"/>
              <a:gd name="connsiteY13" fmla="*/ 441962 h 505272"/>
              <a:gd name="connsiteX14" fmla="*/ 210343 w 410985"/>
              <a:gd name="connsiteY14" fmla="*/ 441962 h 505272"/>
              <a:gd name="connsiteX15" fmla="*/ 362530 w 410985"/>
              <a:gd name="connsiteY15" fmla="*/ 263923 h 505272"/>
              <a:gd name="connsiteX16" fmla="*/ 362530 w 410985"/>
              <a:gd name="connsiteY16" fmla="*/ 111534 h 505272"/>
              <a:gd name="connsiteX17" fmla="*/ 360054 w 410985"/>
              <a:gd name="connsiteY17" fmla="*/ 105639 h 505272"/>
              <a:gd name="connsiteX18" fmla="*/ 354159 w 410985"/>
              <a:gd name="connsiteY18" fmla="*/ 103365 h 505272"/>
              <a:gd name="connsiteX19" fmla="*/ 210713 w 410985"/>
              <a:gd name="connsiteY19" fmla="*/ 51676 h 505272"/>
              <a:gd name="connsiteX20" fmla="*/ 200642 w 410985"/>
              <a:gd name="connsiteY20" fmla="*/ 51676 h 505272"/>
              <a:gd name="connsiteX21" fmla="*/ 57196 w 410985"/>
              <a:gd name="connsiteY21" fmla="*/ 103365 h 505272"/>
              <a:gd name="connsiteX22" fmla="*/ 51302 w 410985"/>
              <a:gd name="connsiteY22" fmla="*/ 105639 h 505272"/>
              <a:gd name="connsiteX23" fmla="*/ 48826 w 410985"/>
              <a:gd name="connsiteY23" fmla="*/ 111534 h 505272"/>
              <a:gd name="connsiteX24" fmla="*/ 48826 w 410985"/>
              <a:gd name="connsiteY24" fmla="*/ 263923 h 505272"/>
              <a:gd name="connsiteX25" fmla="*/ 200642 w 410985"/>
              <a:gd name="connsiteY25" fmla="*/ 441962 h 505272"/>
              <a:gd name="connsiteX26" fmla="*/ 279329 w 410985"/>
              <a:gd name="connsiteY26" fmla="*/ 187661 h 505272"/>
              <a:gd name="connsiteX27" fmla="*/ 182655 w 410985"/>
              <a:gd name="connsiteY27" fmla="*/ 284335 h 505272"/>
              <a:gd name="connsiteX28" fmla="*/ 142502 w 410985"/>
              <a:gd name="connsiteY28" fmla="*/ 244184 h 5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0985" h="505272">
                <a:moveTo>
                  <a:pt x="200659" y="503706"/>
                </a:moveTo>
                <a:cubicBezTo>
                  <a:pt x="203505" y="505795"/>
                  <a:pt x="207497" y="505795"/>
                  <a:pt x="210343" y="503706"/>
                </a:cubicBezTo>
                <a:cubicBezTo>
                  <a:pt x="217939" y="498014"/>
                  <a:pt x="397680" y="365195"/>
                  <a:pt x="410985" y="268857"/>
                </a:cubicBezTo>
                <a:lnTo>
                  <a:pt x="410985" y="75811"/>
                </a:lnTo>
                <a:cubicBezTo>
                  <a:pt x="410985" y="73538"/>
                  <a:pt x="410042" y="71449"/>
                  <a:pt x="408509" y="69916"/>
                </a:cubicBezTo>
                <a:cubicBezTo>
                  <a:pt x="406993" y="68401"/>
                  <a:pt x="404703" y="67441"/>
                  <a:pt x="402614" y="67643"/>
                </a:cubicBezTo>
                <a:cubicBezTo>
                  <a:pt x="401470" y="67643"/>
                  <a:pt x="297350" y="70489"/>
                  <a:pt x="210528" y="1705"/>
                </a:cubicBezTo>
                <a:cubicBezTo>
                  <a:pt x="207480" y="-568"/>
                  <a:pt x="203303" y="-568"/>
                  <a:pt x="200457" y="1705"/>
                </a:cubicBezTo>
                <a:cubicBezTo>
                  <a:pt x="113820" y="70304"/>
                  <a:pt x="9313" y="67643"/>
                  <a:pt x="8371" y="67643"/>
                </a:cubicBezTo>
                <a:cubicBezTo>
                  <a:pt x="6097" y="67458"/>
                  <a:pt x="4008" y="68401"/>
                  <a:pt x="2476" y="69916"/>
                </a:cubicBezTo>
                <a:cubicBezTo>
                  <a:pt x="960" y="71432"/>
                  <a:pt x="0" y="73521"/>
                  <a:pt x="0" y="75811"/>
                </a:cubicBezTo>
                <a:lnTo>
                  <a:pt x="0" y="268857"/>
                </a:lnTo>
                <a:cubicBezTo>
                  <a:pt x="13491" y="365195"/>
                  <a:pt x="193046" y="498199"/>
                  <a:pt x="200642" y="503706"/>
                </a:cubicBezTo>
                <a:close/>
                <a:moveTo>
                  <a:pt x="200659" y="441962"/>
                </a:moveTo>
                <a:cubicBezTo>
                  <a:pt x="203505" y="444051"/>
                  <a:pt x="207497" y="444051"/>
                  <a:pt x="210343" y="441962"/>
                </a:cubicBezTo>
                <a:cubicBezTo>
                  <a:pt x="216423" y="437600"/>
                  <a:pt x="351700" y="340505"/>
                  <a:pt x="362530" y="263923"/>
                </a:cubicBezTo>
                <a:lnTo>
                  <a:pt x="362530" y="111534"/>
                </a:lnTo>
                <a:cubicBezTo>
                  <a:pt x="362530" y="109260"/>
                  <a:pt x="361587" y="107172"/>
                  <a:pt x="360054" y="105639"/>
                </a:cubicBezTo>
                <a:cubicBezTo>
                  <a:pt x="358538" y="104123"/>
                  <a:pt x="356248" y="103163"/>
                  <a:pt x="354159" y="103365"/>
                </a:cubicBezTo>
                <a:cubicBezTo>
                  <a:pt x="299439" y="102607"/>
                  <a:pt x="254402" y="84552"/>
                  <a:pt x="210713" y="51676"/>
                </a:cubicBezTo>
                <a:cubicBezTo>
                  <a:pt x="207665" y="49403"/>
                  <a:pt x="203488" y="49403"/>
                  <a:pt x="200642" y="51676"/>
                </a:cubicBezTo>
                <a:cubicBezTo>
                  <a:pt x="156937" y="84552"/>
                  <a:pt x="111917" y="102591"/>
                  <a:pt x="57196" y="103365"/>
                </a:cubicBezTo>
                <a:cubicBezTo>
                  <a:pt x="54922" y="103180"/>
                  <a:pt x="52834" y="104123"/>
                  <a:pt x="51302" y="105639"/>
                </a:cubicBezTo>
                <a:cubicBezTo>
                  <a:pt x="49786" y="107155"/>
                  <a:pt x="48826" y="109243"/>
                  <a:pt x="48826" y="111534"/>
                </a:cubicBezTo>
                <a:lnTo>
                  <a:pt x="48826" y="263923"/>
                </a:lnTo>
                <a:cubicBezTo>
                  <a:pt x="59470" y="340488"/>
                  <a:pt x="194562" y="437583"/>
                  <a:pt x="200642" y="441962"/>
                </a:cubicBezTo>
                <a:close/>
                <a:moveTo>
                  <a:pt x="279329" y="187661"/>
                </a:moveTo>
                <a:lnTo>
                  <a:pt x="182655" y="284335"/>
                </a:lnTo>
                <a:lnTo>
                  <a:pt x="142502" y="244184"/>
                </a:ln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Graphic 40">
            <a:extLst>
              <a:ext uri="{FF2B5EF4-FFF2-40B4-BE49-F238E27FC236}">
                <a16:creationId xmlns:a16="http://schemas.microsoft.com/office/drawing/2014/main" id="{B57E3F5B-5E1E-CA48-AEF9-37D7164A6B4C}"/>
              </a:ext>
            </a:extLst>
          </p:cNvPr>
          <p:cNvSpPr/>
          <p:nvPr/>
        </p:nvSpPr>
        <p:spPr>
          <a:xfrm>
            <a:off x="8226533" y="2080450"/>
            <a:ext cx="564327" cy="650601"/>
          </a:xfrm>
          <a:custGeom>
            <a:avLst/>
            <a:gdLst>
              <a:gd name="connsiteX0" fmla="*/ 2148935 w 2339530"/>
              <a:gd name="connsiteY0" fmla="*/ 590074 h 2697194"/>
              <a:gd name="connsiteX1" fmla="*/ 2082736 w 2339530"/>
              <a:gd name="connsiteY1" fmla="*/ 2601373 h 2697194"/>
              <a:gd name="connsiteX2" fmla="*/ 1986915 w 2339530"/>
              <a:gd name="connsiteY2" fmla="*/ 2697194 h 2697194"/>
              <a:gd name="connsiteX3" fmla="*/ 365570 w 2339530"/>
              <a:gd name="connsiteY3" fmla="*/ 2697194 h 2697194"/>
              <a:gd name="connsiteX4" fmla="*/ 269748 w 2339530"/>
              <a:gd name="connsiteY4" fmla="*/ 2601373 h 2697194"/>
              <a:gd name="connsiteX5" fmla="*/ 203549 w 2339530"/>
              <a:gd name="connsiteY5" fmla="*/ 590074 h 2697194"/>
              <a:gd name="connsiteX6" fmla="*/ 2339531 w 2339530"/>
              <a:gd name="connsiteY6" fmla="*/ 490823 h 2697194"/>
              <a:gd name="connsiteX7" fmla="*/ 2339531 w 2339530"/>
              <a:gd name="connsiteY7" fmla="*/ 265557 h 2697194"/>
              <a:gd name="connsiteX8" fmla="*/ 2240280 w 2339530"/>
              <a:gd name="connsiteY8" fmla="*/ 166306 h 2697194"/>
              <a:gd name="connsiteX9" fmla="*/ 99250 w 2339530"/>
              <a:gd name="connsiteY9" fmla="*/ 166306 h 2697194"/>
              <a:gd name="connsiteX10" fmla="*/ 0 w 2339530"/>
              <a:gd name="connsiteY10" fmla="*/ 265557 h 2697194"/>
              <a:gd name="connsiteX11" fmla="*/ 0 w 2339530"/>
              <a:gd name="connsiteY11" fmla="*/ 490823 h 2697194"/>
              <a:gd name="connsiteX12" fmla="*/ 99250 w 2339530"/>
              <a:gd name="connsiteY12" fmla="*/ 590074 h 2697194"/>
              <a:gd name="connsiteX13" fmla="*/ 2240280 w 2339530"/>
              <a:gd name="connsiteY13" fmla="*/ 590074 h 2697194"/>
              <a:gd name="connsiteX14" fmla="*/ 2339531 w 2339530"/>
              <a:gd name="connsiteY14" fmla="*/ 490823 h 2697194"/>
              <a:gd name="connsiteX15" fmla="*/ 1523238 w 2339530"/>
              <a:gd name="connsiteY15" fmla="*/ 166306 h 2697194"/>
              <a:gd name="connsiteX16" fmla="*/ 1356932 w 2339530"/>
              <a:gd name="connsiteY16" fmla="*/ 0 h 2697194"/>
              <a:gd name="connsiteX17" fmla="*/ 975360 w 2339530"/>
              <a:gd name="connsiteY17" fmla="*/ 0 h 2697194"/>
              <a:gd name="connsiteX18" fmla="*/ 809054 w 2339530"/>
              <a:gd name="connsiteY18" fmla="*/ 166306 h 2697194"/>
              <a:gd name="connsiteX19" fmla="*/ 631412 w 2339530"/>
              <a:gd name="connsiteY19" fmla="*/ 819531 h 2697194"/>
              <a:gd name="connsiteX20" fmla="*/ 697040 w 2339530"/>
              <a:gd name="connsiteY20" fmla="*/ 2369153 h 2697194"/>
              <a:gd name="connsiteX21" fmla="*/ 1614583 w 2339530"/>
              <a:gd name="connsiteY21" fmla="*/ 2369153 h 2697194"/>
              <a:gd name="connsiteX22" fmla="*/ 1680210 w 2339530"/>
              <a:gd name="connsiteY22" fmla="*/ 819531 h 2697194"/>
              <a:gd name="connsiteX23" fmla="*/ 1166241 w 2339530"/>
              <a:gd name="connsiteY23" fmla="*/ 819531 h 2697194"/>
              <a:gd name="connsiteX24" fmla="*/ 1166241 w 2339530"/>
              <a:gd name="connsiteY24" fmla="*/ 2369153 h 269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9530" h="2697194">
                <a:moveTo>
                  <a:pt x="2148935" y="590074"/>
                </a:moveTo>
                <a:lnTo>
                  <a:pt x="2082736" y="2601373"/>
                </a:lnTo>
                <a:cubicBezTo>
                  <a:pt x="2082736" y="2654046"/>
                  <a:pt x="2039588" y="2697194"/>
                  <a:pt x="1986915" y="2697194"/>
                </a:cubicBezTo>
                <a:lnTo>
                  <a:pt x="365570" y="2697194"/>
                </a:lnTo>
                <a:cubicBezTo>
                  <a:pt x="312896" y="2697194"/>
                  <a:pt x="269748" y="2654046"/>
                  <a:pt x="269748" y="2601373"/>
                </a:cubicBezTo>
                <a:lnTo>
                  <a:pt x="203549" y="590074"/>
                </a:lnTo>
                <a:moveTo>
                  <a:pt x="2339531" y="490823"/>
                </a:moveTo>
                <a:lnTo>
                  <a:pt x="2339531" y="265557"/>
                </a:lnTo>
                <a:cubicBezTo>
                  <a:pt x="2339531" y="210979"/>
                  <a:pt x="2294858" y="166306"/>
                  <a:pt x="2240280" y="166306"/>
                </a:cubicBezTo>
                <a:lnTo>
                  <a:pt x="99250" y="166306"/>
                </a:lnTo>
                <a:cubicBezTo>
                  <a:pt x="44672" y="166306"/>
                  <a:pt x="0" y="210979"/>
                  <a:pt x="0" y="265557"/>
                </a:cubicBezTo>
                <a:lnTo>
                  <a:pt x="0" y="490823"/>
                </a:lnTo>
                <a:cubicBezTo>
                  <a:pt x="0" y="545401"/>
                  <a:pt x="44672" y="590074"/>
                  <a:pt x="99250" y="590074"/>
                </a:cubicBezTo>
                <a:lnTo>
                  <a:pt x="2240280" y="590074"/>
                </a:lnTo>
                <a:cubicBezTo>
                  <a:pt x="2294858" y="590074"/>
                  <a:pt x="2339531" y="545401"/>
                  <a:pt x="2339531" y="490823"/>
                </a:cubicBezTo>
                <a:close/>
                <a:moveTo>
                  <a:pt x="1523238" y="166306"/>
                </a:moveTo>
                <a:cubicBezTo>
                  <a:pt x="1523238" y="74867"/>
                  <a:pt x="1448372" y="0"/>
                  <a:pt x="1356932" y="0"/>
                </a:cubicBezTo>
                <a:lnTo>
                  <a:pt x="975360" y="0"/>
                </a:lnTo>
                <a:cubicBezTo>
                  <a:pt x="883920" y="0"/>
                  <a:pt x="809054" y="74867"/>
                  <a:pt x="809054" y="166306"/>
                </a:cubicBezTo>
                <a:moveTo>
                  <a:pt x="631412" y="819531"/>
                </a:moveTo>
                <a:lnTo>
                  <a:pt x="697040" y="2369153"/>
                </a:lnTo>
                <a:moveTo>
                  <a:pt x="1614583" y="2369153"/>
                </a:moveTo>
                <a:lnTo>
                  <a:pt x="1680210" y="819531"/>
                </a:lnTo>
                <a:moveTo>
                  <a:pt x="1166241" y="819531"/>
                </a:moveTo>
                <a:lnTo>
                  <a:pt x="1166241" y="2369153"/>
                </a:ln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4080F086-9C4D-D571-4E5B-21E24C1DB4D1}"/>
              </a:ext>
            </a:extLst>
          </p:cNvPr>
          <p:cNvGrpSpPr/>
          <p:nvPr/>
        </p:nvGrpSpPr>
        <p:grpSpPr>
          <a:xfrm>
            <a:off x="5744288" y="4093990"/>
            <a:ext cx="817239" cy="775704"/>
            <a:chOff x="3655268" y="3969629"/>
            <a:chExt cx="2816829" cy="2673668"/>
          </a:xfrm>
        </p:grpSpPr>
        <p:sp>
          <p:nvSpPr>
            <p:cNvPr id="45" name="Freeform 44">
              <a:extLst>
                <a:ext uri="{FF2B5EF4-FFF2-40B4-BE49-F238E27FC236}">
                  <a16:creationId xmlns:a16="http://schemas.microsoft.com/office/drawing/2014/main" id="{97DE050B-26B0-98AE-C842-3DA82858EE68}"/>
                </a:ext>
              </a:extLst>
            </p:cNvPr>
            <p:cNvSpPr/>
            <p:nvPr/>
          </p:nvSpPr>
          <p:spPr>
            <a:xfrm>
              <a:off x="5215559" y="5527253"/>
              <a:ext cx="1256538" cy="1116044"/>
            </a:xfrm>
            <a:custGeom>
              <a:avLst/>
              <a:gdLst>
                <a:gd name="connsiteX0" fmla="*/ 173355 w 1256538"/>
                <a:gd name="connsiteY0" fmla="*/ 598265 h 1116044"/>
                <a:gd name="connsiteX1" fmla="*/ 173355 w 1256538"/>
                <a:gd name="connsiteY1" fmla="*/ 1115568 h 1116044"/>
                <a:gd name="connsiteX2" fmla="*/ 552450 w 1256538"/>
                <a:gd name="connsiteY2" fmla="*/ 1115758 h 1116044"/>
                <a:gd name="connsiteX3" fmla="*/ 552450 w 1256538"/>
                <a:gd name="connsiteY3" fmla="*/ 736092 h 1116044"/>
                <a:gd name="connsiteX4" fmla="*/ 704088 w 1256538"/>
                <a:gd name="connsiteY4" fmla="*/ 736092 h 1116044"/>
                <a:gd name="connsiteX5" fmla="*/ 704088 w 1256538"/>
                <a:gd name="connsiteY5" fmla="*/ 1115854 h 1116044"/>
                <a:gd name="connsiteX6" fmla="*/ 1083183 w 1256538"/>
                <a:gd name="connsiteY6" fmla="*/ 1116044 h 1116044"/>
                <a:gd name="connsiteX7" fmla="*/ 1083183 w 1256538"/>
                <a:gd name="connsiteY7" fmla="*/ 598456 h 1116044"/>
                <a:gd name="connsiteX8" fmla="*/ 1256538 w 1256538"/>
                <a:gd name="connsiteY8" fmla="*/ 598456 h 1116044"/>
                <a:gd name="connsiteX9" fmla="*/ 628269 w 1256538"/>
                <a:gd name="connsiteY9" fmla="*/ 0 h 1116044"/>
                <a:gd name="connsiteX10" fmla="*/ 0 w 1256538"/>
                <a:gd name="connsiteY10" fmla="*/ 598456 h 1116044"/>
                <a:gd name="connsiteX11" fmla="*/ 173355 w 1256538"/>
                <a:gd name="connsiteY11" fmla="*/ 598456 h 11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538" h="1116044">
                  <a:moveTo>
                    <a:pt x="173355" y="598265"/>
                  </a:moveTo>
                  <a:lnTo>
                    <a:pt x="173355" y="1115568"/>
                  </a:lnTo>
                  <a:lnTo>
                    <a:pt x="552450" y="1115758"/>
                  </a:lnTo>
                  <a:lnTo>
                    <a:pt x="552450" y="736092"/>
                  </a:lnTo>
                  <a:lnTo>
                    <a:pt x="704088" y="736092"/>
                  </a:lnTo>
                  <a:lnTo>
                    <a:pt x="704088" y="1115854"/>
                  </a:lnTo>
                  <a:lnTo>
                    <a:pt x="1083183" y="1116044"/>
                  </a:lnTo>
                  <a:lnTo>
                    <a:pt x="1083183" y="598456"/>
                  </a:lnTo>
                  <a:lnTo>
                    <a:pt x="1256538" y="598456"/>
                  </a:lnTo>
                  <a:lnTo>
                    <a:pt x="628269" y="0"/>
                  </a:lnTo>
                  <a:lnTo>
                    <a:pt x="0" y="598456"/>
                  </a:lnTo>
                  <a:lnTo>
                    <a:pt x="173355" y="598456"/>
                  </a:ln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CD2F587D-DDD0-E389-06F8-7A8AE05D2762}"/>
                </a:ext>
              </a:extLst>
            </p:cNvPr>
            <p:cNvSpPr/>
            <p:nvPr/>
          </p:nvSpPr>
          <p:spPr>
            <a:xfrm>
              <a:off x="3980357" y="4592278"/>
              <a:ext cx="2491644" cy="2029110"/>
            </a:xfrm>
            <a:custGeom>
              <a:avLst/>
              <a:gdLst>
                <a:gd name="connsiteX0" fmla="*/ 0 w 2491644"/>
                <a:gd name="connsiteY0" fmla="*/ 2029111 h 2029110"/>
                <a:gd name="connsiteX1" fmla="*/ 2491645 w 2491644"/>
                <a:gd name="connsiteY1" fmla="*/ 0 h 2029110"/>
              </a:gdLst>
              <a:ahLst/>
              <a:cxnLst>
                <a:cxn ang="0">
                  <a:pos x="connsiteX0" y="connsiteY0"/>
                </a:cxn>
                <a:cxn ang="0">
                  <a:pos x="connsiteX1" y="connsiteY1"/>
                </a:cxn>
              </a:cxnLst>
              <a:rect l="l" t="t" r="r" b="b"/>
              <a:pathLst>
                <a:path w="2491644" h="2029110">
                  <a:moveTo>
                    <a:pt x="0" y="2029111"/>
                  </a:moveTo>
                  <a:cubicBezTo>
                    <a:pt x="0" y="2029111"/>
                    <a:pt x="918210" y="253365"/>
                    <a:pt x="2491645" y="0"/>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D245F94D-7B3C-B752-A43B-842BCE397D37}"/>
                </a:ext>
              </a:extLst>
            </p:cNvPr>
            <p:cNvSpPr/>
            <p:nvPr/>
          </p:nvSpPr>
          <p:spPr>
            <a:xfrm>
              <a:off x="4850370" y="4739154"/>
              <a:ext cx="1621631" cy="1882235"/>
            </a:xfrm>
            <a:custGeom>
              <a:avLst/>
              <a:gdLst>
                <a:gd name="connsiteX0" fmla="*/ 0 w 1621631"/>
                <a:gd name="connsiteY0" fmla="*/ 1882235 h 1882235"/>
                <a:gd name="connsiteX1" fmla="*/ 1621631 w 1621631"/>
                <a:gd name="connsiteY1" fmla="*/ 0 h 1882235"/>
              </a:gdLst>
              <a:ahLst/>
              <a:cxnLst>
                <a:cxn ang="0">
                  <a:pos x="connsiteX0" y="connsiteY0"/>
                </a:cxn>
                <a:cxn ang="0">
                  <a:pos x="connsiteX1" y="connsiteY1"/>
                </a:cxn>
              </a:cxnLst>
              <a:rect l="l" t="t" r="r" b="b"/>
              <a:pathLst>
                <a:path w="1621631" h="1882235">
                  <a:moveTo>
                    <a:pt x="0" y="1882235"/>
                  </a:moveTo>
                  <a:cubicBezTo>
                    <a:pt x="0" y="1882235"/>
                    <a:pt x="538544" y="235648"/>
                    <a:pt x="1621631" y="0"/>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372A5D4E-7DA5-FF2A-67F6-C462460A9BD6}"/>
                </a:ext>
              </a:extLst>
            </p:cNvPr>
            <p:cNvSpPr/>
            <p:nvPr/>
          </p:nvSpPr>
          <p:spPr>
            <a:xfrm>
              <a:off x="5145169" y="3969629"/>
              <a:ext cx="744854" cy="661606"/>
            </a:xfrm>
            <a:custGeom>
              <a:avLst/>
              <a:gdLst>
                <a:gd name="connsiteX0" fmla="*/ 102775 w 744854"/>
                <a:gd name="connsiteY0" fmla="*/ 354901 h 661606"/>
                <a:gd name="connsiteX1" fmla="*/ 102775 w 744854"/>
                <a:gd name="connsiteY1" fmla="*/ 661511 h 661606"/>
                <a:gd name="connsiteX2" fmla="*/ 327469 w 744854"/>
                <a:gd name="connsiteY2" fmla="*/ 661511 h 661606"/>
                <a:gd name="connsiteX3" fmla="*/ 327469 w 744854"/>
                <a:gd name="connsiteY3" fmla="*/ 436531 h 661606"/>
                <a:gd name="connsiteX4" fmla="*/ 417385 w 744854"/>
                <a:gd name="connsiteY4" fmla="*/ 436531 h 661606"/>
                <a:gd name="connsiteX5" fmla="*/ 417385 w 744854"/>
                <a:gd name="connsiteY5" fmla="*/ 661607 h 661606"/>
                <a:gd name="connsiteX6" fmla="*/ 642080 w 744854"/>
                <a:gd name="connsiteY6" fmla="*/ 661607 h 661606"/>
                <a:gd name="connsiteX7" fmla="*/ 642080 w 744854"/>
                <a:gd name="connsiteY7" fmla="*/ 354806 h 661606"/>
                <a:gd name="connsiteX8" fmla="*/ 744855 w 744854"/>
                <a:gd name="connsiteY8" fmla="*/ 354806 h 661606"/>
                <a:gd name="connsiteX9" fmla="*/ 372427 w 744854"/>
                <a:gd name="connsiteY9" fmla="*/ 0 h 661606"/>
                <a:gd name="connsiteX10" fmla="*/ 0 w 744854"/>
                <a:gd name="connsiteY10" fmla="*/ 354806 h 661606"/>
                <a:gd name="connsiteX11" fmla="*/ 102775 w 744854"/>
                <a:gd name="connsiteY11" fmla="*/ 354806 h 66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854" h="661606">
                  <a:moveTo>
                    <a:pt x="102775" y="354901"/>
                  </a:moveTo>
                  <a:lnTo>
                    <a:pt x="102775" y="661511"/>
                  </a:lnTo>
                  <a:lnTo>
                    <a:pt x="327469" y="661511"/>
                  </a:lnTo>
                  <a:cubicBezTo>
                    <a:pt x="327469" y="661511"/>
                    <a:pt x="327469" y="436531"/>
                    <a:pt x="327469" y="436531"/>
                  </a:cubicBezTo>
                  <a:lnTo>
                    <a:pt x="417385" y="436531"/>
                  </a:lnTo>
                  <a:lnTo>
                    <a:pt x="417385" y="661607"/>
                  </a:lnTo>
                  <a:lnTo>
                    <a:pt x="642080" y="661607"/>
                  </a:lnTo>
                  <a:cubicBezTo>
                    <a:pt x="642080" y="661607"/>
                    <a:pt x="642080" y="354806"/>
                    <a:pt x="642080" y="354806"/>
                  </a:cubicBezTo>
                  <a:lnTo>
                    <a:pt x="744855" y="354806"/>
                  </a:lnTo>
                  <a:lnTo>
                    <a:pt x="372427" y="0"/>
                  </a:lnTo>
                  <a:lnTo>
                    <a:pt x="0" y="354806"/>
                  </a:lnTo>
                  <a:lnTo>
                    <a:pt x="102775" y="354806"/>
                  </a:ln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48">
              <a:extLst>
                <a:ext uri="{FF2B5EF4-FFF2-40B4-BE49-F238E27FC236}">
                  <a16:creationId xmlns:a16="http://schemas.microsoft.com/office/drawing/2014/main" id="{99605C75-F8C8-A16C-9240-FACD29E03CE3}"/>
                </a:ext>
              </a:extLst>
            </p:cNvPr>
            <p:cNvSpPr/>
            <p:nvPr/>
          </p:nvSpPr>
          <p:spPr>
            <a:xfrm>
              <a:off x="3655268" y="4674670"/>
              <a:ext cx="1003554" cy="891254"/>
            </a:xfrm>
            <a:custGeom>
              <a:avLst/>
              <a:gdLst>
                <a:gd name="connsiteX0" fmla="*/ 138589 w 1003554"/>
                <a:gd name="connsiteY0" fmla="*/ 477964 h 891254"/>
                <a:gd name="connsiteX1" fmla="*/ 138589 w 1003554"/>
                <a:gd name="connsiteY1" fmla="*/ 891064 h 891254"/>
                <a:gd name="connsiteX2" fmla="*/ 441293 w 1003554"/>
                <a:gd name="connsiteY2" fmla="*/ 891064 h 891254"/>
                <a:gd name="connsiteX3" fmla="*/ 441293 w 1003554"/>
                <a:gd name="connsiteY3" fmla="*/ 587978 h 891254"/>
                <a:gd name="connsiteX4" fmla="*/ 562356 w 1003554"/>
                <a:gd name="connsiteY4" fmla="*/ 587978 h 891254"/>
                <a:gd name="connsiteX5" fmla="*/ 562356 w 1003554"/>
                <a:gd name="connsiteY5" fmla="*/ 891254 h 891254"/>
                <a:gd name="connsiteX6" fmla="*/ 865061 w 1003554"/>
                <a:gd name="connsiteY6" fmla="*/ 891254 h 891254"/>
                <a:gd name="connsiteX7" fmla="*/ 865061 w 1003554"/>
                <a:gd name="connsiteY7" fmla="*/ 477964 h 891254"/>
                <a:gd name="connsiteX8" fmla="*/ 1003554 w 1003554"/>
                <a:gd name="connsiteY8" fmla="*/ 477964 h 891254"/>
                <a:gd name="connsiteX9" fmla="*/ 501777 w 1003554"/>
                <a:gd name="connsiteY9" fmla="*/ 0 h 891254"/>
                <a:gd name="connsiteX10" fmla="*/ 0 w 1003554"/>
                <a:gd name="connsiteY10" fmla="*/ 477964 h 891254"/>
                <a:gd name="connsiteX11" fmla="*/ 138494 w 1003554"/>
                <a:gd name="connsiteY11" fmla="*/ 477964 h 89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554" h="891254">
                  <a:moveTo>
                    <a:pt x="138589" y="477964"/>
                  </a:moveTo>
                  <a:lnTo>
                    <a:pt x="138589" y="891064"/>
                  </a:lnTo>
                  <a:lnTo>
                    <a:pt x="441293" y="891064"/>
                  </a:lnTo>
                  <a:cubicBezTo>
                    <a:pt x="441293" y="891064"/>
                    <a:pt x="441293" y="587978"/>
                    <a:pt x="441293" y="587978"/>
                  </a:cubicBezTo>
                  <a:lnTo>
                    <a:pt x="562356" y="587978"/>
                  </a:lnTo>
                  <a:lnTo>
                    <a:pt x="562356" y="891254"/>
                  </a:lnTo>
                  <a:lnTo>
                    <a:pt x="865061" y="891254"/>
                  </a:lnTo>
                  <a:cubicBezTo>
                    <a:pt x="865061" y="891254"/>
                    <a:pt x="865061" y="477964"/>
                    <a:pt x="865061" y="477964"/>
                  </a:cubicBezTo>
                  <a:lnTo>
                    <a:pt x="1003554" y="477964"/>
                  </a:lnTo>
                  <a:lnTo>
                    <a:pt x="501777" y="0"/>
                  </a:lnTo>
                  <a:lnTo>
                    <a:pt x="0" y="477964"/>
                  </a:lnTo>
                  <a:lnTo>
                    <a:pt x="138494" y="477964"/>
                  </a:ln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4" name="Graphic 52">
            <a:extLst>
              <a:ext uri="{FF2B5EF4-FFF2-40B4-BE49-F238E27FC236}">
                <a16:creationId xmlns:a16="http://schemas.microsoft.com/office/drawing/2014/main" id="{6FD4CC3A-C472-DADD-9576-9FDE74AD4C39}"/>
              </a:ext>
            </a:extLst>
          </p:cNvPr>
          <p:cNvSpPr/>
          <p:nvPr/>
        </p:nvSpPr>
        <p:spPr>
          <a:xfrm>
            <a:off x="8240369" y="4093990"/>
            <a:ext cx="636214" cy="781274"/>
          </a:xfrm>
          <a:custGeom>
            <a:avLst/>
            <a:gdLst>
              <a:gd name="connsiteX0" fmla="*/ 542735 w 2325433"/>
              <a:gd name="connsiteY0" fmla="*/ 2411111 h 2855642"/>
              <a:gd name="connsiteX1" fmla="*/ 542735 w 2325433"/>
              <a:gd name="connsiteY1" fmla="*/ 2001441 h 2855642"/>
              <a:gd name="connsiteX2" fmla="*/ 1350169 w 2325433"/>
              <a:gd name="connsiteY2" fmla="*/ 2001441 h 2855642"/>
              <a:gd name="connsiteX3" fmla="*/ 1350169 w 2325433"/>
              <a:gd name="connsiteY3" fmla="*/ 2411111 h 2855642"/>
              <a:gd name="connsiteX4" fmla="*/ 542735 w 2325433"/>
              <a:gd name="connsiteY4" fmla="*/ 2411111 h 2855642"/>
              <a:gd name="connsiteX5" fmla="*/ 1658207 w 2325433"/>
              <a:gd name="connsiteY5" fmla="*/ 2528173 h 2855642"/>
              <a:gd name="connsiteX6" fmla="*/ 1658207 w 2325433"/>
              <a:gd name="connsiteY6" fmla="*/ 1995916 h 2855642"/>
              <a:gd name="connsiteX7" fmla="*/ 1445705 w 2325433"/>
              <a:gd name="connsiteY7" fmla="*/ 1644539 h 2855642"/>
              <a:gd name="connsiteX8" fmla="*/ 1445705 w 2325433"/>
              <a:gd name="connsiteY8" fmla="*/ 1431846 h 2855642"/>
              <a:gd name="connsiteX9" fmla="*/ 447294 w 2325433"/>
              <a:gd name="connsiteY9" fmla="*/ 1431846 h 2855642"/>
              <a:gd name="connsiteX10" fmla="*/ 447294 w 2325433"/>
              <a:gd name="connsiteY10" fmla="*/ 1644539 h 2855642"/>
              <a:gd name="connsiteX11" fmla="*/ 234791 w 2325433"/>
              <a:gd name="connsiteY11" fmla="*/ 1995916 h 2855642"/>
              <a:gd name="connsiteX12" fmla="*/ 234791 w 2325433"/>
              <a:gd name="connsiteY12" fmla="*/ 2528173 h 2855642"/>
              <a:gd name="connsiteX13" fmla="*/ 616268 w 2325433"/>
              <a:gd name="connsiteY13" fmla="*/ 1363742 h 2855642"/>
              <a:gd name="connsiteX14" fmla="*/ 616268 w 2325433"/>
              <a:gd name="connsiteY14" fmla="*/ 1793891 h 2855642"/>
              <a:gd name="connsiteX15" fmla="*/ 1276826 w 2325433"/>
              <a:gd name="connsiteY15" fmla="*/ 1793891 h 2855642"/>
              <a:gd name="connsiteX16" fmla="*/ 1276826 w 2325433"/>
              <a:gd name="connsiteY16" fmla="*/ 1363742 h 2855642"/>
              <a:gd name="connsiteX17" fmla="*/ 1357694 w 2325433"/>
              <a:gd name="connsiteY17" fmla="*/ 689658 h 2855642"/>
              <a:gd name="connsiteX18" fmla="*/ 1357694 w 2325433"/>
              <a:gd name="connsiteY18" fmla="*/ 522208 h 2855642"/>
              <a:gd name="connsiteX19" fmla="*/ 946595 w 2325433"/>
              <a:gd name="connsiteY19" fmla="*/ 461439 h 2855642"/>
              <a:gd name="connsiteX20" fmla="*/ 535496 w 2325433"/>
              <a:gd name="connsiteY20" fmla="*/ 522208 h 2855642"/>
              <a:gd name="connsiteX21" fmla="*/ 535496 w 2325433"/>
              <a:gd name="connsiteY21" fmla="*/ 689658 h 2855642"/>
              <a:gd name="connsiteX22" fmla="*/ 546926 w 2325433"/>
              <a:gd name="connsiteY22" fmla="*/ 973122 h 2855642"/>
              <a:gd name="connsiteX23" fmla="*/ 946690 w 2325433"/>
              <a:gd name="connsiteY23" fmla="*/ 1264682 h 2855642"/>
              <a:gd name="connsiteX24" fmla="*/ 1346454 w 2325433"/>
              <a:gd name="connsiteY24" fmla="*/ 973122 h 2855642"/>
              <a:gd name="connsiteX25" fmla="*/ 535591 w 2325433"/>
              <a:gd name="connsiteY25" fmla="*/ 689658 h 2855642"/>
              <a:gd name="connsiteX26" fmla="*/ 425006 w 2325433"/>
              <a:gd name="connsiteY26" fmla="*/ 829961 h 2855642"/>
              <a:gd name="connsiteX27" fmla="*/ 546926 w 2325433"/>
              <a:gd name="connsiteY27" fmla="*/ 973122 h 2855642"/>
              <a:gd name="connsiteX28" fmla="*/ 1346359 w 2325433"/>
              <a:gd name="connsiteY28" fmla="*/ 973122 h 2855642"/>
              <a:gd name="connsiteX29" fmla="*/ 1468183 w 2325433"/>
              <a:gd name="connsiteY29" fmla="*/ 829961 h 2855642"/>
              <a:gd name="connsiteX30" fmla="*/ 1357789 w 2325433"/>
              <a:gd name="connsiteY30" fmla="*/ 689658 h 2855642"/>
              <a:gd name="connsiteX31" fmla="*/ 1441418 w 2325433"/>
              <a:gd name="connsiteY31" fmla="*/ 748141 h 2855642"/>
              <a:gd name="connsiteX32" fmla="*/ 1636586 w 2325433"/>
              <a:gd name="connsiteY32" fmla="*/ 556403 h 2855642"/>
              <a:gd name="connsiteX33" fmla="*/ 946595 w 2325433"/>
              <a:gd name="connsiteY33" fmla="*/ 281321 h 2855642"/>
              <a:gd name="connsiteX34" fmla="*/ 256603 w 2325433"/>
              <a:gd name="connsiteY34" fmla="*/ 556403 h 2855642"/>
              <a:gd name="connsiteX35" fmla="*/ 451771 w 2325433"/>
              <a:gd name="connsiteY35" fmla="*/ 748141 h 2855642"/>
              <a:gd name="connsiteX36" fmla="*/ 1319022 w 2325433"/>
              <a:gd name="connsiteY36" fmla="*/ 324850 h 2855642"/>
              <a:gd name="connsiteX37" fmla="*/ 1200436 w 2325433"/>
              <a:gd name="connsiteY37" fmla="*/ 41577 h 2855642"/>
              <a:gd name="connsiteX38" fmla="*/ 1200436 w 2325433"/>
              <a:gd name="connsiteY38" fmla="*/ 41577 h 2855642"/>
              <a:gd name="connsiteX39" fmla="*/ 692658 w 2325433"/>
              <a:gd name="connsiteY39" fmla="*/ 41577 h 2855642"/>
              <a:gd name="connsiteX40" fmla="*/ 692658 w 2325433"/>
              <a:gd name="connsiteY40" fmla="*/ 41577 h 2855642"/>
              <a:gd name="connsiteX41" fmla="*/ 574072 w 2325433"/>
              <a:gd name="connsiteY41" fmla="*/ 324850 h 2855642"/>
              <a:gd name="connsiteX42" fmla="*/ 719328 w 2325433"/>
              <a:gd name="connsiteY42" fmla="*/ 1201436 h 2855642"/>
              <a:gd name="connsiteX43" fmla="*/ 719328 w 2325433"/>
              <a:gd name="connsiteY43" fmla="*/ 1315545 h 2855642"/>
              <a:gd name="connsiteX44" fmla="*/ 946595 w 2325433"/>
              <a:gd name="connsiteY44" fmla="*/ 1526238 h 2855642"/>
              <a:gd name="connsiteX45" fmla="*/ 1173861 w 2325433"/>
              <a:gd name="connsiteY45" fmla="*/ 1315545 h 2855642"/>
              <a:gd name="connsiteX46" fmla="*/ 1173861 w 2325433"/>
              <a:gd name="connsiteY46" fmla="*/ 1201436 h 2855642"/>
              <a:gd name="connsiteX47" fmla="*/ 719233 w 2325433"/>
              <a:gd name="connsiteY47" fmla="*/ 1315545 h 2855642"/>
              <a:gd name="connsiteX48" fmla="*/ 258318 w 2325433"/>
              <a:gd name="connsiteY48" fmla="*/ 1512999 h 2855642"/>
              <a:gd name="connsiteX49" fmla="*/ 0 w 2325433"/>
              <a:gd name="connsiteY49" fmla="*/ 1887331 h 2855642"/>
              <a:gd name="connsiteX50" fmla="*/ 0 w 2325433"/>
              <a:gd name="connsiteY50" fmla="*/ 2528269 h 2855642"/>
              <a:gd name="connsiteX51" fmla="*/ 1186720 w 2325433"/>
              <a:gd name="connsiteY51" fmla="*/ 1315545 h 2855642"/>
              <a:gd name="connsiteX52" fmla="*/ 1647634 w 2325433"/>
              <a:gd name="connsiteY52" fmla="*/ 1512999 h 2855642"/>
              <a:gd name="connsiteX53" fmla="*/ 2152841 w 2325433"/>
              <a:gd name="connsiteY53" fmla="*/ 2009156 h 2855642"/>
              <a:gd name="connsiteX54" fmla="*/ 2325434 w 2325433"/>
              <a:gd name="connsiteY54" fmla="*/ 2066782 h 2855642"/>
              <a:gd name="connsiteX55" fmla="*/ 2325434 w 2325433"/>
              <a:gd name="connsiteY55" fmla="*/ 1546241 h 2855642"/>
              <a:gd name="connsiteX56" fmla="*/ 2199894 w 2325433"/>
              <a:gd name="connsiteY56" fmla="*/ 1244108 h 2855642"/>
              <a:gd name="connsiteX57" fmla="*/ 2075688 w 2325433"/>
              <a:gd name="connsiteY57" fmla="*/ 1116854 h 2855642"/>
              <a:gd name="connsiteX58" fmla="*/ 2016347 w 2325433"/>
              <a:gd name="connsiteY58" fmla="*/ 1116854 h 2855642"/>
              <a:gd name="connsiteX59" fmla="*/ 1892141 w 2325433"/>
              <a:gd name="connsiteY59" fmla="*/ 1244108 h 2855642"/>
              <a:gd name="connsiteX60" fmla="*/ 1766602 w 2325433"/>
              <a:gd name="connsiteY60" fmla="*/ 1546241 h 2855642"/>
              <a:gd name="connsiteX61" fmla="*/ 1766602 w 2325433"/>
              <a:gd name="connsiteY61" fmla="*/ 2066782 h 2855642"/>
              <a:gd name="connsiteX62" fmla="*/ 1939195 w 2325433"/>
              <a:gd name="connsiteY62" fmla="*/ 2009156 h 2855642"/>
              <a:gd name="connsiteX63" fmla="*/ 2152936 w 2325433"/>
              <a:gd name="connsiteY63" fmla="*/ 2273665 h 2855642"/>
              <a:gd name="connsiteX64" fmla="*/ 2152936 w 2325433"/>
              <a:gd name="connsiteY64" fmla="*/ 1727787 h 2855642"/>
              <a:gd name="connsiteX65" fmla="*/ 2121599 w 2325433"/>
              <a:gd name="connsiteY65" fmla="*/ 1657779 h 2855642"/>
              <a:gd name="connsiteX66" fmla="*/ 2046065 w 2325433"/>
              <a:gd name="connsiteY66" fmla="*/ 1628823 h 2855642"/>
              <a:gd name="connsiteX67" fmla="*/ 1939195 w 2325433"/>
              <a:gd name="connsiteY67" fmla="*/ 1727787 h 2855642"/>
              <a:gd name="connsiteX68" fmla="*/ 1939195 w 2325433"/>
              <a:gd name="connsiteY68" fmla="*/ 2273665 h 2855642"/>
              <a:gd name="connsiteX69" fmla="*/ 2194274 w 2325433"/>
              <a:gd name="connsiteY69" fmla="*/ 2779633 h 2855642"/>
              <a:gd name="connsiteX70" fmla="*/ 2194274 w 2325433"/>
              <a:gd name="connsiteY70" fmla="*/ 2346627 h 2855642"/>
              <a:gd name="connsiteX71" fmla="*/ 2118265 w 2325433"/>
              <a:gd name="connsiteY71" fmla="*/ 2270617 h 2855642"/>
              <a:gd name="connsiteX72" fmla="*/ 1973771 w 2325433"/>
              <a:gd name="connsiteY72" fmla="*/ 2270617 h 2855642"/>
              <a:gd name="connsiteX73" fmla="*/ 1897761 w 2325433"/>
              <a:gd name="connsiteY73" fmla="*/ 2346627 h 2855642"/>
              <a:gd name="connsiteX74" fmla="*/ 1897761 w 2325433"/>
              <a:gd name="connsiteY74" fmla="*/ 2779633 h 2855642"/>
              <a:gd name="connsiteX75" fmla="*/ 1973771 w 2325433"/>
              <a:gd name="connsiteY75" fmla="*/ 2855643 h 2855642"/>
              <a:gd name="connsiteX76" fmla="*/ 2118265 w 2325433"/>
              <a:gd name="connsiteY76" fmla="*/ 2855643 h 2855642"/>
              <a:gd name="connsiteX77" fmla="*/ 2194274 w 2325433"/>
              <a:gd name="connsiteY77" fmla="*/ 2779633 h 28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325433" h="2855642">
                <a:moveTo>
                  <a:pt x="542735" y="2411111"/>
                </a:moveTo>
                <a:lnTo>
                  <a:pt x="542735" y="2001441"/>
                </a:lnTo>
                <a:lnTo>
                  <a:pt x="1350169" y="2001441"/>
                </a:lnTo>
                <a:lnTo>
                  <a:pt x="1350169" y="2411111"/>
                </a:lnTo>
                <a:lnTo>
                  <a:pt x="542735" y="2411111"/>
                </a:lnTo>
                <a:close/>
                <a:moveTo>
                  <a:pt x="1658207" y="2528173"/>
                </a:moveTo>
                <a:lnTo>
                  <a:pt x="1658207" y="1995916"/>
                </a:lnTo>
                <a:cubicBezTo>
                  <a:pt x="1534954" y="1948386"/>
                  <a:pt x="1445705" y="1809036"/>
                  <a:pt x="1445705" y="1644539"/>
                </a:cubicBezTo>
                <a:lnTo>
                  <a:pt x="1445705" y="1431846"/>
                </a:lnTo>
                <a:moveTo>
                  <a:pt x="447294" y="1431846"/>
                </a:moveTo>
                <a:lnTo>
                  <a:pt x="447294" y="1644539"/>
                </a:lnTo>
                <a:cubicBezTo>
                  <a:pt x="447294" y="1809036"/>
                  <a:pt x="358045" y="1948386"/>
                  <a:pt x="234791" y="1995916"/>
                </a:cubicBezTo>
                <a:lnTo>
                  <a:pt x="234791" y="2528173"/>
                </a:lnTo>
                <a:moveTo>
                  <a:pt x="616268" y="1363742"/>
                </a:moveTo>
                <a:lnTo>
                  <a:pt x="616268" y="1793891"/>
                </a:lnTo>
                <a:lnTo>
                  <a:pt x="1276826" y="1793891"/>
                </a:lnTo>
                <a:lnTo>
                  <a:pt x="1276826" y="1363742"/>
                </a:lnTo>
                <a:moveTo>
                  <a:pt x="1357694" y="689658"/>
                </a:moveTo>
                <a:lnTo>
                  <a:pt x="1357694" y="522208"/>
                </a:lnTo>
                <a:cubicBezTo>
                  <a:pt x="1224153" y="481727"/>
                  <a:pt x="1085374" y="461439"/>
                  <a:pt x="946595" y="461439"/>
                </a:cubicBezTo>
                <a:cubicBezTo>
                  <a:pt x="807815" y="461439"/>
                  <a:pt x="669036" y="481727"/>
                  <a:pt x="535496" y="522208"/>
                </a:cubicBezTo>
                <a:lnTo>
                  <a:pt x="535496" y="689658"/>
                </a:lnTo>
                <a:moveTo>
                  <a:pt x="546926" y="973122"/>
                </a:moveTo>
                <a:cubicBezTo>
                  <a:pt x="590264" y="1140381"/>
                  <a:pt x="752761" y="1264682"/>
                  <a:pt x="946690" y="1264682"/>
                </a:cubicBezTo>
                <a:cubicBezTo>
                  <a:pt x="1140619" y="1264682"/>
                  <a:pt x="1303020" y="1140381"/>
                  <a:pt x="1346454" y="973122"/>
                </a:cubicBezTo>
                <a:moveTo>
                  <a:pt x="535591" y="689658"/>
                </a:moveTo>
                <a:cubicBezTo>
                  <a:pt x="471488" y="708612"/>
                  <a:pt x="425006" y="764238"/>
                  <a:pt x="425006" y="829961"/>
                </a:cubicBezTo>
                <a:cubicBezTo>
                  <a:pt x="425006" y="899493"/>
                  <a:pt x="477107" y="957596"/>
                  <a:pt x="546926" y="973122"/>
                </a:cubicBezTo>
                <a:moveTo>
                  <a:pt x="1346359" y="973122"/>
                </a:moveTo>
                <a:cubicBezTo>
                  <a:pt x="1416272" y="957596"/>
                  <a:pt x="1468183" y="899493"/>
                  <a:pt x="1468183" y="829961"/>
                </a:cubicBezTo>
                <a:cubicBezTo>
                  <a:pt x="1468183" y="764238"/>
                  <a:pt x="1421797" y="708612"/>
                  <a:pt x="1357789" y="689658"/>
                </a:cubicBezTo>
                <a:moveTo>
                  <a:pt x="1441418" y="748141"/>
                </a:moveTo>
                <a:cubicBezTo>
                  <a:pt x="1562195" y="698516"/>
                  <a:pt x="1636586" y="630888"/>
                  <a:pt x="1636586" y="556403"/>
                </a:cubicBezTo>
                <a:cubicBezTo>
                  <a:pt x="1636586" y="404384"/>
                  <a:pt x="1327690" y="281321"/>
                  <a:pt x="946595" y="281321"/>
                </a:cubicBezTo>
                <a:cubicBezTo>
                  <a:pt x="565499" y="281321"/>
                  <a:pt x="256603" y="404384"/>
                  <a:pt x="256603" y="556403"/>
                </a:cubicBezTo>
                <a:cubicBezTo>
                  <a:pt x="256603" y="630888"/>
                  <a:pt x="331089" y="698516"/>
                  <a:pt x="451771" y="748141"/>
                </a:cubicBezTo>
                <a:moveTo>
                  <a:pt x="1319022" y="324850"/>
                </a:moveTo>
                <a:lnTo>
                  <a:pt x="1200436" y="41577"/>
                </a:lnTo>
                <a:lnTo>
                  <a:pt x="1200436" y="41577"/>
                </a:lnTo>
                <a:cubicBezTo>
                  <a:pt x="1036511" y="-13859"/>
                  <a:pt x="856678" y="-13859"/>
                  <a:pt x="692658" y="41577"/>
                </a:cubicBezTo>
                <a:lnTo>
                  <a:pt x="692658" y="41577"/>
                </a:lnTo>
                <a:lnTo>
                  <a:pt x="574072" y="324850"/>
                </a:lnTo>
                <a:moveTo>
                  <a:pt x="719328" y="1201436"/>
                </a:moveTo>
                <a:lnTo>
                  <a:pt x="719328" y="1315545"/>
                </a:lnTo>
                <a:cubicBezTo>
                  <a:pt x="719328" y="1431846"/>
                  <a:pt x="821055" y="1526238"/>
                  <a:pt x="946595" y="1526238"/>
                </a:cubicBezTo>
                <a:cubicBezTo>
                  <a:pt x="1072134" y="1526238"/>
                  <a:pt x="1173861" y="1431846"/>
                  <a:pt x="1173861" y="1315545"/>
                </a:cubicBezTo>
                <a:lnTo>
                  <a:pt x="1173861" y="1201436"/>
                </a:lnTo>
                <a:moveTo>
                  <a:pt x="719233" y="1315545"/>
                </a:moveTo>
                <a:lnTo>
                  <a:pt x="258318" y="1512999"/>
                </a:lnTo>
                <a:cubicBezTo>
                  <a:pt x="100774" y="1580436"/>
                  <a:pt x="0" y="1726549"/>
                  <a:pt x="0" y="1887331"/>
                </a:cubicBezTo>
                <a:lnTo>
                  <a:pt x="0" y="2528269"/>
                </a:lnTo>
                <a:moveTo>
                  <a:pt x="1186720" y="1315545"/>
                </a:moveTo>
                <a:lnTo>
                  <a:pt x="1647634" y="1512999"/>
                </a:lnTo>
                <a:moveTo>
                  <a:pt x="2152841" y="2009156"/>
                </a:moveTo>
                <a:cubicBezTo>
                  <a:pt x="2212467" y="2019634"/>
                  <a:pt x="2270760" y="2038779"/>
                  <a:pt x="2325434" y="2066782"/>
                </a:cubicBezTo>
                <a:lnTo>
                  <a:pt x="2325434" y="1546241"/>
                </a:lnTo>
                <a:cubicBezTo>
                  <a:pt x="2325434" y="1434608"/>
                  <a:pt x="2280666" y="1326975"/>
                  <a:pt x="2199894" y="1244108"/>
                </a:cubicBezTo>
                <a:lnTo>
                  <a:pt x="2075688" y="1116854"/>
                </a:lnTo>
                <a:cubicBezTo>
                  <a:pt x="2059781" y="1100566"/>
                  <a:pt x="2032254" y="1100566"/>
                  <a:pt x="2016347" y="1116854"/>
                </a:cubicBezTo>
                <a:lnTo>
                  <a:pt x="1892141" y="1244108"/>
                </a:lnTo>
                <a:cubicBezTo>
                  <a:pt x="1811369" y="1326880"/>
                  <a:pt x="1766602" y="1434608"/>
                  <a:pt x="1766602" y="1546241"/>
                </a:cubicBezTo>
                <a:lnTo>
                  <a:pt x="1766602" y="2066782"/>
                </a:lnTo>
                <a:cubicBezTo>
                  <a:pt x="1821275" y="2038779"/>
                  <a:pt x="1879568" y="2019538"/>
                  <a:pt x="1939195" y="2009156"/>
                </a:cubicBezTo>
                <a:moveTo>
                  <a:pt x="2152936" y="2273665"/>
                </a:moveTo>
                <a:lnTo>
                  <a:pt x="2152936" y="1727787"/>
                </a:lnTo>
                <a:cubicBezTo>
                  <a:pt x="2152936" y="1700355"/>
                  <a:pt x="2140934" y="1675686"/>
                  <a:pt x="2121599" y="1657779"/>
                </a:cubicBezTo>
                <a:cubicBezTo>
                  <a:pt x="2102263" y="1639872"/>
                  <a:pt x="2075593" y="1628823"/>
                  <a:pt x="2046065" y="1628823"/>
                </a:cubicBezTo>
                <a:cubicBezTo>
                  <a:pt x="1987106" y="1628823"/>
                  <a:pt x="1939195" y="1673114"/>
                  <a:pt x="1939195" y="1727787"/>
                </a:cubicBezTo>
                <a:lnTo>
                  <a:pt x="1939195" y="2273665"/>
                </a:lnTo>
                <a:moveTo>
                  <a:pt x="2194274" y="2779633"/>
                </a:moveTo>
                <a:lnTo>
                  <a:pt x="2194274" y="2346627"/>
                </a:lnTo>
                <a:cubicBezTo>
                  <a:pt x="2194274" y="2304717"/>
                  <a:pt x="2160270" y="2270617"/>
                  <a:pt x="2118265" y="2270617"/>
                </a:cubicBezTo>
                <a:lnTo>
                  <a:pt x="1973771" y="2270617"/>
                </a:lnTo>
                <a:cubicBezTo>
                  <a:pt x="1931861" y="2270617"/>
                  <a:pt x="1897761" y="2304621"/>
                  <a:pt x="1897761" y="2346627"/>
                </a:cubicBezTo>
                <a:lnTo>
                  <a:pt x="1897761" y="2779633"/>
                </a:lnTo>
                <a:cubicBezTo>
                  <a:pt x="1897761" y="2821543"/>
                  <a:pt x="1931765" y="2855643"/>
                  <a:pt x="1973771" y="2855643"/>
                </a:cubicBezTo>
                <a:lnTo>
                  <a:pt x="2118265" y="2855643"/>
                </a:lnTo>
                <a:cubicBezTo>
                  <a:pt x="2160175" y="2855643"/>
                  <a:pt x="2194274" y="2821638"/>
                  <a:pt x="2194274" y="2779633"/>
                </a:cubicBez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Graphic 55">
            <a:extLst>
              <a:ext uri="{FF2B5EF4-FFF2-40B4-BE49-F238E27FC236}">
                <a16:creationId xmlns:a16="http://schemas.microsoft.com/office/drawing/2014/main" id="{43A64F1E-8FBA-EE64-EB78-38F8A5718946}"/>
              </a:ext>
            </a:extLst>
          </p:cNvPr>
          <p:cNvSpPr/>
          <p:nvPr/>
        </p:nvSpPr>
        <p:spPr>
          <a:xfrm>
            <a:off x="3454965" y="2072100"/>
            <a:ext cx="886731" cy="733542"/>
          </a:xfrm>
          <a:custGeom>
            <a:avLst/>
            <a:gdLst>
              <a:gd name="connsiteX0" fmla="*/ 1541716 w 2841116"/>
              <a:gd name="connsiteY0" fmla="*/ 1659446 h 2350293"/>
              <a:gd name="connsiteX1" fmla="*/ 1955673 w 2841116"/>
              <a:gd name="connsiteY1" fmla="*/ 1535240 h 2350293"/>
              <a:gd name="connsiteX2" fmla="*/ 2758726 w 2841116"/>
              <a:gd name="connsiteY2" fmla="*/ 1449039 h 2350293"/>
              <a:gd name="connsiteX3" fmla="*/ 2841117 w 2841116"/>
              <a:gd name="connsiteY3" fmla="*/ 1449896 h 2350293"/>
              <a:gd name="connsiteX4" fmla="*/ 2841117 w 2841116"/>
              <a:gd name="connsiteY4" fmla="*/ 1795082 h 2350293"/>
              <a:gd name="connsiteX5" fmla="*/ 2758726 w 2841116"/>
              <a:gd name="connsiteY5" fmla="*/ 1794129 h 2350293"/>
              <a:gd name="connsiteX6" fmla="*/ 1955673 w 2841116"/>
              <a:gd name="connsiteY6" fmla="*/ 1880426 h 2350293"/>
              <a:gd name="connsiteX7" fmla="*/ 1845469 w 2841116"/>
              <a:gd name="connsiteY7" fmla="*/ 1907096 h 2350293"/>
              <a:gd name="connsiteX8" fmla="*/ 2841117 w 2841116"/>
              <a:gd name="connsiteY8" fmla="*/ 2140077 h 2350293"/>
              <a:gd name="connsiteX9" fmla="*/ 2758726 w 2841116"/>
              <a:gd name="connsiteY9" fmla="*/ 2139220 h 2350293"/>
              <a:gd name="connsiteX10" fmla="*/ 2071211 w 2841116"/>
              <a:gd name="connsiteY10" fmla="*/ 2201609 h 2350293"/>
              <a:gd name="connsiteX11" fmla="*/ 2142839 w 2841116"/>
              <a:gd name="connsiteY11" fmla="*/ 2350294 h 2350293"/>
              <a:gd name="connsiteX12" fmla="*/ 0 w 2841116"/>
              <a:gd name="connsiteY12" fmla="*/ 1206913 h 2350293"/>
              <a:gd name="connsiteX13" fmla="*/ 1655731 w 2841116"/>
              <a:gd name="connsiteY13" fmla="*/ 2350294 h 2350293"/>
              <a:gd name="connsiteX14" fmla="*/ 95 w 2841116"/>
              <a:gd name="connsiteY14" fmla="*/ 1539050 h 2350293"/>
              <a:gd name="connsiteX15" fmla="*/ 1030129 w 2841116"/>
              <a:gd name="connsiteY15" fmla="*/ 2350294 h 2350293"/>
              <a:gd name="connsiteX16" fmla="*/ 95 w 2841116"/>
              <a:gd name="connsiteY16" fmla="*/ 1899190 h 2350293"/>
              <a:gd name="connsiteX17" fmla="*/ 480536 w 2841116"/>
              <a:gd name="connsiteY17" fmla="*/ 300704 h 2350293"/>
              <a:gd name="connsiteX18" fmla="*/ 481108 w 2841116"/>
              <a:gd name="connsiteY18" fmla="*/ 1239203 h 2350293"/>
              <a:gd name="connsiteX19" fmla="*/ 606171 w 2841116"/>
              <a:gd name="connsiteY19" fmla="*/ 388049 h 2350293"/>
              <a:gd name="connsiteX20" fmla="*/ 480917 w 2841116"/>
              <a:gd name="connsiteY20" fmla="*/ 557403 h 2350293"/>
              <a:gd name="connsiteX21" fmla="*/ 479774 w 2841116"/>
              <a:gd name="connsiteY21" fmla="*/ 423577 h 2350293"/>
              <a:gd name="connsiteX22" fmla="*/ 363379 w 2841116"/>
              <a:gd name="connsiteY22" fmla="*/ 287941 h 2350293"/>
              <a:gd name="connsiteX23" fmla="*/ 773525 w 2841116"/>
              <a:gd name="connsiteY23" fmla="*/ 582168 h 2350293"/>
              <a:gd name="connsiteX24" fmla="*/ 789813 w 2841116"/>
              <a:gd name="connsiteY24" fmla="*/ 651796 h 2350293"/>
              <a:gd name="connsiteX25" fmla="*/ 630174 w 2841116"/>
              <a:gd name="connsiteY25" fmla="*/ 811911 h 2350293"/>
              <a:gd name="connsiteX26" fmla="*/ 495776 w 2841116"/>
              <a:gd name="connsiteY26" fmla="*/ 738854 h 2350293"/>
              <a:gd name="connsiteX27" fmla="*/ 350520 w 2841116"/>
              <a:gd name="connsiteY27" fmla="*/ 832676 h 2350293"/>
              <a:gd name="connsiteX28" fmla="*/ 190405 w 2841116"/>
              <a:gd name="connsiteY28" fmla="*/ 673037 h 2350293"/>
              <a:gd name="connsiteX29" fmla="*/ 233458 w 2841116"/>
              <a:gd name="connsiteY29" fmla="*/ 563880 h 2350293"/>
              <a:gd name="connsiteX30" fmla="*/ 94012 w 2841116"/>
              <a:gd name="connsiteY30" fmla="*/ 405670 h 2350293"/>
              <a:gd name="connsiteX31" fmla="*/ 238220 w 2841116"/>
              <a:gd name="connsiteY31" fmla="*/ 246317 h 2350293"/>
              <a:gd name="connsiteX32" fmla="*/ 212693 w 2841116"/>
              <a:gd name="connsiteY32" fmla="*/ 160115 h 2350293"/>
              <a:gd name="connsiteX33" fmla="*/ 372332 w 2841116"/>
              <a:gd name="connsiteY33" fmla="*/ 0 h 2350293"/>
              <a:gd name="connsiteX34" fmla="*/ 518446 w 2841116"/>
              <a:gd name="connsiteY34" fmla="*/ 94679 h 2350293"/>
              <a:gd name="connsiteX35" fmla="*/ 614934 w 2841116"/>
              <a:gd name="connsiteY35" fmla="*/ 61913 h 2350293"/>
              <a:gd name="connsiteX36" fmla="*/ 775049 w 2841116"/>
              <a:gd name="connsiteY36" fmla="*/ 221552 h 2350293"/>
              <a:gd name="connsiteX37" fmla="*/ 763810 w 2841116"/>
              <a:gd name="connsiteY37" fmla="*/ 280416 h 2350293"/>
              <a:gd name="connsiteX38" fmla="*/ 875919 w 2841116"/>
              <a:gd name="connsiteY38" fmla="*/ 432816 h 2350293"/>
              <a:gd name="connsiteX39" fmla="*/ 773621 w 2841116"/>
              <a:gd name="connsiteY39" fmla="*/ 582073 h 2350293"/>
              <a:gd name="connsiteX40" fmla="*/ 2610898 w 2841116"/>
              <a:gd name="connsiteY40" fmla="*/ 704279 h 2350293"/>
              <a:gd name="connsiteX41" fmla="*/ 2618613 w 2841116"/>
              <a:gd name="connsiteY41" fmla="*/ 1442466 h 2350293"/>
              <a:gd name="connsiteX42" fmla="*/ 2613184 w 2841116"/>
              <a:gd name="connsiteY42" fmla="*/ 906113 h 2350293"/>
              <a:gd name="connsiteX43" fmla="*/ 2710339 w 2841116"/>
              <a:gd name="connsiteY43" fmla="*/ 771906 h 2350293"/>
              <a:gd name="connsiteX44" fmla="*/ 2611183 w 2841116"/>
              <a:gd name="connsiteY44" fmla="*/ 800767 h 2350293"/>
              <a:gd name="connsiteX45" fmla="*/ 2518601 w 2841116"/>
              <a:gd name="connsiteY45" fmla="*/ 694944 h 2350293"/>
              <a:gd name="connsiteX46" fmla="*/ 2820067 w 2841116"/>
              <a:gd name="connsiteY46" fmla="*/ 706279 h 2350293"/>
              <a:gd name="connsiteX47" fmla="*/ 2766441 w 2841116"/>
              <a:gd name="connsiteY47" fmla="*/ 615506 h 2350293"/>
              <a:gd name="connsiteX48" fmla="*/ 2605659 w 2841116"/>
              <a:gd name="connsiteY48" fmla="*/ 488728 h 2350293"/>
              <a:gd name="connsiteX49" fmla="*/ 2446782 w 2841116"/>
              <a:gd name="connsiteY49" fmla="*/ 624935 h 2350293"/>
              <a:gd name="connsiteX50" fmla="*/ 2388680 w 2841116"/>
              <a:gd name="connsiteY50" fmla="*/ 718947 h 2350293"/>
              <a:gd name="connsiteX51" fmla="*/ 2436590 w 2841116"/>
              <a:gd name="connsiteY51" fmla="*/ 804958 h 2350293"/>
              <a:gd name="connsiteX52" fmla="*/ 2422684 w 2841116"/>
              <a:gd name="connsiteY52" fmla="*/ 878110 h 2350293"/>
              <a:gd name="connsiteX53" fmla="*/ 2557653 w 2841116"/>
              <a:gd name="connsiteY53" fmla="*/ 1036130 h 2350293"/>
              <a:gd name="connsiteX54" fmla="*/ 2623947 w 2841116"/>
              <a:gd name="connsiteY54" fmla="*/ 1013936 h 2350293"/>
              <a:gd name="connsiteX55" fmla="*/ 2690717 w 2841116"/>
              <a:gd name="connsiteY55" fmla="*/ 1034606 h 2350293"/>
              <a:gd name="connsiteX56" fmla="*/ 2821972 w 2841116"/>
              <a:gd name="connsiteY56" fmla="*/ 873538 h 2350293"/>
              <a:gd name="connsiteX57" fmla="*/ 2793683 w 2841116"/>
              <a:gd name="connsiteY57" fmla="*/ 777240 h 2350293"/>
              <a:gd name="connsiteX58" fmla="*/ 2820067 w 2841116"/>
              <a:gd name="connsiteY58" fmla="*/ 706279 h 2350293"/>
              <a:gd name="connsiteX59" fmla="*/ 2126647 w 2841116"/>
              <a:gd name="connsiteY59" fmla="*/ 1501045 h 2350293"/>
              <a:gd name="connsiteX60" fmla="*/ 2126647 w 2841116"/>
              <a:gd name="connsiteY60" fmla="*/ 1106996 h 2350293"/>
              <a:gd name="connsiteX61" fmla="*/ 2336292 w 2841116"/>
              <a:gd name="connsiteY61" fmla="*/ 1106996 h 2350293"/>
              <a:gd name="connsiteX62" fmla="*/ 1887093 w 2841116"/>
              <a:gd name="connsiteY62" fmla="*/ 782098 h 2350293"/>
              <a:gd name="connsiteX63" fmla="*/ 1887093 w 2841116"/>
              <a:gd name="connsiteY63" fmla="*/ 571310 h 2350293"/>
              <a:gd name="connsiteX64" fmla="*/ 2071116 w 2841116"/>
              <a:gd name="connsiteY64" fmla="*/ 571310 h 2350293"/>
              <a:gd name="connsiteX65" fmla="*/ 1565529 w 2841116"/>
              <a:gd name="connsiteY65" fmla="*/ 178784 h 2350293"/>
              <a:gd name="connsiteX66" fmla="*/ 1059942 w 2841116"/>
              <a:gd name="connsiteY66" fmla="*/ 571310 h 2350293"/>
              <a:gd name="connsiteX67" fmla="*/ 1243965 w 2841116"/>
              <a:gd name="connsiteY67" fmla="*/ 571310 h 2350293"/>
              <a:gd name="connsiteX68" fmla="*/ 1243965 w 2841116"/>
              <a:gd name="connsiteY68" fmla="*/ 782098 h 2350293"/>
              <a:gd name="connsiteX69" fmla="*/ 794766 w 2841116"/>
              <a:gd name="connsiteY69" fmla="*/ 1106996 h 2350293"/>
              <a:gd name="connsiteX70" fmla="*/ 1004411 w 2841116"/>
              <a:gd name="connsiteY70" fmla="*/ 1106996 h 2350293"/>
              <a:gd name="connsiteX71" fmla="*/ 1004411 w 2841116"/>
              <a:gd name="connsiteY71" fmla="*/ 1393222 h 2350293"/>
              <a:gd name="connsiteX72" fmla="*/ 1852994 w 2841116"/>
              <a:gd name="connsiteY72" fmla="*/ 1554194 h 2350293"/>
              <a:gd name="connsiteX73" fmla="*/ 1852994 w 2841116"/>
              <a:gd name="connsiteY73" fmla="*/ 1122140 h 2350293"/>
              <a:gd name="connsiteX74" fmla="*/ 1277969 w 2841116"/>
              <a:gd name="connsiteY74" fmla="*/ 1122140 h 2350293"/>
              <a:gd name="connsiteX75" fmla="*/ 1277969 w 2841116"/>
              <a:gd name="connsiteY75" fmla="*/ 1508665 h 2350293"/>
              <a:gd name="connsiteX76" fmla="*/ 1669066 w 2841116"/>
              <a:gd name="connsiteY76" fmla="*/ 644557 h 2350293"/>
              <a:gd name="connsiteX77" fmla="*/ 1461992 w 2841116"/>
              <a:gd name="connsiteY77" fmla="*/ 644557 h 2350293"/>
              <a:gd name="connsiteX78" fmla="*/ 1461992 w 2841116"/>
              <a:gd name="connsiteY78" fmla="*/ 851630 h 2350293"/>
              <a:gd name="connsiteX79" fmla="*/ 1669066 w 2841116"/>
              <a:gd name="connsiteY79" fmla="*/ 851630 h 2350293"/>
              <a:gd name="connsiteX80" fmla="*/ 1669066 w 2841116"/>
              <a:gd name="connsiteY80" fmla="*/ 644557 h 23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41116" h="2350293">
                <a:moveTo>
                  <a:pt x="1541716" y="1659446"/>
                </a:moveTo>
                <a:cubicBezTo>
                  <a:pt x="1669923" y="1610011"/>
                  <a:pt x="1808702" y="1568291"/>
                  <a:pt x="1955673" y="1535240"/>
                </a:cubicBezTo>
                <a:cubicBezTo>
                  <a:pt x="2203133" y="1479518"/>
                  <a:pt x="2474405" y="1449039"/>
                  <a:pt x="2758726" y="1449039"/>
                </a:cubicBezTo>
                <a:cubicBezTo>
                  <a:pt x="2786253" y="1449039"/>
                  <a:pt x="2813685" y="1449419"/>
                  <a:pt x="2841117" y="1449896"/>
                </a:cubicBezTo>
                <a:moveTo>
                  <a:pt x="2841117" y="1795082"/>
                </a:moveTo>
                <a:cubicBezTo>
                  <a:pt x="2813685" y="1794606"/>
                  <a:pt x="2786253" y="1794129"/>
                  <a:pt x="2758726" y="1794129"/>
                </a:cubicBezTo>
                <a:cubicBezTo>
                  <a:pt x="2474309" y="1794129"/>
                  <a:pt x="2203133" y="1824800"/>
                  <a:pt x="1955673" y="1880426"/>
                </a:cubicBezTo>
                <a:cubicBezTo>
                  <a:pt x="1918430" y="1888808"/>
                  <a:pt x="1881664" y="1897761"/>
                  <a:pt x="1845469" y="1907096"/>
                </a:cubicBezTo>
                <a:moveTo>
                  <a:pt x="2841117" y="2140077"/>
                </a:moveTo>
                <a:cubicBezTo>
                  <a:pt x="2813685" y="2139601"/>
                  <a:pt x="2786253" y="2139220"/>
                  <a:pt x="2758726" y="2139220"/>
                </a:cubicBezTo>
                <a:cubicBezTo>
                  <a:pt x="2517934" y="2139220"/>
                  <a:pt x="2286667" y="2161127"/>
                  <a:pt x="2071211" y="2201609"/>
                </a:cubicBezTo>
                <a:moveTo>
                  <a:pt x="2142839" y="2350294"/>
                </a:moveTo>
                <a:cubicBezTo>
                  <a:pt x="1891189" y="1715739"/>
                  <a:pt x="1034225" y="1241203"/>
                  <a:pt x="0" y="1206913"/>
                </a:cubicBezTo>
                <a:moveTo>
                  <a:pt x="1655731" y="2350294"/>
                </a:moveTo>
                <a:cubicBezTo>
                  <a:pt x="1331309" y="1933480"/>
                  <a:pt x="724281" y="1626870"/>
                  <a:pt x="95" y="1539050"/>
                </a:cubicBezTo>
                <a:moveTo>
                  <a:pt x="1030129" y="2350294"/>
                </a:moveTo>
                <a:cubicBezTo>
                  <a:pt x="758000" y="2144554"/>
                  <a:pt x="403384" y="1986915"/>
                  <a:pt x="95" y="1899190"/>
                </a:cubicBezTo>
                <a:moveTo>
                  <a:pt x="480536" y="300704"/>
                </a:moveTo>
                <a:lnTo>
                  <a:pt x="481108" y="1239203"/>
                </a:lnTo>
                <a:moveTo>
                  <a:pt x="606171" y="388049"/>
                </a:moveTo>
                <a:lnTo>
                  <a:pt x="480917" y="557403"/>
                </a:lnTo>
                <a:moveTo>
                  <a:pt x="479774" y="423577"/>
                </a:moveTo>
                <a:lnTo>
                  <a:pt x="363379" y="287941"/>
                </a:lnTo>
                <a:moveTo>
                  <a:pt x="773525" y="582168"/>
                </a:moveTo>
                <a:cubicBezTo>
                  <a:pt x="783812" y="603218"/>
                  <a:pt x="789718" y="626840"/>
                  <a:pt x="789813" y="651796"/>
                </a:cubicBezTo>
                <a:cubicBezTo>
                  <a:pt x="789908" y="740093"/>
                  <a:pt x="718471" y="811816"/>
                  <a:pt x="630174" y="811911"/>
                </a:cubicBezTo>
                <a:cubicBezTo>
                  <a:pt x="573786" y="811911"/>
                  <a:pt x="524351" y="782860"/>
                  <a:pt x="495776" y="738854"/>
                </a:cubicBezTo>
                <a:cubicBezTo>
                  <a:pt x="470630" y="794099"/>
                  <a:pt x="415195" y="832580"/>
                  <a:pt x="350520" y="832676"/>
                </a:cubicBezTo>
                <a:cubicBezTo>
                  <a:pt x="262223" y="832771"/>
                  <a:pt x="190500" y="761333"/>
                  <a:pt x="190405" y="673037"/>
                </a:cubicBezTo>
                <a:cubicBezTo>
                  <a:pt x="190405" y="630841"/>
                  <a:pt x="206788" y="592550"/>
                  <a:pt x="233458" y="563880"/>
                </a:cubicBezTo>
                <a:cubicBezTo>
                  <a:pt x="154877" y="553879"/>
                  <a:pt x="94107" y="487013"/>
                  <a:pt x="94012" y="405670"/>
                </a:cubicBezTo>
                <a:cubicBezTo>
                  <a:pt x="93917" y="322612"/>
                  <a:pt x="157163" y="254222"/>
                  <a:pt x="238220" y="246317"/>
                </a:cubicBezTo>
                <a:cubicBezTo>
                  <a:pt x="222218" y="221456"/>
                  <a:pt x="212693" y="191929"/>
                  <a:pt x="212693" y="160115"/>
                </a:cubicBezTo>
                <a:cubicBezTo>
                  <a:pt x="212598" y="71819"/>
                  <a:pt x="284035" y="95"/>
                  <a:pt x="372332" y="0"/>
                </a:cubicBezTo>
                <a:cubicBezTo>
                  <a:pt x="437483" y="-95"/>
                  <a:pt x="493490" y="38862"/>
                  <a:pt x="518446" y="94679"/>
                </a:cubicBezTo>
                <a:cubicBezTo>
                  <a:pt x="545211" y="74295"/>
                  <a:pt x="578549" y="62008"/>
                  <a:pt x="614934" y="61913"/>
                </a:cubicBezTo>
                <a:cubicBezTo>
                  <a:pt x="703231" y="61817"/>
                  <a:pt x="774954" y="133255"/>
                  <a:pt x="775049" y="221552"/>
                </a:cubicBezTo>
                <a:cubicBezTo>
                  <a:pt x="775049" y="242316"/>
                  <a:pt x="771049" y="262128"/>
                  <a:pt x="763810" y="280416"/>
                </a:cubicBezTo>
                <a:cubicBezTo>
                  <a:pt x="828675" y="300704"/>
                  <a:pt x="875824" y="361188"/>
                  <a:pt x="875919" y="432816"/>
                </a:cubicBezTo>
                <a:cubicBezTo>
                  <a:pt x="876014" y="500920"/>
                  <a:pt x="833533" y="558927"/>
                  <a:pt x="773621" y="582073"/>
                </a:cubicBezTo>
                <a:close/>
                <a:moveTo>
                  <a:pt x="2610898" y="704279"/>
                </a:moveTo>
                <a:lnTo>
                  <a:pt x="2618613" y="1442466"/>
                </a:lnTo>
                <a:moveTo>
                  <a:pt x="2613184" y="906113"/>
                </a:moveTo>
                <a:lnTo>
                  <a:pt x="2710339" y="771906"/>
                </a:lnTo>
                <a:moveTo>
                  <a:pt x="2611183" y="800767"/>
                </a:moveTo>
                <a:lnTo>
                  <a:pt x="2518601" y="694944"/>
                </a:lnTo>
                <a:moveTo>
                  <a:pt x="2820067" y="706279"/>
                </a:moveTo>
                <a:cubicBezTo>
                  <a:pt x="2819591" y="667226"/>
                  <a:pt x="2798064" y="633508"/>
                  <a:pt x="2766441" y="615506"/>
                </a:cubicBezTo>
                <a:cubicBezTo>
                  <a:pt x="2749868" y="542163"/>
                  <a:pt x="2683859" y="487775"/>
                  <a:pt x="2605659" y="488728"/>
                </a:cubicBezTo>
                <a:cubicBezTo>
                  <a:pt x="2525458" y="489680"/>
                  <a:pt x="2459450" y="548450"/>
                  <a:pt x="2446782" y="624935"/>
                </a:cubicBezTo>
                <a:cubicBezTo>
                  <a:pt x="2412016" y="641890"/>
                  <a:pt x="2388203" y="677704"/>
                  <a:pt x="2388680" y="718947"/>
                </a:cubicBezTo>
                <a:cubicBezTo>
                  <a:pt x="2389061" y="755237"/>
                  <a:pt x="2408111" y="786860"/>
                  <a:pt x="2436590" y="804958"/>
                </a:cubicBezTo>
                <a:cubicBezTo>
                  <a:pt x="2427446" y="826961"/>
                  <a:pt x="2422398" y="851821"/>
                  <a:pt x="2422684" y="878110"/>
                </a:cubicBezTo>
                <a:cubicBezTo>
                  <a:pt x="2423732" y="966216"/>
                  <a:pt x="2484120" y="1036987"/>
                  <a:pt x="2557653" y="1036130"/>
                </a:cubicBezTo>
                <a:cubicBezTo>
                  <a:pt x="2581942" y="1035844"/>
                  <a:pt x="2604516" y="1027748"/>
                  <a:pt x="2623947" y="1013936"/>
                </a:cubicBezTo>
                <a:cubicBezTo>
                  <a:pt x="2643664" y="1027272"/>
                  <a:pt x="2666524" y="1034891"/>
                  <a:pt x="2690717" y="1034606"/>
                </a:cubicBezTo>
                <a:cubicBezTo>
                  <a:pt x="2764250" y="1033748"/>
                  <a:pt x="2823020" y="961644"/>
                  <a:pt x="2821972" y="873538"/>
                </a:cubicBezTo>
                <a:cubicBezTo>
                  <a:pt x="2821591" y="837248"/>
                  <a:pt x="2811018" y="803910"/>
                  <a:pt x="2793683" y="777240"/>
                </a:cubicBezTo>
                <a:cubicBezTo>
                  <a:pt x="2810351" y="758285"/>
                  <a:pt x="2820353" y="733425"/>
                  <a:pt x="2820067" y="706279"/>
                </a:cubicBezTo>
                <a:close/>
                <a:moveTo>
                  <a:pt x="2126647" y="1501045"/>
                </a:moveTo>
                <a:lnTo>
                  <a:pt x="2126647" y="1106996"/>
                </a:lnTo>
                <a:lnTo>
                  <a:pt x="2336292" y="1106996"/>
                </a:lnTo>
                <a:lnTo>
                  <a:pt x="1887093" y="782098"/>
                </a:lnTo>
                <a:lnTo>
                  <a:pt x="1887093" y="571310"/>
                </a:lnTo>
                <a:lnTo>
                  <a:pt x="2071116" y="571310"/>
                </a:lnTo>
                <a:lnTo>
                  <a:pt x="1565529" y="178784"/>
                </a:lnTo>
                <a:lnTo>
                  <a:pt x="1059942" y="571310"/>
                </a:lnTo>
                <a:lnTo>
                  <a:pt x="1243965" y="571310"/>
                </a:lnTo>
                <a:lnTo>
                  <a:pt x="1243965" y="782098"/>
                </a:lnTo>
                <a:lnTo>
                  <a:pt x="794766" y="1106996"/>
                </a:lnTo>
                <a:lnTo>
                  <a:pt x="1004411" y="1106996"/>
                </a:lnTo>
                <a:lnTo>
                  <a:pt x="1004411" y="1393222"/>
                </a:lnTo>
                <a:moveTo>
                  <a:pt x="1852994" y="1554194"/>
                </a:moveTo>
                <a:lnTo>
                  <a:pt x="1852994" y="1122140"/>
                </a:lnTo>
                <a:lnTo>
                  <a:pt x="1277969" y="1122140"/>
                </a:lnTo>
                <a:lnTo>
                  <a:pt x="1277969" y="1508665"/>
                </a:lnTo>
                <a:moveTo>
                  <a:pt x="1669066" y="644557"/>
                </a:moveTo>
                <a:lnTo>
                  <a:pt x="1461992" y="644557"/>
                </a:lnTo>
                <a:lnTo>
                  <a:pt x="1461992" y="851630"/>
                </a:lnTo>
                <a:lnTo>
                  <a:pt x="1669066" y="851630"/>
                </a:lnTo>
                <a:lnTo>
                  <a:pt x="1669066" y="644557"/>
                </a:ln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7944791"/>
      </p:ext>
    </p:extLst>
  </p:cSld>
  <p:clrMapOvr>
    <a:masterClrMapping/>
  </p:clrMapOvr>
</p:sld>
</file>

<file path=ppt/theme/theme1.xml><?xml version="1.0" encoding="utf-8"?>
<a:theme xmlns:a="http://schemas.openxmlformats.org/drawingml/2006/main" name="Centuria Content Slides">
  <a:themeElements>
    <a:clrScheme name="Centuria">
      <a:dk1>
        <a:srgbClr val="000000"/>
      </a:dk1>
      <a:lt1>
        <a:srgbClr val="FFFFFF"/>
      </a:lt1>
      <a:dk2>
        <a:srgbClr val="7FA1C1"/>
      </a:dk2>
      <a:lt2>
        <a:srgbClr val="FFFFFF"/>
      </a:lt2>
      <a:accent1>
        <a:srgbClr val="001C54"/>
      </a:accent1>
      <a:accent2>
        <a:srgbClr val="D67A30"/>
      </a:accent2>
      <a:accent3>
        <a:srgbClr val="B5BF50"/>
      </a:accent3>
      <a:accent4>
        <a:srgbClr val="85457B"/>
      </a:accent4>
      <a:accent5>
        <a:srgbClr val="E4D317"/>
      </a:accent5>
      <a:accent6>
        <a:srgbClr val="40AAB8"/>
      </a:accent6>
      <a:hlink>
        <a:srgbClr val="7FA1C1"/>
      </a:hlink>
      <a:folHlink>
        <a:srgbClr val="7FA1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72000" tIns="72000" rIns="72000" bIns="72000" rtlCol="0" anchor="t"/>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chor="t" anchorCtr="0">
        <a:noAutofit/>
      </a:bodyPr>
      <a:lstStyle>
        <a:defPPr marL="0" indent="0" algn="l">
          <a:spcBef>
            <a:spcPts val="600"/>
          </a:spcBef>
          <a:buFont typeface="Arial" panose="020B0604020202020204" pitchFamily="34" charset="0"/>
          <a:buNone/>
          <a:defRPr sz="1200" dirty="0" smtClean="0"/>
        </a:defPPr>
      </a:lstStyle>
    </a:txDef>
  </a:objectDefaults>
  <a:extraClrSchemeLst/>
  <a:custClrLst>
    <a:custClr name="Black">
      <a:srgbClr val="000000"/>
    </a:custClr>
    <a:custClr name="Centuria Blue">
      <a:srgbClr val="5681A4"/>
    </a:custClr>
    <a:custClr name="Navy">
      <a:srgbClr val="001C54"/>
    </a:custClr>
    <a:custClr name="Orange">
      <a:srgbClr val="D67A30"/>
    </a:custClr>
    <a:custClr name="Chartreuse">
      <a:srgbClr val="B5BF50"/>
    </a:custClr>
    <a:custClr name="Mauve">
      <a:srgbClr val="85457B"/>
    </a:custClr>
    <a:custClr name="Yellow">
      <a:srgbClr val="E4D317"/>
    </a:custClr>
    <a:custClr name="Aqua">
      <a:srgbClr val="40AAB8"/>
    </a:custClr>
    <a:custClr name="Charcoal">
      <a:srgbClr val="362F3C"/>
    </a:custClr>
    <a:custClr name="Blue">
      <a:srgbClr val="3255A4"/>
    </a:custClr>
    <a:custClr name="Green">
      <a:srgbClr val="428466"/>
    </a:custClr>
    <a:custClr name="Dark Grey">
      <a:srgbClr val="404040"/>
    </a:custClr>
    <a:custClr name="Medium Grey">
      <a:srgbClr val="666666"/>
    </a:custClr>
    <a:custClr name="Light Grey">
      <a:srgbClr val="C1CBD4"/>
    </a:custClr>
    <a:custClr name="73% Black">
      <a:srgbClr val="494949"/>
    </a:custClr>
    <a:custClr name="14% Black">
      <a:srgbClr val="DBDBDB"/>
    </a:custClr>
    <a:custClr name="BLANK">
      <a:srgbClr val="FFFFFF"/>
    </a:custClr>
    <a:custClr name="BLANK">
      <a:srgbClr val="FFFFFF"/>
    </a:custClr>
    <a:custClr name="BLANK">
      <a:srgbClr val="FFFFFF"/>
    </a:custClr>
    <a:custClr name="Custom Color 20">
      <a:srgbClr val="FFFFFF"/>
    </a:custClr>
  </a:custClrLst>
  <a:extLst>
    <a:ext uri="{05A4C25C-085E-4340-85A3-A5531E510DB2}">
      <thm15:themeFamily xmlns:thm15="http://schemas.microsoft.com/office/thememl/2012/main" name="Presentation2" id="{440013BD-1229-E248-81A5-18F389E01DFC}" vid="{9662E4A8-2DEA-314C-A0F7-A9C370C1A9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nturia">
    <a:dk1>
      <a:srgbClr val="000000"/>
    </a:dk1>
    <a:lt1>
      <a:srgbClr val="FFFFFF"/>
    </a:lt1>
    <a:dk2>
      <a:srgbClr val="7FA1C1"/>
    </a:dk2>
    <a:lt2>
      <a:srgbClr val="FFFFFF"/>
    </a:lt2>
    <a:accent1>
      <a:srgbClr val="001C54"/>
    </a:accent1>
    <a:accent2>
      <a:srgbClr val="D67A30"/>
    </a:accent2>
    <a:accent3>
      <a:srgbClr val="B5BF50"/>
    </a:accent3>
    <a:accent4>
      <a:srgbClr val="85457B"/>
    </a:accent4>
    <a:accent5>
      <a:srgbClr val="E4D317"/>
    </a:accent5>
    <a:accent6>
      <a:srgbClr val="40AAB8"/>
    </a:accent6>
    <a:hlink>
      <a:srgbClr val="7FA1C1"/>
    </a:hlink>
    <a:folHlink>
      <a:srgbClr val="7FA1C1"/>
    </a:folHlink>
  </a:clrScheme>
</a:themeOverride>
</file>

<file path=ppt/theme/themeOverride2.xml><?xml version="1.0" encoding="utf-8"?>
<a:themeOverride xmlns:a="http://schemas.openxmlformats.org/drawingml/2006/main">
  <a:clrScheme name="Centuria">
    <a:dk1>
      <a:srgbClr val="000000"/>
    </a:dk1>
    <a:lt1>
      <a:srgbClr val="FFFFFF"/>
    </a:lt1>
    <a:dk2>
      <a:srgbClr val="7FA1C1"/>
    </a:dk2>
    <a:lt2>
      <a:srgbClr val="FFFFFF"/>
    </a:lt2>
    <a:accent1>
      <a:srgbClr val="001C54"/>
    </a:accent1>
    <a:accent2>
      <a:srgbClr val="D67A30"/>
    </a:accent2>
    <a:accent3>
      <a:srgbClr val="B5BF50"/>
    </a:accent3>
    <a:accent4>
      <a:srgbClr val="85457B"/>
    </a:accent4>
    <a:accent5>
      <a:srgbClr val="E4D317"/>
    </a:accent5>
    <a:accent6>
      <a:srgbClr val="40AAB8"/>
    </a:accent6>
    <a:hlink>
      <a:srgbClr val="7FA1C1"/>
    </a:hlink>
    <a:folHlink>
      <a:srgbClr val="7FA1C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FE7E9CBEB3C42AD9F087F2D1892A1" ma:contentTypeVersion="17" ma:contentTypeDescription="Create a new document." ma:contentTypeScope="" ma:versionID="77d913a8e22d7f180ac1939e5e12417c">
  <xsd:schema xmlns:xsd="http://www.w3.org/2001/XMLSchema" xmlns:xs="http://www.w3.org/2001/XMLSchema" xmlns:p="http://schemas.microsoft.com/office/2006/metadata/properties" xmlns:ns2="cb86d35d-42f5-4260-9836-9e902f3950df" xmlns:ns3="b8bfb431-91f5-4197-8888-55be9d57a1b4" targetNamespace="http://schemas.microsoft.com/office/2006/metadata/properties" ma:root="true" ma:fieldsID="28d1751655f5e8047ce05f8a319da83b" ns2:_="" ns3:_="">
    <xsd:import namespace="cb86d35d-42f5-4260-9836-9e902f3950df"/>
    <xsd:import namespace="b8bfb431-91f5-4197-8888-55be9d57a1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6d35d-42f5-4260-9836-9e902f3950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c879fab-9759-4632-af42-d7d241ccbce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bfb431-91f5-4197-8888-55be9d57a1b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c828954-7b23-4c79-8378-6bca3c528838}" ma:internalName="TaxCatchAll" ma:showField="CatchAllData" ma:web="b8bfb431-91f5-4197-8888-55be9d57a1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86d35d-42f5-4260-9836-9e902f3950df">
      <Terms xmlns="http://schemas.microsoft.com/office/infopath/2007/PartnerControls"/>
    </lcf76f155ced4ddcb4097134ff3c332f>
    <TaxCatchAll xmlns="b8bfb431-91f5-4197-8888-55be9d57a1b4" xsi:nil="true"/>
  </documentManagement>
</p:properties>
</file>

<file path=customXml/itemProps1.xml><?xml version="1.0" encoding="utf-8"?>
<ds:datastoreItem xmlns:ds="http://schemas.openxmlformats.org/officeDocument/2006/customXml" ds:itemID="{529FC2DC-F546-415D-B2C8-A414ABE5AA67}">
  <ds:schemaRefs>
    <ds:schemaRef ds:uri="http://schemas.microsoft.com/sharepoint/v3/contenttype/forms"/>
  </ds:schemaRefs>
</ds:datastoreItem>
</file>

<file path=customXml/itemProps2.xml><?xml version="1.0" encoding="utf-8"?>
<ds:datastoreItem xmlns:ds="http://schemas.openxmlformats.org/officeDocument/2006/customXml" ds:itemID="{37A790A7-65B5-4B21-9469-73516D150E67}">
  <ds:schemaRefs>
    <ds:schemaRef ds:uri="b8bfb431-91f5-4197-8888-55be9d57a1b4"/>
    <ds:schemaRef ds:uri="cb86d35d-42f5-4260-9836-9e902f3950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23EB11-38FE-4033-BE9F-2244BB7A477F}">
  <ds:schemaRefs>
    <ds:schemaRef ds:uri="b8bfb431-91f5-4197-8888-55be9d57a1b4"/>
    <ds:schemaRef ds:uri="cb86d35d-42f5-4260-9836-9e902f3950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10f136f-c489-4b35-b226-e3176c38a7ab}" enabled="0" method="" siteId="{a10f136f-c489-4b35-b226-e3176c38a7ab}" removed="1"/>
</clbl:labelList>
</file>

<file path=docProps/app.xml><?xml version="1.0" encoding="utf-8"?>
<Properties xmlns="http://schemas.openxmlformats.org/officeDocument/2006/extended-properties" xmlns:vt="http://schemas.openxmlformats.org/officeDocument/2006/docPropsVTypes">
  <Template/>
  <TotalTime>37</TotalTime>
  <Words>3321</Words>
  <Application>Microsoft Office PowerPoint</Application>
  <PresentationFormat>Widescreen</PresentationFormat>
  <Paragraphs>390</Paragraphs>
  <Slides>19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Adobe Devanagari</vt:lpstr>
      <vt:lpstr>Arial</vt:lpstr>
      <vt:lpstr>Calibri</vt:lpstr>
      <vt:lpstr>Helvetica</vt:lpstr>
      <vt:lpstr>System Font Regular</vt:lpstr>
      <vt:lpstr>Wingdings 2</vt:lpstr>
      <vt:lpstr>Centuria Content Slides</vt:lpstr>
      <vt:lpstr>PowerPoint Presentation</vt:lpstr>
      <vt:lpstr>Disclaimer</vt:lpstr>
      <vt:lpstr>PowerPoint Presentation</vt:lpstr>
      <vt:lpstr>Australia’s agriculture sector at a glance </vt:lpstr>
      <vt:lpstr>Australia’s agriculture sector   </vt:lpstr>
      <vt:lpstr>The solution to a longstanding problem</vt:lpstr>
      <vt:lpstr>Australia’s agriculture – Technology opportunity  </vt:lpstr>
      <vt:lpstr>Efficiencies of glasshouse production   </vt:lpstr>
      <vt:lpstr>What is a Sustainable Agriculture Investment? </vt:lpstr>
      <vt:lpstr>Examples of a good glasshouse - Tomatoes</vt:lpstr>
      <vt:lpstr>What does the landlord own?</vt:lpstr>
      <vt:lpstr>What does the tenant own?</vt:lpstr>
      <vt:lpstr>Key diligence considerations </vt:lpstr>
      <vt:lpstr>All opportunities are sourced and executed directly by our experienced agriculture and transactions teams</vt:lpstr>
      <vt:lpstr>Prudent risk management</vt:lpstr>
      <vt:lpstr>What determines value </vt:lpstr>
      <vt:lpstr>Understanding cashflows</vt:lpstr>
      <vt:lpstr>Who are my replacement tenants? </vt:lpstr>
      <vt:lpstr>Fund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Tobin</dc:creator>
  <cp:lastModifiedBy>Charlotte Cleeton</cp:lastModifiedBy>
  <cp:revision>43</cp:revision>
  <dcterms:created xsi:type="dcterms:W3CDTF">2023-05-04T01:16:48Z</dcterms:created>
  <dcterms:modified xsi:type="dcterms:W3CDTF">2024-08-29T06:45:18Z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0x0101001C0FE7E9CBEB3C42AD9F087F2D1892A1</vt:lpwstr>
  </property>
</Properties>
</file>