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356" r:id="rId4"/>
    <p:sldId id="2147471012" r:id="rId5"/>
    <p:sldId id="2147470984" r:id="rId6"/>
    <p:sldId id="2359" r:id="rId7"/>
    <p:sldId id="6150" r:id="rId8"/>
    <p:sldId id="2147470977" r:id="rId9"/>
    <p:sldId id="2147470982" r:id="rId10"/>
    <p:sldId id="6159" r:id="rId11"/>
    <p:sldId id="6154" r:id="rId12"/>
    <p:sldId id="6157" r:id="rId13"/>
    <p:sldId id="6156" r:id="rId14"/>
    <p:sldId id="2147470978" r:id="rId15"/>
    <p:sldId id="6164" r:id="rId16"/>
    <p:sldId id="6155" r:id="rId17"/>
    <p:sldId id="2147470981" r:id="rId18"/>
    <p:sldId id="2147470976" r:id="rId19"/>
    <p:sldId id="6162" r:id="rId20"/>
    <p:sldId id="2147470973" r:id="rId21"/>
    <p:sldId id="2147470983" r:id="rId22"/>
    <p:sldId id="2147470974" r:id="rId23"/>
    <p:sldId id="2147470991" r:id="rId24"/>
    <p:sldId id="257"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70867-E039-87D8-838C-4D4242BD5619}" name="Marc" initials="M" userId="S::marc.jocum@globalxetfs.com.au::0a6b4c3c-7022-4a9c-95b4-2f19849a19c8" providerId="AD"/>
  <p188:author id="{E92F8FF3-09CE-5BFD-130D-EFAFAAF61D9B}" name="David Tuckwell" initials="DT" userId="S::david.tuckwell@globalxetfs.com.au::45ad7691-3fc0-4e04-a061-924da30768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78" autoAdjust="0"/>
  </p:normalViewPr>
  <p:slideViewPr>
    <p:cSldViewPr snapToGrid="0">
      <p:cViewPr varScale="1">
        <p:scale>
          <a:sx n="95" d="100"/>
          <a:sy n="95"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0.15.10.20\Shared\Investment%20Strategy\Marc\Data\2024\Real%20Wages%20Growt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15.10.20\Shared\Investment%20Strategy\_Bond%20ETFs\US%20treasury%20forecasting%20spreadsheet_2024081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0.15.10.20\Shared\Investment%20Strategy\___Project%20Slidedeck\AYLD\AYLD%20Slide%20Deck%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ETFSDC01\Shared\Investment%20Strategy\_Bond%20ETFs\BANK\BANK%20Brochure%20Charts%20Data.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etfsdc01\Shared\Investment%20Strategy\Bespoke%20slideshows\2024\ASX%20Investor%20Day%202024\ASX%20Investor%20Day%202024%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5.10.20\Shared\Investment%20Strategy\Marc\Content\2024\Data\ASX%20Investor%20Day%202024%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5.10.20\Shared\Investment%20Strategy\Bespoke%20slideshows\2024\ASX%20Investor%20Day%202024\ASX%20Investor%20Day%202024%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15.10.20\Shared\Investment%20Strategy\Bespoke%20slideshows\2024\ASX%20Investor%20Day%202024\ASX%20Investor%20Day%202024%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5.10.20\Shared\Investment%20Strategy\Bespoke%20slideshows\2024\ASX%20Investor%20Day%202024\ASX%20Investor%20Day%202024%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tfsdc01\Shared\Investment%20Strategy\Marc\Data\2024\Index%20Yield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15.10.20\Shared\Investment%20Strategy\Bespoke%20slideshows\2024\ASX%20Investor%20Day%202024\ASX%20Investor%20Day%202024%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tfsdc01\Shared\Investment%20Strategy\Bespoke%20slideshows\2024\ASX%20Investor%20Day%202024\ASX%20Investor%20Day%202024%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accent2"/>
                </a:solidFill>
                <a:latin typeface="+mn-lt"/>
                <a:ea typeface="+mn-ea"/>
                <a:cs typeface="+mn-cs"/>
              </a:defRPr>
            </a:pPr>
            <a:r>
              <a:rPr lang="en-AU" sz="1400" b="1" dirty="0">
                <a:solidFill>
                  <a:schemeClr val="tx2"/>
                </a:solidFill>
                <a:latin typeface="Helvetica" panose="020B0604020202020204" pitchFamily="34" charset="0"/>
                <a:cs typeface="Helvetica" panose="020B0604020202020204" pitchFamily="34" charset="0"/>
              </a:rPr>
              <a:t>Real wages have rebounded but continue to be negative</a:t>
            </a:r>
            <a:br>
              <a:rPr lang="en-AU" b="1" dirty="0">
                <a:solidFill>
                  <a:schemeClr val="accent2"/>
                </a:solidFill>
                <a:latin typeface="Helvetica" panose="020B0604020202020204" pitchFamily="34" charset="0"/>
                <a:cs typeface="Helvetica" panose="020B0604020202020204" pitchFamily="34" charset="0"/>
              </a:rPr>
            </a:br>
            <a:r>
              <a:rPr lang="en-AU" sz="800" b="0" dirty="0">
                <a:solidFill>
                  <a:schemeClr val="bg2"/>
                </a:solidFill>
                <a:latin typeface="Helvetica" panose="020B0604020202020204" pitchFamily="34" charset="0"/>
                <a:cs typeface="Helvetica" panose="020B0604020202020204" pitchFamily="34" charset="0"/>
              </a:rPr>
              <a:t>Source:</a:t>
            </a:r>
            <a:r>
              <a:rPr lang="en-AU" sz="800" b="0" baseline="0" dirty="0">
                <a:solidFill>
                  <a:schemeClr val="bg2"/>
                </a:solidFill>
                <a:latin typeface="Helvetica" panose="020B0604020202020204" pitchFamily="34" charset="0"/>
                <a:cs typeface="Helvetica" panose="020B0604020202020204" pitchFamily="34" charset="0"/>
              </a:rPr>
              <a:t> Australian Bureau of Statistics showing rolling average annualised real wages growth over four quarters.</a:t>
            </a:r>
            <a:endParaRPr lang="en-AU" sz="800" b="0" dirty="0">
              <a:solidFill>
                <a:schemeClr val="bg2"/>
              </a:solidFill>
              <a:latin typeface="Helvetica" panose="020B0604020202020204" pitchFamily="34" charset="0"/>
              <a:cs typeface="Helvetica" panose="020B0604020202020204" pitchFamily="34" charset="0"/>
            </a:endParaRPr>
          </a:p>
        </c:rich>
      </c:tx>
      <c:layout>
        <c:manualLayout>
          <c:xMode val="edge"/>
          <c:yMode val="edge"/>
          <c:x val="2.2444444444444437E-2"/>
          <c:y val="2.3073373327180433E-2"/>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accent2"/>
              </a:solidFill>
              <a:latin typeface="+mn-lt"/>
              <a:ea typeface="+mn-ea"/>
              <a:cs typeface="+mn-cs"/>
            </a:defRPr>
          </a:pPr>
          <a:endParaRPr lang="en-US"/>
        </a:p>
      </c:txPr>
    </c:title>
    <c:autoTitleDeleted val="0"/>
    <c:plotArea>
      <c:layout/>
      <c:lineChart>
        <c:grouping val="standard"/>
        <c:varyColors val="0"/>
        <c:ser>
          <c:idx val="0"/>
          <c:order val="0"/>
          <c:tx>
            <c:strRef>
              <c:f>Sheet2!$F$1</c:f>
              <c:strCache>
                <c:ptCount val="1"/>
                <c:pt idx="0">
                  <c:v>Smooth Avg</c:v>
                </c:pt>
              </c:strCache>
            </c:strRef>
          </c:tx>
          <c:spPr>
            <a:ln w="28575" cap="rnd">
              <a:solidFill>
                <a:schemeClr val="accent1"/>
              </a:solidFill>
              <a:round/>
            </a:ln>
            <a:effectLst/>
          </c:spPr>
          <c:marker>
            <c:symbol val="none"/>
          </c:marker>
          <c:cat>
            <c:numRef>
              <c:f>Sheet2!$A$2:$A$105</c:f>
              <c:numCache>
                <c:formatCode>mmm\-yy</c:formatCode>
                <c:ptCount val="104"/>
                <c:pt idx="0">
                  <c:v>36039</c:v>
                </c:pt>
                <c:pt idx="1">
                  <c:v>36130</c:v>
                </c:pt>
                <c:pt idx="2">
                  <c:v>36220</c:v>
                </c:pt>
                <c:pt idx="3">
                  <c:v>36312</c:v>
                </c:pt>
                <c:pt idx="4">
                  <c:v>36404</c:v>
                </c:pt>
                <c:pt idx="5">
                  <c:v>36495</c:v>
                </c:pt>
                <c:pt idx="6">
                  <c:v>36586</c:v>
                </c:pt>
                <c:pt idx="7">
                  <c:v>36678</c:v>
                </c:pt>
                <c:pt idx="8">
                  <c:v>36770</c:v>
                </c:pt>
                <c:pt idx="9">
                  <c:v>36861</c:v>
                </c:pt>
                <c:pt idx="10">
                  <c:v>36951</c:v>
                </c:pt>
                <c:pt idx="11">
                  <c:v>37043</c:v>
                </c:pt>
                <c:pt idx="12">
                  <c:v>37135</c:v>
                </c:pt>
                <c:pt idx="13">
                  <c:v>37226</c:v>
                </c:pt>
                <c:pt idx="14">
                  <c:v>37316</c:v>
                </c:pt>
                <c:pt idx="15">
                  <c:v>37408</c:v>
                </c:pt>
                <c:pt idx="16">
                  <c:v>37500</c:v>
                </c:pt>
                <c:pt idx="17">
                  <c:v>37591</c:v>
                </c:pt>
                <c:pt idx="18">
                  <c:v>37681</c:v>
                </c:pt>
                <c:pt idx="19">
                  <c:v>37773</c:v>
                </c:pt>
                <c:pt idx="20">
                  <c:v>37865</c:v>
                </c:pt>
                <c:pt idx="21">
                  <c:v>37956</c:v>
                </c:pt>
                <c:pt idx="22">
                  <c:v>38047</c:v>
                </c:pt>
                <c:pt idx="23">
                  <c:v>38139</c:v>
                </c:pt>
                <c:pt idx="24">
                  <c:v>38231</c:v>
                </c:pt>
                <c:pt idx="25">
                  <c:v>38322</c:v>
                </c:pt>
                <c:pt idx="26">
                  <c:v>38412</c:v>
                </c:pt>
                <c:pt idx="27">
                  <c:v>38504</c:v>
                </c:pt>
                <c:pt idx="28">
                  <c:v>38596</c:v>
                </c:pt>
                <c:pt idx="29">
                  <c:v>38687</c:v>
                </c:pt>
                <c:pt idx="30">
                  <c:v>38777</c:v>
                </c:pt>
                <c:pt idx="31">
                  <c:v>38869</c:v>
                </c:pt>
                <c:pt idx="32">
                  <c:v>38961</c:v>
                </c:pt>
                <c:pt idx="33">
                  <c:v>39052</c:v>
                </c:pt>
                <c:pt idx="34">
                  <c:v>39142</c:v>
                </c:pt>
                <c:pt idx="35">
                  <c:v>39234</c:v>
                </c:pt>
                <c:pt idx="36">
                  <c:v>39326</c:v>
                </c:pt>
                <c:pt idx="37">
                  <c:v>39417</c:v>
                </c:pt>
                <c:pt idx="38">
                  <c:v>39508</c:v>
                </c:pt>
                <c:pt idx="39">
                  <c:v>39600</c:v>
                </c:pt>
                <c:pt idx="40">
                  <c:v>39692</c:v>
                </c:pt>
                <c:pt idx="41">
                  <c:v>39783</c:v>
                </c:pt>
                <c:pt idx="42">
                  <c:v>39873</c:v>
                </c:pt>
                <c:pt idx="43">
                  <c:v>39965</c:v>
                </c:pt>
                <c:pt idx="44">
                  <c:v>40057</c:v>
                </c:pt>
                <c:pt idx="45">
                  <c:v>40148</c:v>
                </c:pt>
                <c:pt idx="46">
                  <c:v>40238</c:v>
                </c:pt>
                <c:pt idx="47">
                  <c:v>40330</c:v>
                </c:pt>
                <c:pt idx="48">
                  <c:v>40422</c:v>
                </c:pt>
                <c:pt idx="49">
                  <c:v>40513</c:v>
                </c:pt>
                <c:pt idx="50">
                  <c:v>40603</c:v>
                </c:pt>
                <c:pt idx="51">
                  <c:v>40695</c:v>
                </c:pt>
                <c:pt idx="52">
                  <c:v>40787</c:v>
                </c:pt>
                <c:pt idx="53">
                  <c:v>40878</c:v>
                </c:pt>
                <c:pt idx="54">
                  <c:v>40969</c:v>
                </c:pt>
                <c:pt idx="55">
                  <c:v>41061</c:v>
                </c:pt>
                <c:pt idx="56">
                  <c:v>41153</c:v>
                </c:pt>
                <c:pt idx="57">
                  <c:v>41244</c:v>
                </c:pt>
                <c:pt idx="58">
                  <c:v>41334</c:v>
                </c:pt>
                <c:pt idx="59">
                  <c:v>41426</c:v>
                </c:pt>
                <c:pt idx="60">
                  <c:v>41518</c:v>
                </c:pt>
                <c:pt idx="61">
                  <c:v>41609</c:v>
                </c:pt>
                <c:pt idx="62">
                  <c:v>41699</c:v>
                </c:pt>
                <c:pt idx="63">
                  <c:v>41791</c:v>
                </c:pt>
                <c:pt idx="64">
                  <c:v>41883</c:v>
                </c:pt>
                <c:pt idx="65">
                  <c:v>41974</c:v>
                </c:pt>
                <c:pt idx="66">
                  <c:v>42064</c:v>
                </c:pt>
                <c:pt idx="67">
                  <c:v>42156</c:v>
                </c:pt>
                <c:pt idx="68">
                  <c:v>42248</c:v>
                </c:pt>
                <c:pt idx="69">
                  <c:v>42339</c:v>
                </c:pt>
                <c:pt idx="70">
                  <c:v>42430</c:v>
                </c:pt>
                <c:pt idx="71">
                  <c:v>42522</c:v>
                </c:pt>
                <c:pt idx="72">
                  <c:v>42614</c:v>
                </c:pt>
                <c:pt idx="73">
                  <c:v>42705</c:v>
                </c:pt>
                <c:pt idx="74">
                  <c:v>42795</c:v>
                </c:pt>
                <c:pt idx="75">
                  <c:v>42887</c:v>
                </c:pt>
                <c:pt idx="76">
                  <c:v>42979</c:v>
                </c:pt>
                <c:pt idx="77">
                  <c:v>43070</c:v>
                </c:pt>
                <c:pt idx="78">
                  <c:v>43160</c:v>
                </c:pt>
                <c:pt idx="79">
                  <c:v>43252</c:v>
                </c:pt>
                <c:pt idx="80">
                  <c:v>43344</c:v>
                </c:pt>
                <c:pt idx="81">
                  <c:v>43435</c:v>
                </c:pt>
                <c:pt idx="82">
                  <c:v>43525</c:v>
                </c:pt>
                <c:pt idx="83">
                  <c:v>43617</c:v>
                </c:pt>
                <c:pt idx="84">
                  <c:v>43709</c:v>
                </c:pt>
                <c:pt idx="85">
                  <c:v>43800</c:v>
                </c:pt>
                <c:pt idx="86">
                  <c:v>43891</c:v>
                </c:pt>
                <c:pt idx="87">
                  <c:v>43983</c:v>
                </c:pt>
                <c:pt idx="88">
                  <c:v>44075</c:v>
                </c:pt>
                <c:pt idx="89">
                  <c:v>44166</c:v>
                </c:pt>
                <c:pt idx="90">
                  <c:v>44256</c:v>
                </c:pt>
                <c:pt idx="91">
                  <c:v>44348</c:v>
                </c:pt>
                <c:pt idx="92">
                  <c:v>44440</c:v>
                </c:pt>
                <c:pt idx="93">
                  <c:v>44531</c:v>
                </c:pt>
                <c:pt idx="94">
                  <c:v>44621</c:v>
                </c:pt>
                <c:pt idx="95">
                  <c:v>44713</c:v>
                </c:pt>
                <c:pt idx="96">
                  <c:v>44805</c:v>
                </c:pt>
                <c:pt idx="97">
                  <c:v>44896</c:v>
                </c:pt>
                <c:pt idx="98">
                  <c:v>44986</c:v>
                </c:pt>
                <c:pt idx="99">
                  <c:v>45078</c:v>
                </c:pt>
                <c:pt idx="100">
                  <c:v>45170</c:v>
                </c:pt>
                <c:pt idx="101">
                  <c:v>45261</c:v>
                </c:pt>
                <c:pt idx="102">
                  <c:v>45352</c:v>
                </c:pt>
                <c:pt idx="103">
                  <c:v>45444</c:v>
                </c:pt>
              </c:numCache>
            </c:numRef>
          </c:cat>
          <c:val>
            <c:numRef>
              <c:f>Sheet2!$F$2:$F$105</c:f>
              <c:numCache>
                <c:formatCode>General</c:formatCode>
                <c:ptCount val="104"/>
                <c:pt idx="3" formatCode="0.0%">
                  <c:v>1.8749999999999999E-2</c:v>
                </c:pt>
                <c:pt idx="4" formatCode="0.0%">
                  <c:v>1.7249999999999998E-2</c:v>
                </c:pt>
                <c:pt idx="5" formatCode="0.0%">
                  <c:v>1.6E-2</c:v>
                </c:pt>
                <c:pt idx="6" formatCode="0.0%">
                  <c:v>1.1000000000000001E-2</c:v>
                </c:pt>
                <c:pt idx="7" formatCode="0.0%">
                  <c:v>5.5000000000000014E-3</c:v>
                </c:pt>
                <c:pt idx="8" formatCode="0.0%">
                  <c:v>-5.2499999999999977E-3</c:v>
                </c:pt>
                <c:pt idx="9" formatCode="0.0%">
                  <c:v>-1.3999999999999999E-2</c:v>
                </c:pt>
                <c:pt idx="10" formatCode="0.0%">
                  <c:v>-1.925E-2</c:v>
                </c:pt>
                <c:pt idx="11" formatCode="0.0%">
                  <c:v>-2.5000000000000001E-2</c:v>
                </c:pt>
                <c:pt idx="12" formatCode="0.0%">
                  <c:v>-1.4749999999999996E-2</c:v>
                </c:pt>
                <c:pt idx="13" formatCode="0.0%">
                  <c:v>-8.0000000000000002E-3</c:v>
                </c:pt>
                <c:pt idx="14" formatCode="0.0%">
                  <c:v>-1.9999999999999983E-3</c:v>
                </c:pt>
                <c:pt idx="15" formatCode="0.0%">
                  <c:v>4.7500000000000007E-3</c:v>
                </c:pt>
                <c:pt idx="16" formatCode="0.0%">
                  <c:v>2.2499999999999998E-3</c:v>
                </c:pt>
                <c:pt idx="17" formatCode="0.0%">
                  <c:v>2.7500000000000003E-3</c:v>
                </c:pt>
                <c:pt idx="18" formatCode="0.0%">
                  <c:v>3.0000000000000005E-3</c:v>
                </c:pt>
                <c:pt idx="19" formatCode="0.0%">
                  <c:v>4.7499999999999999E-3</c:v>
                </c:pt>
                <c:pt idx="20" formatCode="0.0%">
                  <c:v>7.000000000000001E-3</c:v>
                </c:pt>
                <c:pt idx="21" formatCode="0.0%">
                  <c:v>9.0000000000000011E-3</c:v>
                </c:pt>
                <c:pt idx="22" formatCode="0.0%">
                  <c:v>1.2000000000000002E-2</c:v>
                </c:pt>
                <c:pt idx="23" formatCode="0.0%">
                  <c:v>1.2000000000000002E-2</c:v>
                </c:pt>
                <c:pt idx="24" formatCode="0.0%">
                  <c:v>1.2750000000000001E-2</c:v>
                </c:pt>
                <c:pt idx="25" formatCode="0.0%">
                  <c:v>1.2500000000000001E-2</c:v>
                </c:pt>
                <c:pt idx="26" formatCode="0.0%">
                  <c:v>1.2500000000000001E-2</c:v>
                </c:pt>
                <c:pt idx="27" formatCode="0.0%">
                  <c:v>1.3999999999999999E-2</c:v>
                </c:pt>
                <c:pt idx="28" formatCode="0.0%">
                  <c:v>1.3500000000000002E-2</c:v>
                </c:pt>
                <c:pt idx="29" formatCode="0.0%">
                  <c:v>1.3499999999999998E-2</c:v>
                </c:pt>
                <c:pt idx="30" formatCode="0.0%">
                  <c:v>1.2749999999999999E-2</c:v>
                </c:pt>
                <c:pt idx="31" formatCode="0.0%">
                  <c:v>9.2500000000000013E-3</c:v>
                </c:pt>
                <c:pt idx="32" formatCode="0.0%">
                  <c:v>6.5000000000000006E-3</c:v>
                </c:pt>
                <c:pt idx="33" formatCode="0.0%">
                  <c:v>5.7500000000000008E-3</c:v>
                </c:pt>
                <c:pt idx="34" formatCode="0.0%">
                  <c:v>6.5000000000000014E-3</c:v>
                </c:pt>
                <c:pt idx="35" formatCode="0.0%">
                  <c:v>1.0750000000000003E-2</c:v>
                </c:pt>
                <c:pt idx="36" formatCode="0.0%">
                  <c:v>1.6750000000000001E-2</c:v>
                </c:pt>
                <c:pt idx="37" formatCode="0.0%">
                  <c:v>1.7250000000000001E-2</c:v>
                </c:pt>
                <c:pt idx="38" formatCode="0.0%">
                  <c:v>1.2750000000000001E-2</c:v>
                </c:pt>
                <c:pt idx="39" formatCode="0.0%">
                  <c:v>7.7499999999999999E-3</c:v>
                </c:pt>
                <c:pt idx="40" formatCode="0.0%">
                  <c:v>-2.5000000000000022E-4</c:v>
                </c:pt>
                <c:pt idx="41" formatCode="0.0%">
                  <c:v>-1.5000000000000013E-3</c:v>
                </c:pt>
                <c:pt idx="42" formatCode="0.0%">
                  <c:v>3.749999999999999E-3</c:v>
                </c:pt>
                <c:pt idx="43" formatCode="0.0%">
                  <c:v>9.7500000000000017E-3</c:v>
                </c:pt>
                <c:pt idx="44" formatCode="0.0%">
                  <c:v>1.6500000000000001E-2</c:v>
                </c:pt>
                <c:pt idx="45" formatCode="0.0%">
                  <c:v>1.7000000000000001E-2</c:v>
                </c:pt>
                <c:pt idx="46" formatCode="0.0%">
                  <c:v>1.2749999999999999E-2</c:v>
                </c:pt>
                <c:pt idx="47" formatCode="0.0%">
                  <c:v>7.000000000000001E-3</c:v>
                </c:pt>
                <c:pt idx="48" formatCode="0.0%">
                  <c:v>4.0000000000000001E-3</c:v>
                </c:pt>
                <c:pt idx="49" formatCode="0.0%">
                  <c:v>4.7500000000000007E-3</c:v>
                </c:pt>
                <c:pt idx="50" formatCode="0.0%">
                  <c:v>6.000000000000001E-3</c:v>
                </c:pt>
                <c:pt idx="51" formatCode="0.0%">
                  <c:v>6.7500000000000008E-3</c:v>
                </c:pt>
                <c:pt idx="52" formatCode="0.0%">
                  <c:v>5.7500000000000008E-3</c:v>
                </c:pt>
                <c:pt idx="53" formatCode="0.0%">
                  <c:v>4.5000000000000005E-3</c:v>
                </c:pt>
                <c:pt idx="54" formatCode="0.0%">
                  <c:v>8.0000000000000002E-3</c:v>
                </c:pt>
                <c:pt idx="55" formatCode="0.0%">
                  <c:v>1.375E-2</c:v>
                </c:pt>
                <c:pt idx="56" formatCode="0.0%">
                  <c:v>1.7249999999999998E-2</c:v>
                </c:pt>
                <c:pt idx="57" formatCode="0.0%">
                  <c:v>1.8749999999999999E-2</c:v>
                </c:pt>
                <c:pt idx="58" formatCode="0.0%">
                  <c:v>1.525E-2</c:v>
                </c:pt>
                <c:pt idx="59" formatCode="0.0%">
                  <c:v>9.75E-3</c:v>
                </c:pt>
                <c:pt idx="60" formatCode="0.0%">
                  <c:v>6.4999999999999988E-3</c:v>
                </c:pt>
                <c:pt idx="61" formatCode="0.0%">
                  <c:v>3.2499999999999994E-3</c:v>
                </c:pt>
                <c:pt idx="62" formatCode="0.0%">
                  <c:v>1.25E-3</c:v>
                </c:pt>
                <c:pt idx="63" formatCode="0.0%">
                  <c:v>-7.4999999999999958E-4</c:v>
                </c:pt>
                <c:pt idx="64" formatCode="0.0%">
                  <c:v>-9.9999999999999872E-4</c:v>
                </c:pt>
                <c:pt idx="65" formatCode="0.0%">
                  <c:v>1.2500000000000018E-3</c:v>
                </c:pt>
                <c:pt idx="66" formatCode="0.0%">
                  <c:v>4.2500000000000003E-3</c:v>
                </c:pt>
                <c:pt idx="67" formatCode="0.0%">
                  <c:v>7.2499999999999995E-3</c:v>
                </c:pt>
                <c:pt idx="68" formatCode="0.0%">
                  <c:v>8.4999999999999989E-3</c:v>
                </c:pt>
                <c:pt idx="69" formatCode="0.0%">
                  <c:v>7.7499999999999991E-3</c:v>
                </c:pt>
                <c:pt idx="70" formatCode="0.0%">
                  <c:v>7.2499999999999986E-3</c:v>
                </c:pt>
                <c:pt idx="71" formatCode="0.0%">
                  <c:v>8.0000000000000002E-3</c:v>
                </c:pt>
                <c:pt idx="72" formatCode="0.0%">
                  <c:v>7.4999999999999997E-3</c:v>
                </c:pt>
                <c:pt idx="73" formatCode="0.0%">
                  <c:v>7.2499999999999995E-3</c:v>
                </c:pt>
                <c:pt idx="74" formatCode="0.0%">
                  <c:v>4.749999999999999E-3</c:v>
                </c:pt>
                <c:pt idx="75" formatCode="0.0%">
                  <c:v>1.9999999999999992E-3</c:v>
                </c:pt>
                <c:pt idx="76" formatCode="0.0%">
                  <c:v>9.9999999999999915E-4</c:v>
                </c:pt>
                <c:pt idx="77" formatCode="0.0%">
                  <c:v>4.999999999999999E-4</c:v>
                </c:pt>
                <c:pt idx="78" formatCode="0.0%">
                  <c:v>1.2500000000000005E-3</c:v>
                </c:pt>
                <c:pt idx="79" formatCode="0.0%">
                  <c:v>1.2500000000000005E-3</c:v>
                </c:pt>
                <c:pt idx="80" formatCode="0.0%">
                  <c:v>1.7500000000000005E-3</c:v>
                </c:pt>
                <c:pt idx="81" formatCode="0.0%">
                  <c:v>2.4999999999999996E-3</c:v>
                </c:pt>
                <c:pt idx="82" formatCode="0.0%">
                  <c:v>4.749999999999999E-3</c:v>
                </c:pt>
                <c:pt idx="83" formatCode="0.0%">
                  <c:v>6.499999999999998E-3</c:v>
                </c:pt>
                <c:pt idx="84" formatCode="0.0%">
                  <c:v>6.7499999999999982E-3</c:v>
                </c:pt>
                <c:pt idx="85" formatCode="0.0%">
                  <c:v>6.4999999999999988E-3</c:v>
                </c:pt>
                <c:pt idx="86" formatCode="0.0%">
                  <c:v>4.0000000000000001E-3</c:v>
                </c:pt>
                <c:pt idx="87" formatCode="0.0%">
                  <c:v>7.5000000000000015E-3</c:v>
                </c:pt>
                <c:pt idx="88" formatCode="0.0%">
                  <c:v>8.0000000000000002E-3</c:v>
                </c:pt>
                <c:pt idx="89" formatCode="0.0%">
                  <c:v>8.0000000000000002E-3</c:v>
                </c:pt>
                <c:pt idx="90" formatCode="0.0%">
                  <c:v>8.9999999999999993E-3</c:v>
                </c:pt>
                <c:pt idx="91" formatCode="0.0%">
                  <c:v>-1.2499999999999994E-3</c:v>
                </c:pt>
                <c:pt idx="92" formatCode="0.0%">
                  <c:v>-4.9999999999999992E-3</c:v>
                </c:pt>
                <c:pt idx="93" formatCode="0.0%">
                  <c:v>-8.7499999999999991E-3</c:v>
                </c:pt>
                <c:pt idx="94" formatCode="0.0%">
                  <c:v>-1.6500000000000001E-2</c:v>
                </c:pt>
                <c:pt idx="95" formatCode="0.0%">
                  <c:v>-1.9999999999999997E-2</c:v>
                </c:pt>
                <c:pt idx="96" formatCode="0.0%">
                  <c:v>-2.8249999999999997E-2</c:v>
                </c:pt>
                <c:pt idx="97" formatCode="0.0%">
                  <c:v>-3.6749999999999998E-2</c:v>
                </c:pt>
                <c:pt idx="98" formatCode="0.0%">
                  <c:v>-3.85E-2</c:v>
                </c:pt>
                <c:pt idx="99" formatCode="0.0%">
                  <c:v>-3.5750000000000004E-2</c:v>
                </c:pt>
                <c:pt idx="100" formatCode="0.0%">
                  <c:v>-2.8750000000000001E-2</c:v>
                </c:pt>
                <c:pt idx="101" formatCode="0.0%">
                  <c:v>-1.7249999999999998E-2</c:v>
                </c:pt>
                <c:pt idx="102" formatCode="0.0%">
                  <c:v>-7.5000000000000015E-3</c:v>
                </c:pt>
                <c:pt idx="103" formatCode="0.0%">
                  <c:v>-1.000000000000002E-3</c:v>
                </c:pt>
              </c:numCache>
            </c:numRef>
          </c:val>
          <c:smooth val="0"/>
          <c:extLst>
            <c:ext xmlns:c16="http://schemas.microsoft.com/office/drawing/2014/chart" uri="{C3380CC4-5D6E-409C-BE32-E72D297353CC}">
              <c16:uniqueId val="{00000000-AA2F-4A45-9901-D577B5C608B8}"/>
            </c:ext>
          </c:extLst>
        </c:ser>
        <c:dLbls>
          <c:showLegendKey val="0"/>
          <c:showVal val="0"/>
          <c:showCatName val="0"/>
          <c:showSerName val="0"/>
          <c:showPercent val="0"/>
          <c:showBubbleSize val="0"/>
        </c:dLbls>
        <c:smooth val="0"/>
        <c:axId val="333889840"/>
        <c:axId val="369133840"/>
      </c:lineChart>
      <c:dateAx>
        <c:axId val="333889840"/>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133840"/>
        <c:crosses val="autoZero"/>
        <c:auto val="1"/>
        <c:lblOffset val="100"/>
        <c:baseTimeUnit val="months"/>
      </c:dateAx>
      <c:valAx>
        <c:axId val="36913384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889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AU" sz="1400" b="1" dirty="0">
                <a:solidFill>
                  <a:schemeClr val="tx2"/>
                </a:solidFill>
              </a:rPr>
              <a:t>Global Debt Market Size</a:t>
            </a:r>
          </a:p>
        </c:rich>
      </c:tx>
      <c:layout>
        <c:manualLayout>
          <c:xMode val="edge"/>
          <c:yMode val="edge"/>
          <c:x val="1.7515667684396671E-3"/>
          <c:y val="0"/>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Outstanding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C3-4B99-84C4-4FD61E530E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0C3-4B99-84C4-4FD61E530E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C3-4B99-84C4-4FD61E530E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0C3-4B99-84C4-4FD61E530E4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0C3-4B99-84C4-4FD61E530E4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0C3-4B99-84C4-4FD61E530E4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0C3-4B99-84C4-4FD61E530E4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0C3-4B99-84C4-4FD61E530E4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0C3-4B99-84C4-4FD61E530E4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0C3-4B99-84C4-4FD61E530E4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0C3-4B99-84C4-4FD61E530E42}"/>
              </c:ext>
            </c:extLst>
          </c:dPt>
          <c:dLbls>
            <c:dLbl>
              <c:idx val="0"/>
              <c:layout>
                <c:manualLayout>
                  <c:x val="1.1610525007752641E-2"/>
                  <c:y val="-4.6717356206762818E-3"/>
                </c:manualLayout>
              </c:layout>
              <c:tx>
                <c:rich>
                  <a:bodyPr/>
                  <a:lstStyle/>
                  <a:p>
                    <a:fld id="{57743CF5-C4DA-4295-936C-BFB18F71FABE}" type="CATEGORYNAME">
                      <a:rPr lang="en-US">
                        <a:highlight>
                          <a:srgbClr val="FFFF00"/>
                        </a:highlight>
                      </a:rPr>
                      <a:pPr/>
                      <a:t>[CATEGORY NAME]</a:t>
                    </a:fld>
                    <a:r>
                      <a:rPr lang="en-US" baseline="0" dirty="0"/>
                      <a:t>, </a:t>
                    </a:r>
                    <a:fld id="{3E8399DF-BB90-4593-B9A0-57F757D3F38B}" type="VALUE">
                      <a:rPr lang="en-US" baseline="0">
                        <a:highlight>
                          <a:srgbClr val="FFFF00"/>
                        </a:highlight>
                      </a:rPr>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C3-4B99-84C4-4FD61E530E42}"/>
                </c:ext>
              </c:extLst>
            </c:dLbl>
            <c:dLbl>
              <c:idx val="1"/>
              <c:layout>
                <c:manualLayout>
                  <c:x val="-2.0066111925527153E-2"/>
                  <c:y val="1.29025624374271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3-4B99-84C4-4FD61E530E42}"/>
                </c:ext>
              </c:extLst>
            </c:dLbl>
            <c:dLbl>
              <c:idx val="2"/>
              <c:layout>
                <c:manualLayout>
                  <c:x val="-2.2745383229998188E-2"/>
                  <c:y val="5.6377231196616771E-3"/>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612337164468094"/>
                      <c:h val="5.3906251409295489E-2"/>
                    </c:manualLayout>
                  </c15:layout>
                </c:ext>
                <c:ext xmlns:c16="http://schemas.microsoft.com/office/drawing/2014/chart" uri="{C3380CC4-5D6E-409C-BE32-E72D297353CC}">
                  <c16:uniqueId val="{00000005-E0C3-4B99-84C4-4FD61E530E42}"/>
                </c:ext>
              </c:extLst>
            </c:dLbl>
            <c:dLbl>
              <c:idx val="3"/>
              <c:layout>
                <c:manualLayout>
                  <c:x val="-2.6576963415523007E-2"/>
                  <c:y val="5.79502304479981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C3-4B99-84C4-4FD61E530E42}"/>
                </c:ext>
              </c:extLst>
            </c:dLbl>
            <c:dLbl>
              <c:idx val="4"/>
              <c:layout>
                <c:manualLayout>
                  <c:x val="-0.11582931382089119"/>
                  <c:y val="1.5592535469148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C3-4B99-84C4-4FD61E530E42}"/>
                </c:ext>
              </c:extLst>
            </c:dLbl>
            <c:dLbl>
              <c:idx val="6"/>
              <c:tx>
                <c:rich>
                  <a:bodyPr/>
                  <a:lstStyle/>
                  <a:p>
                    <a:fld id="{49BC0317-9B00-4373-AB52-44AC6E81C361}" type="CATEGORYNAME">
                      <a:rPr lang="en-US">
                        <a:highlight>
                          <a:srgbClr val="FFFF00"/>
                        </a:highlight>
                      </a:rPr>
                      <a:pPr/>
                      <a:t>[CATEGORY NAME]</a:t>
                    </a:fld>
                    <a:r>
                      <a:rPr lang="en-US" baseline="0" dirty="0"/>
                      <a:t>, </a:t>
                    </a:r>
                    <a:fld id="{8B309BB7-C3EA-428A-9F89-555CF78E8692}" type="VALUE">
                      <a:rPr lang="en-US" baseline="0">
                        <a:highlight>
                          <a:srgbClr val="FFFF00"/>
                        </a:highlight>
                      </a:rPr>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0C3-4B99-84C4-4FD61E530E4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US </c:v>
                </c:pt>
                <c:pt idx="1">
                  <c:v>China </c:v>
                </c:pt>
                <c:pt idx="2">
                  <c:v>EU</c:v>
                </c:pt>
                <c:pt idx="3">
                  <c:v>Japan</c:v>
                </c:pt>
                <c:pt idx="4">
                  <c:v>UK</c:v>
                </c:pt>
                <c:pt idx="5">
                  <c:v>Canada</c:v>
                </c:pt>
                <c:pt idx="6">
                  <c:v>Australia </c:v>
                </c:pt>
                <c:pt idx="7">
                  <c:v>EM </c:v>
                </c:pt>
                <c:pt idx="8">
                  <c:v>Other DM</c:v>
                </c:pt>
                <c:pt idx="9">
                  <c:v>Singapore</c:v>
                </c:pt>
                <c:pt idx="10">
                  <c:v>HK</c:v>
                </c:pt>
              </c:strCache>
            </c:strRef>
          </c:cat>
          <c:val>
            <c:numRef>
              <c:f>Sheet1!$B$2:$B$12</c:f>
              <c:numCache>
                <c:formatCode>0.00%</c:formatCode>
                <c:ptCount val="11"/>
                <c:pt idx="0" formatCode="0%">
                  <c:v>0.434</c:v>
                </c:pt>
                <c:pt idx="1">
                  <c:v>0.17599999999999999</c:v>
                </c:pt>
                <c:pt idx="2">
                  <c:v>0.17499999999999999</c:v>
                </c:pt>
                <c:pt idx="3">
                  <c:v>9.2999999999999999E-2</c:v>
                </c:pt>
                <c:pt idx="4">
                  <c:v>3.5999999999999997E-2</c:v>
                </c:pt>
                <c:pt idx="5">
                  <c:v>3.4000000000000002E-2</c:v>
                </c:pt>
                <c:pt idx="6">
                  <c:v>1.7999999999999999E-2</c:v>
                </c:pt>
                <c:pt idx="7">
                  <c:v>1.4E-2</c:v>
                </c:pt>
                <c:pt idx="8">
                  <c:v>0.01</c:v>
                </c:pt>
                <c:pt idx="9">
                  <c:v>5.0000000000000001E-3</c:v>
                </c:pt>
                <c:pt idx="10">
                  <c:v>5.0000000000000001E-3</c:v>
                </c:pt>
              </c:numCache>
            </c:numRef>
          </c:val>
          <c:extLst>
            <c:ext xmlns:c16="http://schemas.microsoft.com/office/drawing/2014/chart" uri="{C3380CC4-5D6E-409C-BE32-E72D297353CC}">
              <c16:uniqueId val="{00000016-E0C3-4B99-84C4-4FD61E530E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AU" b="1" dirty="0">
                <a:solidFill>
                  <a:schemeClr val="tx2"/>
                </a:solidFill>
              </a:rPr>
              <a:t>US Treasuries</a:t>
            </a:r>
            <a:r>
              <a:rPr lang="en-AU" b="1" baseline="0" dirty="0">
                <a:solidFill>
                  <a:schemeClr val="tx2"/>
                </a:solidFill>
              </a:rPr>
              <a:t> 1-Year Total Return By Interest Rate Scenario</a:t>
            </a:r>
            <a:endParaRPr lang="en-AU" b="1" dirty="0">
              <a:solidFill>
                <a:schemeClr val="tx2"/>
              </a:solidFill>
            </a:endParaRPr>
          </a:p>
        </c:rich>
      </c:tx>
      <c:layout>
        <c:manualLayout>
          <c:xMode val="edge"/>
          <c:yMode val="edge"/>
          <c:x val="2.0340136054421767E-2"/>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 treasury forecasting'!$P$10</c:f>
              <c:strCache>
                <c:ptCount val="1"/>
                <c:pt idx="0">
                  <c:v>2 Year Treasury Bond</c:v>
                </c:pt>
              </c:strCache>
            </c:strRef>
          </c:tx>
          <c:spPr>
            <a:solidFill>
              <a:schemeClr val="accent1"/>
            </a:solidFill>
            <a:ln>
              <a:noFill/>
            </a:ln>
            <a:effectLst/>
          </c:spPr>
          <c:invertIfNegative val="0"/>
          <c:cat>
            <c:strRef>
              <c:f>'US treasury forecasting'!$Q$9:$V$9</c:f>
              <c:strCache>
                <c:ptCount val="6"/>
                <c:pt idx="0">
                  <c:v>300bp rise</c:v>
                </c:pt>
                <c:pt idx="1">
                  <c:v>150bp rise</c:v>
                </c:pt>
                <c:pt idx="2">
                  <c:v>50bp rise</c:v>
                </c:pt>
                <c:pt idx="3">
                  <c:v>50bp fall</c:v>
                </c:pt>
                <c:pt idx="4">
                  <c:v>150bp fall</c:v>
                </c:pt>
                <c:pt idx="5">
                  <c:v>300bp fall</c:v>
                </c:pt>
              </c:strCache>
            </c:strRef>
          </c:cat>
          <c:val>
            <c:numRef>
              <c:f>'US treasury forecasting'!$Q$10:$V$10</c:f>
              <c:numCache>
                <c:formatCode>0.0%</c:formatCode>
                <c:ptCount val="6"/>
                <c:pt idx="0">
                  <c:v>1.0994317338400172E-2</c:v>
                </c:pt>
                <c:pt idx="1">
                  <c:v>2.50915828831062E-2</c:v>
                </c:pt>
                <c:pt idx="2">
                  <c:v>3.4662058481017777E-2</c:v>
                </c:pt>
                <c:pt idx="3">
                  <c:v>4.4373537765025617E-2</c:v>
                </c:pt>
                <c:pt idx="4">
                  <c:v>5.4228808939100537E-2</c:v>
                </c:pt>
                <c:pt idx="5">
                  <c:v>6.9287595757672626E-2</c:v>
                </c:pt>
              </c:numCache>
            </c:numRef>
          </c:val>
          <c:extLst>
            <c:ext xmlns:c16="http://schemas.microsoft.com/office/drawing/2014/chart" uri="{C3380CC4-5D6E-409C-BE32-E72D297353CC}">
              <c16:uniqueId val="{00000000-7832-4F4C-B2BF-CF07331066EC}"/>
            </c:ext>
          </c:extLst>
        </c:ser>
        <c:ser>
          <c:idx val="1"/>
          <c:order val="1"/>
          <c:tx>
            <c:strRef>
              <c:f>'US treasury forecasting'!$P$11</c:f>
              <c:strCache>
                <c:ptCount val="1"/>
                <c:pt idx="0">
                  <c:v>5 Year Treasury Bond</c:v>
                </c:pt>
              </c:strCache>
            </c:strRef>
          </c:tx>
          <c:spPr>
            <a:solidFill>
              <a:schemeClr val="accent2"/>
            </a:solidFill>
            <a:ln>
              <a:noFill/>
            </a:ln>
            <a:effectLst/>
          </c:spPr>
          <c:invertIfNegative val="0"/>
          <c:cat>
            <c:strRef>
              <c:f>'US treasury forecasting'!$Q$9:$V$9</c:f>
              <c:strCache>
                <c:ptCount val="6"/>
                <c:pt idx="0">
                  <c:v>300bp rise</c:v>
                </c:pt>
                <c:pt idx="1">
                  <c:v>150bp rise</c:v>
                </c:pt>
                <c:pt idx="2">
                  <c:v>50bp rise</c:v>
                </c:pt>
                <c:pt idx="3">
                  <c:v>50bp fall</c:v>
                </c:pt>
                <c:pt idx="4">
                  <c:v>150bp fall</c:v>
                </c:pt>
                <c:pt idx="5">
                  <c:v>300bp fall</c:v>
                </c:pt>
              </c:strCache>
            </c:strRef>
          </c:cat>
          <c:val>
            <c:numRef>
              <c:f>'US treasury forecasting'!$Q$11:$V$11</c:f>
              <c:numCache>
                <c:formatCode>0.0%</c:formatCode>
                <c:ptCount val="6"/>
                <c:pt idx="0">
                  <c:v>-6.6939983615248444E-2</c:v>
                </c:pt>
                <c:pt idx="1">
                  <c:v>-1.6738024350741787E-2</c:v>
                </c:pt>
                <c:pt idx="2">
                  <c:v>1.8567729613102379E-2</c:v>
                </c:pt>
                <c:pt idx="3">
                  <c:v>5.5428702941705987E-2</c:v>
                </c:pt>
                <c:pt idx="4">
                  <c:v>9.3922255990664727E-2</c:v>
                </c:pt>
                <c:pt idx="5">
                  <c:v>0.15490347843771213</c:v>
                </c:pt>
              </c:numCache>
            </c:numRef>
          </c:val>
          <c:extLst>
            <c:ext xmlns:c16="http://schemas.microsoft.com/office/drawing/2014/chart" uri="{C3380CC4-5D6E-409C-BE32-E72D297353CC}">
              <c16:uniqueId val="{00000001-7832-4F4C-B2BF-CF07331066EC}"/>
            </c:ext>
          </c:extLst>
        </c:ser>
        <c:ser>
          <c:idx val="2"/>
          <c:order val="2"/>
          <c:tx>
            <c:strRef>
              <c:f>'US treasury forecasting'!$P$12</c:f>
              <c:strCache>
                <c:ptCount val="1"/>
                <c:pt idx="0">
                  <c:v>10 Year Treasury Bond</c:v>
                </c:pt>
              </c:strCache>
            </c:strRef>
          </c:tx>
          <c:spPr>
            <a:solidFill>
              <a:schemeClr val="accent3"/>
            </a:solidFill>
            <a:ln>
              <a:noFill/>
            </a:ln>
            <a:effectLst/>
          </c:spPr>
          <c:invertIfNegative val="0"/>
          <c:cat>
            <c:strRef>
              <c:f>'US treasury forecasting'!$Q$9:$V$9</c:f>
              <c:strCache>
                <c:ptCount val="6"/>
                <c:pt idx="0">
                  <c:v>300bp rise</c:v>
                </c:pt>
                <c:pt idx="1">
                  <c:v>150bp rise</c:v>
                </c:pt>
                <c:pt idx="2">
                  <c:v>50bp rise</c:v>
                </c:pt>
                <c:pt idx="3">
                  <c:v>50bp fall</c:v>
                </c:pt>
                <c:pt idx="4">
                  <c:v>150bp fall</c:v>
                </c:pt>
                <c:pt idx="5">
                  <c:v>300bp fall</c:v>
                </c:pt>
              </c:strCache>
            </c:strRef>
          </c:cat>
          <c:val>
            <c:numRef>
              <c:f>'US treasury forecasting'!$Q$12:$V$12</c:f>
              <c:numCache>
                <c:formatCode>0.0%</c:formatCode>
                <c:ptCount val="6"/>
                <c:pt idx="0">
                  <c:v>-0.16049509836449183</c:v>
                </c:pt>
                <c:pt idx="1">
                  <c:v>-6.7495253632102736E-2</c:v>
                </c:pt>
                <c:pt idx="2">
                  <c:v>1.606647649769144E-3</c:v>
                </c:pt>
                <c:pt idx="3">
                  <c:v>7.7051348585268853E-2</c:v>
                </c:pt>
                <c:pt idx="4">
                  <c:v>0.15947346866006873</c:v>
                </c:pt>
                <c:pt idx="5">
                  <c:v>0.29774631211612324</c:v>
                </c:pt>
              </c:numCache>
            </c:numRef>
          </c:val>
          <c:extLst>
            <c:ext xmlns:c16="http://schemas.microsoft.com/office/drawing/2014/chart" uri="{C3380CC4-5D6E-409C-BE32-E72D297353CC}">
              <c16:uniqueId val="{00000002-7832-4F4C-B2BF-CF07331066EC}"/>
            </c:ext>
          </c:extLst>
        </c:ser>
        <c:ser>
          <c:idx val="3"/>
          <c:order val="3"/>
          <c:tx>
            <c:strRef>
              <c:f>'US treasury forecasting'!$P$13</c:f>
              <c:strCache>
                <c:ptCount val="1"/>
                <c:pt idx="0">
                  <c:v>20 Year Treasury Bond</c:v>
                </c:pt>
              </c:strCache>
            </c:strRef>
          </c:tx>
          <c:spPr>
            <a:solidFill>
              <a:schemeClr val="accent4"/>
            </a:solidFill>
            <a:ln>
              <a:noFill/>
            </a:ln>
            <a:effectLst/>
          </c:spPr>
          <c:invertIfNegative val="0"/>
          <c:cat>
            <c:strRef>
              <c:f>'US treasury forecasting'!$Q$9:$V$9</c:f>
              <c:strCache>
                <c:ptCount val="6"/>
                <c:pt idx="0">
                  <c:v>300bp rise</c:v>
                </c:pt>
                <c:pt idx="1">
                  <c:v>150bp rise</c:v>
                </c:pt>
                <c:pt idx="2">
                  <c:v>50bp rise</c:v>
                </c:pt>
                <c:pt idx="3">
                  <c:v>50bp fall</c:v>
                </c:pt>
                <c:pt idx="4">
                  <c:v>150bp fall</c:v>
                </c:pt>
                <c:pt idx="5">
                  <c:v>300bp fall</c:v>
                </c:pt>
              </c:strCache>
            </c:strRef>
          </c:cat>
          <c:val>
            <c:numRef>
              <c:f>'US treasury forecasting'!$Q$13:$V$13</c:f>
              <c:numCache>
                <c:formatCode>0.0%</c:formatCode>
                <c:ptCount val="6"/>
                <c:pt idx="0">
                  <c:v>-0.26458686717954405</c:v>
                </c:pt>
                <c:pt idx="1">
                  <c:v>-0.12969435683948172</c:v>
                </c:pt>
                <c:pt idx="2">
                  <c:v>-1.9749656689325823E-2</c:v>
                </c:pt>
                <c:pt idx="3">
                  <c:v>0.10992961181389904</c:v>
                </c:pt>
                <c:pt idx="4">
                  <c:v>0.26329423138300001</c:v>
                </c:pt>
                <c:pt idx="5">
                  <c:v>0.54850959902447372</c:v>
                </c:pt>
              </c:numCache>
            </c:numRef>
          </c:val>
          <c:extLst>
            <c:ext xmlns:c16="http://schemas.microsoft.com/office/drawing/2014/chart" uri="{C3380CC4-5D6E-409C-BE32-E72D297353CC}">
              <c16:uniqueId val="{00000003-7832-4F4C-B2BF-CF07331066EC}"/>
            </c:ext>
          </c:extLst>
        </c:ser>
        <c:dLbls>
          <c:showLegendKey val="0"/>
          <c:showVal val="0"/>
          <c:showCatName val="0"/>
          <c:showSerName val="0"/>
          <c:showPercent val="0"/>
          <c:showBubbleSize val="0"/>
        </c:dLbls>
        <c:gapWidth val="219"/>
        <c:overlap val="-27"/>
        <c:axId val="1482110303"/>
        <c:axId val="1482107903"/>
      </c:barChart>
      <c:catAx>
        <c:axId val="148211030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107903"/>
        <c:crosses val="autoZero"/>
        <c:auto val="1"/>
        <c:lblAlgn val="ctr"/>
        <c:lblOffset val="100"/>
        <c:noMultiLvlLbl val="0"/>
      </c:catAx>
      <c:valAx>
        <c:axId val="148210790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AU" b="1" dirty="0">
                <a:solidFill>
                  <a:schemeClr val="tx2"/>
                </a:solidFill>
              </a:rPr>
              <a:t>ASX 200 Option Yields have historically risen with volatility</a:t>
            </a:r>
          </a:p>
        </c:rich>
      </c:tx>
      <c:layout>
        <c:manualLayout>
          <c:xMode val="edge"/>
          <c:yMode val="edge"/>
          <c:x val="1.0390887923721906E-2"/>
          <c:y val="1.524700447385529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Volatility!$AI$1</c:f>
              <c:strCache>
                <c:ptCount val="1"/>
                <c:pt idx="0">
                  <c:v>Quarterly Option Yield (RHS)</c:v>
                </c:pt>
              </c:strCache>
            </c:strRef>
          </c:tx>
          <c:spPr>
            <a:solidFill>
              <a:schemeClr val="accent2"/>
            </a:solidFill>
            <a:ln>
              <a:noFill/>
            </a:ln>
            <a:effectLst/>
          </c:spPr>
          <c:invertIfNegative val="0"/>
          <c:cat>
            <c:numRef>
              <c:f>Volatility!$AG$12:$AG$76</c:f>
              <c:numCache>
                <c:formatCode>dd/mm/yyyy</c:formatCode>
                <c:ptCount val="65"/>
                <c:pt idx="0">
                  <c:v>39527</c:v>
                </c:pt>
                <c:pt idx="1">
                  <c:v>39618</c:v>
                </c:pt>
                <c:pt idx="2">
                  <c:v>39709</c:v>
                </c:pt>
                <c:pt idx="3">
                  <c:v>39800</c:v>
                </c:pt>
                <c:pt idx="4">
                  <c:v>39891</c:v>
                </c:pt>
                <c:pt idx="5">
                  <c:v>39982</c:v>
                </c:pt>
                <c:pt idx="6">
                  <c:v>40073</c:v>
                </c:pt>
                <c:pt idx="7">
                  <c:v>40164</c:v>
                </c:pt>
                <c:pt idx="8">
                  <c:v>40255</c:v>
                </c:pt>
                <c:pt idx="9">
                  <c:v>40346</c:v>
                </c:pt>
                <c:pt idx="10">
                  <c:v>40437</c:v>
                </c:pt>
                <c:pt idx="11">
                  <c:v>40528</c:v>
                </c:pt>
                <c:pt idx="12">
                  <c:v>40619</c:v>
                </c:pt>
                <c:pt idx="13">
                  <c:v>40710</c:v>
                </c:pt>
                <c:pt idx="14">
                  <c:v>40801</c:v>
                </c:pt>
                <c:pt idx="15">
                  <c:v>40892</c:v>
                </c:pt>
                <c:pt idx="16">
                  <c:v>40983</c:v>
                </c:pt>
                <c:pt idx="17">
                  <c:v>41081</c:v>
                </c:pt>
                <c:pt idx="18">
                  <c:v>41172</c:v>
                </c:pt>
                <c:pt idx="19">
                  <c:v>41263</c:v>
                </c:pt>
                <c:pt idx="20">
                  <c:v>41354</c:v>
                </c:pt>
                <c:pt idx="21">
                  <c:v>41445</c:v>
                </c:pt>
                <c:pt idx="22">
                  <c:v>41536</c:v>
                </c:pt>
                <c:pt idx="23">
                  <c:v>41627</c:v>
                </c:pt>
                <c:pt idx="24">
                  <c:v>41718</c:v>
                </c:pt>
                <c:pt idx="25">
                  <c:v>41809</c:v>
                </c:pt>
                <c:pt idx="26">
                  <c:v>41900</c:v>
                </c:pt>
                <c:pt idx="27">
                  <c:v>41991</c:v>
                </c:pt>
                <c:pt idx="28">
                  <c:v>42082</c:v>
                </c:pt>
                <c:pt idx="29">
                  <c:v>42173</c:v>
                </c:pt>
                <c:pt idx="30">
                  <c:v>42264</c:v>
                </c:pt>
                <c:pt idx="31">
                  <c:v>42355</c:v>
                </c:pt>
                <c:pt idx="32">
                  <c:v>42446</c:v>
                </c:pt>
                <c:pt idx="33">
                  <c:v>42537</c:v>
                </c:pt>
                <c:pt idx="34">
                  <c:v>42628</c:v>
                </c:pt>
                <c:pt idx="35">
                  <c:v>42719</c:v>
                </c:pt>
                <c:pt idx="36">
                  <c:v>42810</c:v>
                </c:pt>
                <c:pt idx="37">
                  <c:v>42901</c:v>
                </c:pt>
                <c:pt idx="38">
                  <c:v>42999</c:v>
                </c:pt>
                <c:pt idx="39">
                  <c:v>43090</c:v>
                </c:pt>
                <c:pt idx="40">
                  <c:v>43174</c:v>
                </c:pt>
                <c:pt idx="41">
                  <c:v>43272</c:v>
                </c:pt>
                <c:pt idx="42">
                  <c:v>43363</c:v>
                </c:pt>
                <c:pt idx="43">
                  <c:v>43454</c:v>
                </c:pt>
                <c:pt idx="44">
                  <c:v>43545</c:v>
                </c:pt>
                <c:pt idx="45">
                  <c:v>43636</c:v>
                </c:pt>
                <c:pt idx="46">
                  <c:v>43727</c:v>
                </c:pt>
                <c:pt idx="47">
                  <c:v>43818</c:v>
                </c:pt>
                <c:pt idx="48">
                  <c:v>43909</c:v>
                </c:pt>
                <c:pt idx="49">
                  <c:v>44000</c:v>
                </c:pt>
                <c:pt idx="50">
                  <c:v>44091</c:v>
                </c:pt>
                <c:pt idx="51">
                  <c:v>44182</c:v>
                </c:pt>
                <c:pt idx="52">
                  <c:v>44273</c:v>
                </c:pt>
                <c:pt idx="53">
                  <c:v>44364</c:v>
                </c:pt>
                <c:pt idx="54">
                  <c:v>44455</c:v>
                </c:pt>
                <c:pt idx="55">
                  <c:v>44546</c:v>
                </c:pt>
                <c:pt idx="56">
                  <c:v>44637</c:v>
                </c:pt>
                <c:pt idx="57">
                  <c:v>44728</c:v>
                </c:pt>
                <c:pt idx="58">
                  <c:v>44819</c:v>
                </c:pt>
                <c:pt idx="59">
                  <c:v>44910</c:v>
                </c:pt>
                <c:pt idx="60">
                  <c:v>45001</c:v>
                </c:pt>
                <c:pt idx="61">
                  <c:v>45092</c:v>
                </c:pt>
                <c:pt idx="62">
                  <c:v>45190</c:v>
                </c:pt>
                <c:pt idx="63">
                  <c:v>45281</c:v>
                </c:pt>
                <c:pt idx="64">
                  <c:v>45372</c:v>
                </c:pt>
              </c:numCache>
            </c:numRef>
          </c:cat>
          <c:val>
            <c:numRef>
              <c:f>Volatility!$AI$12:$AI$76</c:f>
              <c:numCache>
                <c:formatCode>0.00%</c:formatCode>
                <c:ptCount val="65"/>
                <c:pt idx="0">
                  <c:v>6.7693464645523019E-2</c:v>
                </c:pt>
                <c:pt idx="1">
                  <c:v>4.5838771252605909E-2</c:v>
                </c:pt>
                <c:pt idx="2">
                  <c:v>6.5114510377950657E-2</c:v>
                </c:pt>
                <c:pt idx="3">
                  <c:v>7.6930487510314408E-2</c:v>
                </c:pt>
                <c:pt idx="4">
                  <c:v>6.3214212853748175E-2</c:v>
                </c:pt>
                <c:pt idx="5">
                  <c:v>4.0081426960463525E-2</c:v>
                </c:pt>
                <c:pt idx="6">
                  <c:v>4.5812124899971558E-2</c:v>
                </c:pt>
                <c:pt idx="7">
                  <c:v>3.6400472863554537E-2</c:v>
                </c:pt>
                <c:pt idx="8">
                  <c:v>3.063881181459319E-2</c:v>
                </c:pt>
                <c:pt idx="9">
                  <c:v>4.0200194972835765E-2</c:v>
                </c:pt>
                <c:pt idx="10">
                  <c:v>3.2136766213625587E-2</c:v>
                </c:pt>
                <c:pt idx="11">
                  <c:v>2.7174077608051472E-2</c:v>
                </c:pt>
                <c:pt idx="12">
                  <c:v>3.0952784820055493E-2</c:v>
                </c:pt>
                <c:pt idx="13">
                  <c:v>2.7683222583830706E-2</c:v>
                </c:pt>
                <c:pt idx="14">
                  <c:v>4.7891152044601197E-2</c:v>
                </c:pt>
                <c:pt idx="15">
                  <c:v>3.6716340176397799E-2</c:v>
                </c:pt>
                <c:pt idx="16">
                  <c:v>3.1324759570757879E-2</c:v>
                </c:pt>
                <c:pt idx="17">
                  <c:v>2.3485849200999002E-2</c:v>
                </c:pt>
                <c:pt idx="18">
                  <c:v>2.3651266439104403E-2</c:v>
                </c:pt>
                <c:pt idx="19">
                  <c:v>1.5968555607140278E-2</c:v>
                </c:pt>
                <c:pt idx="20">
                  <c:v>2.4599718246138408E-2</c:v>
                </c:pt>
                <c:pt idx="21">
                  <c:v>2.3537380547628228E-2</c:v>
                </c:pt>
                <c:pt idx="22">
                  <c:v>2.171634772454676E-2</c:v>
                </c:pt>
                <c:pt idx="23">
                  <c:v>1.8453619191446672E-2</c:v>
                </c:pt>
                <c:pt idx="24">
                  <c:v>2.0211555895093544E-2</c:v>
                </c:pt>
                <c:pt idx="25">
                  <c:v>1.4630032326329343E-2</c:v>
                </c:pt>
                <c:pt idx="26">
                  <c:v>2.160334965338798E-2</c:v>
                </c:pt>
                <c:pt idx="27">
                  <c:v>2.2453468946877862E-2</c:v>
                </c:pt>
                <c:pt idx="28">
                  <c:v>2.6046860356826036E-2</c:v>
                </c:pt>
                <c:pt idx="29">
                  <c:v>2.334887298183894E-2</c:v>
                </c:pt>
                <c:pt idx="30">
                  <c:v>3.885894631875237E-2</c:v>
                </c:pt>
                <c:pt idx="31">
                  <c:v>2.8616183896222523E-2</c:v>
                </c:pt>
                <c:pt idx="32">
                  <c:v>2.9991371475260254E-2</c:v>
                </c:pt>
                <c:pt idx="33">
                  <c:v>2.6817024545143099E-2</c:v>
                </c:pt>
                <c:pt idx="34">
                  <c:v>2.9008410608309051E-2</c:v>
                </c:pt>
                <c:pt idx="35">
                  <c:v>1.8416283836362783E-2</c:v>
                </c:pt>
                <c:pt idx="36">
                  <c:v>2.1777489403767301E-2</c:v>
                </c:pt>
                <c:pt idx="37">
                  <c:v>1.8913137223124713E-2</c:v>
                </c:pt>
                <c:pt idx="38">
                  <c:v>2.1925869008130778E-2</c:v>
                </c:pt>
                <c:pt idx="39">
                  <c:v>1.3695560808065367E-2</c:v>
                </c:pt>
                <c:pt idx="40">
                  <c:v>2.2800770375759401E-2</c:v>
                </c:pt>
                <c:pt idx="41">
                  <c:v>1.2997153466956138E-2</c:v>
                </c:pt>
                <c:pt idx="42">
                  <c:v>1.8802319534532284E-2</c:v>
                </c:pt>
                <c:pt idx="43">
                  <c:v>2.1795111318339222E-2</c:v>
                </c:pt>
                <c:pt idx="44">
                  <c:v>1.9295733872011826E-2</c:v>
                </c:pt>
                <c:pt idx="45">
                  <c:v>2.3925546528936369E-2</c:v>
                </c:pt>
                <c:pt idx="46">
                  <c:v>2.3818469273416361E-2</c:v>
                </c:pt>
                <c:pt idx="47">
                  <c:v>1.390288590539627E-2</c:v>
                </c:pt>
                <c:pt idx="48">
                  <c:v>9.7638660306954603E-2</c:v>
                </c:pt>
                <c:pt idx="49">
                  <c:v>4.6323837598845778E-2</c:v>
                </c:pt>
                <c:pt idx="50">
                  <c:v>3.7564488116515672E-2</c:v>
                </c:pt>
                <c:pt idx="51">
                  <c:v>2.545631510771177E-2</c:v>
                </c:pt>
                <c:pt idx="52">
                  <c:v>2.8461690074702773E-2</c:v>
                </c:pt>
                <c:pt idx="53">
                  <c:v>1.8888344066354801E-2</c:v>
                </c:pt>
                <c:pt idx="54">
                  <c:v>2.4396081258897986E-2</c:v>
                </c:pt>
                <c:pt idx="55">
                  <c:v>1.9052421999840068E-2</c:v>
                </c:pt>
                <c:pt idx="56">
                  <c:v>2.9513999321058592E-2</c:v>
                </c:pt>
                <c:pt idx="57">
                  <c:v>2.9433648030059403E-2</c:v>
                </c:pt>
                <c:pt idx="58">
                  <c:v>3.0396534169398658E-2</c:v>
                </c:pt>
                <c:pt idx="59">
                  <c:v>2.2068678876794506E-2</c:v>
                </c:pt>
                <c:pt idx="60">
                  <c:v>2.3544485054838912E-2</c:v>
                </c:pt>
                <c:pt idx="61">
                  <c:v>2.0932851156848745E-2</c:v>
                </c:pt>
                <c:pt idx="62">
                  <c:v>2.0664567661864554E-2</c:v>
                </c:pt>
                <c:pt idx="63">
                  <c:v>1.8523156700109802E-2</c:v>
                </c:pt>
                <c:pt idx="64">
                  <c:v>3.3693284062847204E-2</c:v>
                </c:pt>
              </c:numCache>
            </c:numRef>
          </c:val>
          <c:extLst>
            <c:ext xmlns:c16="http://schemas.microsoft.com/office/drawing/2014/chart" uri="{C3380CC4-5D6E-409C-BE32-E72D297353CC}">
              <c16:uniqueId val="{00000000-9678-4E07-99AA-C1894A7CC493}"/>
            </c:ext>
          </c:extLst>
        </c:ser>
        <c:dLbls>
          <c:showLegendKey val="0"/>
          <c:showVal val="0"/>
          <c:showCatName val="0"/>
          <c:showSerName val="0"/>
          <c:showPercent val="0"/>
          <c:showBubbleSize val="0"/>
        </c:dLbls>
        <c:gapWidth val="0"/>
        <c:axId val="980267360"/>
        <c:axId val="780447423"/>
      </c:barChart>
      <c:lineChart>
        <c:grouping val="standard"/>
        <c:varyColors val="0"/>
        <c:ser>
          <c:idx val="0"/>
          <c:order val="0"/>
          <c:tx>
            <c:strRef>
              <c:f>Volatility!$AH$1</c:f>
              <c:strCache>
                <c:ptCount val="1"/>
                <c:pt idx="0">
                  <c:v>S&amp;P/ASX Volatility Index (LHS)</c:v>
                </c:pt>
              </c:strCache>
            </c:strRef>
          </c:tx>
          <c:spPr>
            <a:ln w="28575" cap="rnd">
              <a:solidFill>
                <a:schemeClr val="accent1"/>
              </a:solidFill>
              <a:round/>
            </a:ln>
            <a:effectLst/>
          </c:spPr>
          <c:marker>
            <c:symbol val="none"/>
          </c:marker>
          <c:cat>
            <c:numRef>
              <c:f>Volatility!$AG$12:$AG$76</c:f>
              <c:numCache>
                <c:formatCode>dd/mm/yyyy</c:formatCode>
                <c:ptCount val="65"/>
                <c:pt idx="0">
                  <c:v>39527</c:v>
                </c:pt>
                <c:pt idx="1">
                  <c:v>39618</c:v>
                </c:pt>
                <c:pt idx="2">
                  <c:v>39709</c:v>
                </c:pt>
                <c:pt idx="3">
                  <c:v>39800</c:v>
                </c:pt>
                <c:pt idx="4">
                  <c:v>39891</c:v>
                </c:pt>
                <c:pt idx="5">
                  <c:v>39982</c:v>
                </c:pt>
                <c:pt idx="6">
                  <c:v>40073</c:v>
                </c:pt>
                <c:pt idx="7">
                  <c:v>40164</c:v>
                </c:pt>
                <c:pt idx="8">
                  <c:v>40255</c:v>
                </c:pt>
                <c:pt idx="9">
                  <c:v>40346</c:v>
                </c:pt>
                <c:pt idx="10">
                  <c:v>40437</c:v>
                </c:pt>
                <c:pt idx="11">
                  <c:v>40528</c:v>
                </c:pt>
                <c:pt idx="12">
                  <c:v>40619</c:v>
                </c:pt>
                <c:pt idx="13">
                  <c:v>40710</c:v>
                </c:pt>
                <c:pt idx="14">
                  <c:v>40801</c:v>
                </c:pt>
                <c:pt idx="15">
                  <c:v>40892</c:v>
                </c:pt>
                <c:pt idx="16">
                  <c:v>40983</c:v>
                </c:pt>
                <c:pt idx="17">
                  <c:v>41081</c:v>
                </c:pt>
                <c:pt idx="18">
                  <c:v>41172</c:v>
                </c:pt>
                <c:pt idx="19">
                  <c:v>41263</c:v>
                </c:pt>
                <c:pt idx="20">
                  <c:v>41354</c:v>
                </c:pt>
                <c:pt idx="21">
                  <c:v>41445</c:v>
                </c:pt>
                <c:pt idx="22">
                  <c:v>41536</c:v>
                </c:pt>
                <c:pt idx="23">
                  <c:v>41627</c:v>
                </c:pt>
                <c:pt idx="24">
                  <c:v>41718</c:v>
                </c:pt>
                <c:pt idx="25">
                  <c:v>41809</c:v>
                </c:pt>
                <c:pt idx="26">
                  <c:v>41900</c:v>
                </c:pt>
                <c:pt idx="27">
                  <c:v>41991</c:v>
                </c:pt>
                <c:pt idx="28">
                  <c:v>42082</c:v>
                </c:pt>
                <c:pt idx="29">
                  <c:v>42173</c:v>
                </c:pt>
                <c:pt idx="30">
                  <c:v>42264</c:v>
                </c:pt>
                <c:pt idx="31">
                  <c:v>42355</c:v>
                </c:pt>
                <c:pt idx="32">
                  <c:v>42446</c:v>
                </c:pt>
                <c:pt idx="33">
                  <c:v>42537</c:v>
                </c:pt>
                <c:pt idx="34">
                  <c:v>42628</c:v>
                </c:pt>
                <c:pt idx="35">
                  <c:v>42719</c:v>
                </c:pt>
                <c:pt idx="36">
                  <c:v>42810</c:v>
                </c:pt>
                <c:pt idx="37">
                  <c:v>42901</c:v>
                </c:pt>
                <c:pt idx="38">
                  <c:v>42999</c:v>
                </c:pt>
                <c:pt idx="39">
                  <c:v>43090</c:v>
                </c:pt>
                <c:pt idx="40">
                  <c:v>43174</c:v>
                </c:pt>
                <c:pt idx="41">
                  <c:v>43272</c:v>
                </c:pt>
                <c:pt idx="42">
                  <c:v>43363</c:v>
                </c:pt>
                <c:pt idx="43">
                  <c:v>43454</c:v>
                </c:pt>
                <c:pt idx="44">
                  <c:v>43545</c:v>
                </c:pt>
                <c:pt idx="45">
                  <c:v>43636</c:v>
                </c:pt>
                <c:pt idx="46">
                  <c:v>43727</c:v>
                </c:pt>
                <c:pt idx="47">
                  <c:v>43818</c:v>
                </c:pt>
                <c:pt idx="48">
                  <c:v>43909</c:v>
                </c:pt>
                <c:pt idx="49">
                  <c:v>44000</c:v>
                </c:pt>
                <c:pt idx="50">
                  <c:v>44091</c:v>
                </c:pt>
                <c:pt idx="51">
                  <c:v>44182</c:v>
                </c:pt>
                <c:pt idx="52">
                  <c:v>44273</c:v>
                </c:pt>
                <c:pt idx="53">
                  <c:v>44364</c:v>
                </c:pt>
                <c:pt idx="54">
                  <c:v>44455</c:v>
                </c:pt>
                <c:pt idx="55">
                  <c:v>44546</c:v>
                </c:pt>
                <c:pt idx="56">
                  <c:v>44637</c:v>
                </c:pt>
                <c:pt idx="57">
                  <c:v>44728</c:v>
                </c:pt>
                <c:pt idx="58">
                  <c:v>44819</c:v>
                </c:pt>
                <c:pt idx="59">
                  <c:v>44910</c:v>
                </c:pt>
                <c:pt idx="60">
                  <c:v>45001</c:v>
                </c:pt>
                <c:pt idx="61">
                  <c:v>45092</c:v>
                </c:pt>
                <c:pt idx="62">
                  <c:v>45190</c:v>
                </c:pt>
                <c:pt idx="63">
                  <c:v>45281</c:v>
                </c:pt>
                <c:pt idx="64">
                  <c:v>45372</c:v>
                </c:pt>
              </c:numCache>
            </c:numRef>
          </c:cat>
          <c:val>
            <c:numRef>
              <c:f>Volatility!$AH$12:$AH$76</c:f>
              <c:numCache>
                <c:formatCode>General</c:formatCode>
                <c:ptCount val="65"/>
                <c:pt idx="0">
                  <c:v>35.100299999999997</c:v>
                </c:pt>
                <c:pt idx="1">
                  <c:v>28.582100000000001</c:v>
                </c:pt>
                <c:pt idx="2">
                  <c:v>28.685700000000001</c:v>
                </c:pt>
                <c:pt idx="3">
                  <c:v>49.747900000000001</c:v>
                </c:pt>
                <c:pt idx="4">
                  <c:v>32.756300000000003</c:v>
                </c:pt>
                <c:pt idx="5">
                  <c:v>26.030799999999999</c:v>
                </c:pt>
                <c:pt idx="6">
                  <c:v>25.246400000000001</c:v>
                </c:pt>
                <c:pt idx="7">
                  <c:v>21.775700000000001</c:v>
                </c:pt>
                <c:pt idx="8">
                  <c:v>15.997999999999999</c:v>
                </c:pt>
                <c:pt idx="9">
                  <c:v>24.786899999999999</c:v>
                </c:pt>
                <c:pt idx="10">
                  <c:v>19.444199999999999</c:v>
                </c:pt>
                <c:pt idx="11">
                  <c:v>12.162599999999999</c:v>
                </c:pt>
                <c:pt idx="12">
                  <c:v>21.3047</c:v>
                </c:pt>
                <c:pt idx="13">
                  <c:v>17.413</c:v>
                </c:pt>
                <c:pt idx="14">
                  <c:v>33.023699999999998</c:v>
                </c:pt>
                <c:pt idx="15">
                  <c:v>24.079899999999999</c:v>
                </c:pt>
                <c:pt idx="16">
                  <c:v>16.746200000000002</c:v>
                </c:pt>
                <c:pt idx="17">
                  <c:v>24.131399999999999</c:v>
                </c:pt>
                <c:pt idx="18">
                  <c:v>12.884600000000001</c:v>
                </c:pt>
                <c:pt idx="19">
                  <c:v>12.337999999999999</c:v>
                </c:pt>
                <c:pt idx="20">
                  <c:v>14.27</c:v>
                </c:pt>
                <c:pt idx="21">
                  <c:v>18.106999999999999</c:v>
                </c:pt>
                <c:pt idx="22">
                  <c:v>14.507</c:v>
                </c:pt>
                <c:pt idx="23">
                  <c:v>16.003</c:v>
                </c:pt>
                <c:pt idx="24">
                  <c:v>14.762</c:v>
                </c:pt>
                <c:pt idx="25">
                  <c:v>11.644</c:v>
                </c:pt>
                <c:pt idx="26">
                  <c:v>12.335000000000001</c:v>
                </c:pt>
                <c:pt idx="27">
                  <c:v>16.422999999999998</c:v>
                </c:pt>
                <c:pt idx="28">
                  <c:v>14.811</c:v>
                </c:pt>
                <c:pt idx="29">
                  <c:v>17.425999999999998</c:v>
                </c:pt>
                <c:pt idx="30">
                  <c:v>25.783000000000001</c:v>
                </c:pt>
                <c:pt idx="31">
                  <c:v>18.785</c:v>
                </c:pt>
                <c:pt idx="32">
                  <c:v>17.204999999999998</c:v>
                </c:pt>
                <c:pt idx="33">
                  <c:v>16.280999999999999</c:v>
                </c:pt>
                <c:pt idx="34">
                  <c:v>15.2</c:v>
                </c:pt>
                <c:pt idx="35">
                  <c:v>12.53</c:v>
                </c:pt>
                <c:pt idx="36">
                  <c:v>8.8249999999999993</c:v>
                </c:pt>
                <c:pt idx="37">
                  <c:v>12.742000000000001</c:v>
                </c:pt>
                <c:pt idx="38">
                  <c:v>12.427</c:v>
                </c:pt>
                <c:pt idx="39">
                  <c:v>11.016</c:v>
                </c:pt>
                <c:pt idx="40">
                  <c:v>13.063000000000001</c:v>
                </c:pt>
                <c:pt idx="41">
                  <c:v>11.345000000000001</c:v>
                </c:pt>
                <c:pt idx="42">
                  <c:v>12.164999999999999</c:v>
                </c:pt>
                <c:pt idx="43">
                  <c:v>16.908000000000001</c:v>
                </c:pt>
                <c:pt idx="44">
                  <c:v>11.646000000000001</c:v>
                </c:pt>
                <c:pt idx="45">
                  <c:v>13.545999999999999</c:v>
                </c:pt>
                <c:pt idx="46">
                  <c:v>12.356999999999999</c:v>
                </c:pt>
                <c:pt idx="47">
                  <c:v>11.858000000000001</c:v>
                </c:pt>
                <c:pt idx="48">
                  <c:v>42.338999999999999</c:v>
                </c:pt>
                <c:pt idx="49">
                  <c:v>26.699000000000002</c:v>
                </c:pt>
                <c:pt idx="50">
                  <c:v>22.67</c:v>
                </c:pt>
                <c:pt idx="51">
                  <c:v>13.064</c:v>
                </c:pt>
                <c:pt idx="52">
                  <c:v>14.781000000000001</c:v>
                </c:pt>
                <c:pt idx="53">
                  <c:v>11.329000000000001</c:v>
                </c:pt>
                <c:pt idx="54">
                  <c:v>11.772</c:v>
                </c:pt>
                <c:pt idx="55">
                  <c:v>13.73</c:v>
                </c:pt>
                <c:pt idx="56">
                  <c:v>19.992000000000001</c:v>
                </c:pt>
                <c:pt idx="57">
                  <c:v>17.852</c:v>
                </c:pt>
                <c:pt idx="58">
                  <c:v>13.663</c:v>
                </c:pt>
                <c:pt idx="59">
                  <c:v>12.44</c:v>
                </c:pt>
                <c:pt idx="60">
                  <c:v>14.788</c:v>
                </c:pt>
                <c:pt idx="61">
                  <c:v>11.632999999999999</c:v>
                </c:pt>
                <c:pt idx="62">
                  <c:v>12.129</c:v>
                </c:pt>
                <c:pt idx="63">
                  <c:v>9.8670000000000009</c:v>
                </c:pt>
                <c:pt idx="64">
                  <c:v>11.6</c:v>
                </c:pt>
              </c:numCache>
            </c:numRef>
          </c:val>
          <c:smooth val="0"/>
          <c:extLst>
            <c:ext xmlns:c16="http://schemas.microsoft.com/office/drawing/2014/chart" uri="{C3380CC4-5D6E-409C-BE32-E72D297353CC}">
              <c16:uniqueId val="{00000001-9678-4E07-99AA-C1894A7CC493}"/>
            </c:ext>
          </c:extLst>
        </c:ser>
        <c:dLbls>
          <c:showLegendKey val="0"/>
          <c:showVal val="0"/>
          <c:showCatName val="0"/>
          <c:showSerName val="0"/>
          <c:showPercent val="0"/>
          <c:showBubbleSize val="0"/>
        </c:dLbls>
        <c:marker val="1"/>
        <c:smooth val="0"/>
        <c:axId val="779729343"/>
        <c:axId val="779728383"/>
      </c:lineChart>
      <c:dateAx>
        <c:axId val="77972934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728383"/>
        <c:crosses val="autoZero"/>
        <c:auto val="1"/>
        <c:lblOffset val="100"/>
        <c:baseTimeUnit val="months"/>
        <c:majorUnit val="12"/>
        <c:majorTimeUnit val="months"/>
      </c:dateAx>
      <c:valAx>
        <c:axId val="779728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779729343"/>
        <c:crosses val="autoZero"/>
        <c:crossBetween val="between"/>
      </c:valAx>
      <c:valAx>
        <c:axId val="78044742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n-US"/>
          </a:p>
        </c:txPr>
        <c:crossAx val="980267360"/>
        <c:crosses val="max"/>
        <c:crossBetween val="between"/>
      </c:valAx>
      <c:dateAx>
        <c:axId val="980267360"/>
        <c:scaling>
          <c:orientation val="minMax"/>
        </c:scaling>
        <c:delete val="1"/>
        <c:axPos val="b"/>
        <c:numFmt formatCode="dd/mm/yyyy" sourceLinked="1"/>
        <c:majorTickMark val="out"/>
        <c:minorTickMark val="none"/>
        <c:tickLblPos val="nextTo"/>
        <c:crossAx val="780447423"/>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itchFamily="2" charset="0"/>
                <a:ea typeface="+mn-ea"/>
                <a:cs typeface="+mn-cs"/>
              </a:defRPr>
            </a:pPr>
            <a:r>
              <a:rPr lang="en-AU" b="1">
                <a:solidFill>
                  <a:schemeClr val="accent2"/>
                </a:solidFill>
              </a:rPr>
              <a:t>Australian Bond Market Composition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itchFamily="2"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0A-47BB-A236-7AB84D3492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0A-47BB-A236-7AB84D3492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0A-47BB-A236-7AB84D3492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0A-47BB-A236-7AB84D3492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0A-47BB-A236-7AB84D3492F4}"/>
              </c:ext>
            </c:extLst>
          </c:dPt>
          <c:dLbls>
            <c:dLbl>
              <c:idx val="3"/>
              <c:dLblPos val="outEnd"/>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70A-47BB-A236-7AB84D3492F4}"/>
                </c:ext>
              </c:extLst>
            </c:dLbl>
            <c:spPr>
              <a:solidFill>
                <a:prstClr val="white"/>
              </a:solidFill>
              <a:ln>
                <a:solidFill>
                  <a:srgbClr val="606060"/>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4"/>
                    </a:solidFill>
                    <a:latin typeface="Helvetica" pitchFamily="2" charset="0"/>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'Investment Universe'!$X$21:$X$25</c:f>
              <c:strCache>
                <c:ptCount val="5"/>
                <c:pt idx="0">
                  <c:v>Government</c:v>
                </c:pt>
                <c:pt idx="1">
                  <c:v>Semi-Government</c:v>
                </c:pt>
                <c:pt idx="2">
                  <c:v>Sovereign, Supranational and Agency</c:v>
                </c:pt>
                <c:pt idx="3">
                  <c:v>Corporate (financials)</c:v>
                </c:pt>
                <c:pt idx="4">
                  <c:v>Corporate (non-financials)</c:v>
                </c:pt>
              </c:strCache>
            </c:strRef>
          </c:cat>
          <c:val>
            <c:numRef>
              <c:f>'Investment Universe'!$Y$21:$Y$25</c:f>
              <c:numCache>
                <c:formatCode>0%</c:formatCode>
                <c:ptCount val="5"/>
                <c:pt idx="0">
                  <c:v>0.45792534142078795</c:v>
                </c:pt>
                <c:pt idx="1">
                  <c:v>0.29825371827282615</c:v>
                </c:pt>
                <c:pt idx="2">
                  <c:v>6.5252658973526001E-2</c:v>
                </c:pt>
                <c:pt idx="3">
                  <c:v>0.16060248220780665</c:v>
                </c:pt>
                <c:pt idx="4">
                  <c:v>1.7965799125053243E-2</c:v>
                </c:pt>
              </c:numCache>
            </c:numRef>
          </c:val>
          <c:extLst>
            <c:ext xmlns:c16="http://schemas.microsoft.com/office/drawing/2014/chart" uri="{C3380CC4-5D6E-409C-BE32-E72D297353CC}">
              <c16:uniqueId val="{0000000A-B70A-47BB-A236-7AB84D3492F4}"/>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3"/>
        <c:txPr>
          <a:bodyPr rot="0" spcFirstLastPara="1" vertOverflow="ellipsis" vert="horz" wrap="square" anchor="ctr" anchorCtr="1"/>
          <a:lstStyle/>
          <a:p>
            <a:pPr>
              <a:defRPr sz="1100" b="1" i="0" u="none" strike="noStrike" kern="1200" baseline="0">
                <a:solidFill>
                  <a:schemeClr val="tx1">
                    <a:lumMod val="65000"/>
                    <a:lumOff val="35000"/>
                  </a:schemeClr>
                </a:solidFill>
                <a:latin typeface="Helvetica" pitchFamily="2" charset="0"/>
                <a:ea typeface="+mn-ea"/>
                <a:cs typeface="+mn-cs"/>
              </a:defRPr>
            </a:pPr>
            <a:endParaRPr lang="en-US"/>
          </a:p>
        </c:txPr>
      </c:legendEntry>
      <c:layout>
        <c:manualLayout>
          <c:xMode val="edge"/>
          <c:yMode val="edge"/>
          <c:x val="0.64550362319712684"/>
          <c:y val="0.17081618404747539"/>
          <c:w val="0.340387598865595"/>
          <c:h val="0.753966778269480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AU" b="1" dirty="0">
                <a:solidFill>
                  <a:schemeClr val="tx2"/>
                </a:solidFill>
              </a:rPr>
              <a:t>Trends in Consumer Goods and Services Prices</a:t>
            </a:r>
          </a:p>
          <a:p>
            <a:pPr algn="l">
              <a:defRPr/>
            </a:pPr>
            <a:r>
              <a:rPr lang="en-AU" sz="800" b="0" dirty="0">
                <a:solidFill>
                  <a:schemeClr val="accent4"/>
                </a:solidFill>
              </a:rPr>
              <a:t>Index rebased to 100. Source: Bloomberg as of 30 June 2024.</a:t>
            </a:r>
          </a:p>
        </c:rich>
      </c:tx>
      <c:layout>
        <c:manualLayout>
          <c:xMode val="edge"/>
          <c:yMode val="edge"/>
          <c:x val="8.1407309897350618E-3"/>
          <c:y val="1.438240047171253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3.7929378914332013E-2"/>
          <c:y val="0.11514817929312234"/>
          <c:w val="0.81049690217294268"/>
          <c:h val="0.79153785388476938"/>
        </c:manualLayout>
      </c:layout>
      <c:lineChart>
        <c:grouping val="standard"/>
        <c:varyColors val="0"/>
        <c:ser>
          <c:idx val="0"/>
          <c:order val="0"/>
          <c:tx>
            <c:strRef>
              <c:f>Inflation!$R$1</c:f>
              <c:strCache>
                <c:ptCount val="1"/>
                <c:pt idx="0">
                  <c:v>Wages</c:v>
                </c:pt>
              </c:strCache>
            </c:strRef>
          </c:tx>
          <c:spPr>
            <a:ln w="28575" cap="rnd">
              <a:solidFill>
                <a:schemeClr val="accent1"/>
              </a:solidFill>
              <a:round/>
            </a:ln>
            <a:effectLst/>
          </c:spPr>
          <c:marker>
            <c:symbol val="none"/>
          </c:marker>
          <c:dLbls>
            <c:dLbl>
              <c:idx val="23"/>
              <c:layout>
                <c:manualLayout>
                  <c:x val="3.6380582222315244E-2"/>
                  <c:y val="-4.0080004069262105E-2"/>
                </c:manualLayout>
              </c:layout>
              <c:tx>
                <c:rich>
                  <a:bodyPr/>
                  <a:lstStyle/>
                  <a:p>
                    <a:fld id="{E4FD806D-EDDD-44F1-9C0F-12E2AFA654E2}"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Inflation!$R$2:$R$26</c:f>
              <c:numCache>
                <c:formatCode>General</c:formatCode>
                <c:ptCount val="25"/>
                <c:pt idx="0">
                  <c:v>100</c:v>
                </c:pt>
                <c:pt idx="1">
                  <c:v>103.4</c:v>
                </c:pt>
                <c:pt idx="2">
                  <c:v>106.91560000000001</c:v>
                </c:pt>
                <c:pt idx="3">
                  <c:v>110.8714772</c:v>
                </c:pt>
                <c:pt idx="4">
                  <c:v>114.97372185639999</c:v>
                </c:pt>
                <c:pt idx="5">
                  <c:v>119.572670730656</c:v>
                </c:pt>
                <c:pt idx="6">
                  <c:v>124.59472290134356</c:v>
                </c:pt>
                <c:pt idx="7">
                  <c:v>129.5785118173973</c:v>
                </c:pt>
                <c:pt idx="8">
                  <c:v>135.15038782554538</c:v>
                </c:pt>
                <c:pt idx="9">
                  <c:v>139.06974907248619</c:v>
                </c:pt>
                <c:pt idx="10">
                  <c:v>144.49346928631314</c:v>
                </c:pt>
                <c:pt idx="11">
                  <c:v>149.69523418062042</c:v>
                </c:pt>
                <c:pt idx="12">
                  <c:v>154.78487214276151</c:v>
                </c:pt>
                <c:pt idx="13">
                  <c:v>158.80927881847333</c:v>
                </c:pt>
                <c:pt idx="14">
                  <c:v>162.77951078893514</c:v>
                </c:pt>
                <c:pt idx="15">
                  <c:v>166.36066002629173</c:v>
                </c:pt>
                <c:pt idx="16">
                  <c:v>169.52151256679124</c:v>
                </c:pt>
                <c:pt idx="17">
                  <c:v>173.08146433069385</c:v>
                </c:pt>
                <c:pt idx="18">
                  <c:v>177.06233801029978</c:v>
                </c:pt>
                <c:pt idx="19">
                  <c:v>180.95770944652639</c:v>
                </c:pt>
                <c:pt idx="20">
                  <c:v>183.31015966933123</c:v>
                </c:pt>
                <c:pt idx="21">
                  <c:v>187.70960350139518</c:v>
                </c:pt>
                <c:pt idx="22">
                  <c:v>193.90402041694119</c:v>
                </c:pt>
                <c:pt idx="23">
                  <c:v>202.04798927445273</c:v>
                </c:pt>
                <c:pt idx="24">
                  <c:v>210.33195683470527</c:v>
                </c:pt>
              </c:numCache>
            </c:numRef>
          </c:val>
          <c:smooth val="0"/>
          <c:extLst>
            <c:ext xmlns:c16="http://schemas.microsoft.com/office/drawing/2014/chart" uri="{C3380CC4-5D6E-409C-BE32-E72D297353CC}">
              <c16:uniqueId val="{00000001-538D-4BC3-9D20-18D5D7F3804E}"/>
            </c:ext>
          </c:extLst>
        </c:ser>
        <c:ser>
          <c:idx val="1"/>
          <c:order val="1"/>
          <c:tx>
            <c:strRef>
              <c:f>Inflation!$S$1</c:f>
              <c:strCache>
                <c:ptCount val="1"/>
                <c:pt idx="0">
                  <c:v>Food</c:v>
                </c:pt>
              </c:strCache>
            </c:strRef>
          </c:tx>
          <c:spPr>
            <a:ln w="28575" cap="rnd">
              <a:solidFill>
                <a:schemeClr val="accent2"/>
              </a:solidFill>
              <a:round/>
            </a:ln>
            <a:effectLst/>
          </c:spPr>
          <c:marker>
            <c:symbol val="none"/>
          </c:marker>
          <c:dLbls>
            <c:dLbl>
              <c:idx val="23"/>
              <c:layout>
                <c:manualLayout>
                  <c:x val="3.6380582222315244E-2"/>
                  <c:y val="-9.4389430611469746E-3"/>
                </c:manualLayout>
              </c:layout>
              <c:tx>
                <c:rich>
                  <a:bodyPr/>
                  <a:lstStyle/>
                  <a:p>
                    <a:fld id="{9D91F433-F514-4DE7-B19B-A44F487E991D}"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Inflation!$S$2:$S$26</c:f>
              <c:numCache>
                <c:formatCode>General</c:formatCode>
                <c:ptCount val="25"/>
                <c:pt idx="0">
                  <c:v>100</c:v>
                </c:pt>
                <c:pt idx="1">
                  <c:v>106.566765578635</c:v>
                </c:pt>
                <c:pt idx="2">
                  <c:v>108.21256113782869</c:v>
                </c:pt>
                <c:pt idx="3">
                  <c:v>110.85362981675966</c:v>
                </c:pt>
                <c:pt idx="4">
                  <c:v>111.73005844647044</c:v>
                </c:pt>
                <c:pt idx="5">
                  <c:v>114.8788058151614</c:v>
                </c:pt>
                <c:pt idx="6">
                  <c:v>123.66477816237887</c:v>
                </c:pt>
                <c:pt idx="7">
                  <c:v>124.07165846001686</c:v>
                </c:pt>
                <c:pt idx="8">
                  <c:v>130.04981697857801</c:v>
                </c:pt>
                <c:pt idx="9">
                  <c:v>131.54278471618653</c:v>
                </c:pt>
                <c:pt idx="10">
                  <c:v>133.70421005419308</c:v>
                </c:pt>
                <c:pt idx="11">
                  <c:v>136.11503173924902</c:v>
                </c:pt>
                <c:pt idx="12">
                  <c:v>135.52134526682886</c:v>
                </c:pt>
                <c:pt idx="13">
                  <c:v>136.00024883620895</c:v>
                </c:pt>
                <c:pt idx="14">
                  <c:v>137.66953733152218</c:v>
                </c:pt>
                <c:pt idx="15">
                  <c:v>137.19954517495441</c:v>
                </c:pt>
                <c:pt idx="16">
                  <c:v>138.6988657486113</c:v>
                </c:pt>
                <c:pt idx="17">
                  <c:v>137.43766261160826</c:v>
                </c:pt>
                <c:pt idx="18">
                  <c:v>138.51219336800989</c:v>
                </c:pt>
                <c:pt idx="19">
                  <c:v>141.11659988688007</c:v>
                </c:pt>
                <c:pt idx="20">
                  <c:v>143.3121750654779</c:v>
                </c:pt>
                <c:pt idx="21">
                  <c:v>144.97785768405629</c:v>
                </c:pt>
                <c:pt idx="22">
                  <c:v>157.34103413145624</c:v>
                </c:pt>
                <c:pt idx="23">
                  <c:v>163.35623947489697</c:v>
                </c:pt>
                <c:pt idx="24">
                  <c:v>165.84250068320273</c:v>
                </c:pt>
              </c:numCache>
            </c:numRef>
          </c:val>
          <c:smooth val="0"/>
          <c:extLst>
            <c:ext xmlns:c16="http://schemas.microsoft.com/office/drawing/2014/chart" uri="{C3380CC4-5D6E-409C-BE32-E72D297353CC}">
              <c16:uniqueId val="{00000003-538D-4BC3-9D20-18D5D7F3804E}"/>
            </c:ext>
          </c:extLst>
        </c:ser>
        <c:ser>
          <c:idx val="2"/>
          <c:order val="2"/>
          <c:tx>
            <c:strRef>
              <c:f>Inflation!$T$1</c:f>
              <c:strCache>
                <c:ptCount val="1"/>
                <c:pt idx="0">
                  <c:v>Rent</c:v>
                </c:pt>
              </c:strCache>
            </c:strRef>
          </c:tx>
          <c:spPr>
            <a:ln w="28575" cap="rnd">
              <a:solidFill>
                <a:schemeClr val="accent3"/>
              </a:solidFill>
              <a:round/>
            </a:ln>
            <a:effectLst/>
          </c:spPr>
          <c:marker>
            <c:symbol val="none"/>
          </c:marker>
          <c:dLbls>
            <c:dLbl>
              <c:idx val="23"/>
              <c:layout>
                <c:manualLayout>
                  <c:x val="3.6380582222315244E-2"/>
                  <c:y val="-3.5364709472878328E-2"/>
                </c:manualLayout>
              </c:layout>
              <c:tx>
                <c:rich>
                  <a:bodyPr/>
                  <a:lstStyle/>
                  <a:p>
                    <a:fld id="{5B4BEF25-B676-420E-95AE-AE834B9E854C}"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Inflation!$T$2:$T$26</c:f>
              <c:numCache>
                <c:formatCode>General</c:formatCode>
                <c:ptCount val="25"/>
                <c:pt idx="0">
                  <c:v>100</c:v>
                </c:pt>
                <c:pt idx="1">
                  <c:v>102.1201248049922</c:v>
                </c:pt>
                <c:pt idx="2">
                  <c:v>103.28303213822956</c:v>
                </c:pt>
                <c:pt idx="3">
                  <c:v>104.57821063019021</c:v>
                </c:pt>
                <c:pt idx="4">
                  <c:v>106.00321261581782</c:v>
                </c:pt>
                <c:pt idx="5">
                  <c:v>107.55569790543383</c:v>
                </c:pt>
                <c:pt idx="6">
                  <c:v>110.57230073177784</c:v>
                </c:pt>
                <c:pt idx="7">
                  <c:v>116.79635771292068</c:v>
                </c:pt>
                <c:pt idx="8">
                  <c:v>125.59029509310299</c:v>
                </c:pt>
                <c:pt idx="9">
                  <c:v>131.11634968801022</c:v>
                </c:pt>
                <c:pt idx="10">
                  <c:v>135.7294535714706</c:v>
                </c:pt>
                <c:pt idx="11">
                  <c:v>141.1587434774876</c:v>
                </c:pt>
                <c:pt idx="12">
                  <c:v>145.4078625816756</c:v>
                </c:pt>
                <c:pt idx="13">
                  <c:v>148.77573442279183</c:v>
                </c:pt>
                <c:pt idx="14">
                  <c:v>151.27469336970603</c:v>
                </c:pt>
                <c:pt idx="15">
                  <c:v>152.08220349268964</c:v>
                </c:pt>
                <c:pt idx="16">
                  <c:v>152.04912031780211</c:v>
                </c:pt>
                <c:pt idx="17">
                  <c:v>152.14694790132413</c:v>
                </c:pt>
                <c:pt idx="18">
                  <c:v>151.96494224487964</c:v>
                </c:pt>
                <c:pt idx="19">
                  <c:v>151.23582449487051</c:v>
                </c:pt>
                <c:pt idx="20">
                  <c:v>148.21755281566851</c:v>
                </c:pt>
                <c:pt idx="21">
                  <c:v>147.75215174376831</c:v>
                </c:pt>
                <c:pt idx="22">
                  <c:v>152.59320715861631</c:v>
                </c:pt>
                <c:pt idx="23">
                  <c:v>162.6717113948512</c:v>
                </c:pt>
                <c:pt idx="24">
                  <c:v>168.35685021929714</c:v>
                </c:pt>
              </c:numCache>
            </c:numRef>
          </c:val>
          <c:smooth val="0"/>
          <c:extLst>
            <c:ext xmlns:c16="http://schemas.microsoft.com/office/drawing/2014/chart" uri="{C3380CC4-5D6E-409C-BE32-E72D297353CC}">
              <c16:uniqueId val="{00000005-538D-4BC3-9D20-18D5D7F3804E}"/>
            </c:ext>
          </c:extLst>
        </c:ser>
        <c:ser>
          <c:idx val="4"/>
          <c:order val="3"/>
          <c:tx>
            <c:strRef>
              <c:f>Inflation!$V$1</c:f>
              <c:strCache>
                <c:ptCount val="1"/>
                <c:pt idx="0">
                  <c:v>Health</c:v>
                </c:pt>
              </c:strCache>
            </c:strRef>
          </c:tx>
          <c:spPr>
            <a:ln w="28575" cap="rnd">
              <a:solidFill>
                <a:schemeClr val="accent5"/>
              </a:solidFill>
              <a:round/>
            </a:ln>
            <a:effectLst/>
          </c:spPr>
          <c:marker>
            <c:symbol val="none"/>
          </c:marker>
          <c:dLbls>
            <c:dLbl>
              <c:idx val="23"/>
              <c:layout>
                <c:manualLayout>
                  <c:x val="3.3781969206435759E-2"/>
                  <c:y val="-4.2437651367453998E-2"/>
                </c:manualLayout>
              </c:layout>
              <c:tx>
                <c:rich>
                  <a:bodyPr/>
                  <a:lstStyle/>
                  <a:p>
                    <a:fld id="{D7DDC3A0-0ECA-4B2C-9130-3F2D72FFA941}"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Inflation!$V$2:$V$26</c:f>
              <c:numCache>
                <c:formatCode>General</c:formatCode>
                <c:ptCount val="25"/>
                <c:pt idx="0">
                  <c:v>100</c:v>
                </c:pt>
                <c:pt idx="1">
                  <c:v>101.58620689655173</c:v>
                </c:pt>
                <c:pt idx="2">
                  <c:v>107.24479860909882</c:v>
                </c:pt>
                <c:pt idx="3">
                  <c:v>113.85681112867208</c:v>
                </c:pt>
                <c:pt idx="4">
                  <c:v>118.39035275937337</c:v>
                </c:pt>
                <c:pt idx="5">
                  <c:v>122.37871031945933</c:v>
                </c:pt>
                <c:pt idx="6">
                  <c:v>127.81101450067081</c:v>
                </c:pt>
                <c:pt idx="7">
                  <c:v>132.0478294353974</c:v>
                </c:pt>
                <c:pt idx="8">
                  <c:v>137.54464761180071</c:v>
                </c:pt>
                <c:pt idx="9">
                  <c:v>142.99457247050182</c:v>
                </c:pt>
                <c:pt idx="10">
                  <c:v>149.04021769861168</c:v>
                </c:pt>
                <c:pt idx="11">
                  <c:v>153.44829390112267</c:v>
                </c:pt>
                <c:pt idx="12">
                  <c:v>164.30063380079744</c:v>
                </c:pt>
                <c:pt idx="13">
                  <c:v>170.5260918838153</c:v>
                </c:pt>
                <c:pt idx="14">
                  <c:v>177.02174427431268</c:v>
                </c:pt>
                <c:pt idx="15">
                  <c:v>185.33867818348702</c:v>
                </c:pt>
                <c:pt idx="16">
                  <c:v>191.13442971688153</c:v>
                </c:pt>
                <c:pt idx="17">
                  <c:v>197.81668171514846</c:v>
                </c:pt>
                <c:pt idx="18">
                  <c:v>203.39018813999496</c:v>
                </c:pt>
                <c:pt idx="19">
                  <c:v>208.9315330091197</c:v>
                </c:pt>
                <c:pt idx="20">
                  <c:v>213.38192082674888</c:v>
                </c:pt>
                <c:pt idx="21">
                  <c:v>219.46451283159155</c:v>
                </c:pt>
                <c:pt idx="22">
                  <c:v>226.71505842676419</c:v>
                </c:pt>
                <c:pt idx="23">
                  <c:v>237.36444878070859</c:v>
                </c:pt>
                <c:pt idx="24">
                  <c:v>246.62644562649109</c:v>
                </c:pt>
              </c:numCache>
            </c:numRef>
          </c:val>
          <c:smooth val="0"/>
          <c:extLst>
            <c:ext xmlns:c16="http://schemas.microsoft.com/office/drawing/2014/chart" uri="{C3380CC4-5D6E-409C-BE32-E72D297353CC}">
              <c16:uniqueId val="{00000007-538D-4BC3-9D20-18D5D7F3804E}"/>
            </c:ext>
          </c:extLst>
        </c:ser>
        <c:ser>
          <c:idx val="5"/>
          <c:order val="4"/>
          <c:tx>
            <c:strRef>
              <c:f>Inflation!$W$1</c:f>
              <c:strCache>
                <c:ptCount val="1"/>
                <c:pt idx="0">
                  <c:v>Education</c:v>
                </c:pt>
              </c:strCache>
            </c:strRef>
          </c:tx>
          <c:spPr>
            <a:ln w="28575" cap="rnd">
              <a:solidFill>
                <a:schemeClr val="accent6"/>
              </a:solidFill>
              <a:round/>
            </a:ln>
            <a:effectLst/>
          </c:spPr>
          <c:marker>
            <c:symbol val="none"/>
          </c:marker>
          <c:dLbls>
            <c:dLbl>
              <c:idx val="23"/>
              <c:layout>
                <c:manualLayout>
                  <c:x val="3.1183356190556087E-2"/>
                  <c:y val="-6.1298829752989108E-2"/>
                </c:manualLayout>
              </c:layout>
              <c:tx>
                <c:rich>
                  <a:bodyPr/>
                  <a:lstStyle/>
                  <a:p>
                    <a:fld id="{5D6ED88E-55FB-4A78-B031-66015D0A3250}"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Inflation!$W$2:$W$26</c:f>
              <c:numCache>
                <c:formatCode>General</c:formatCode>
                <c:ptCount val="25"/>
                <c:pt idx="0">
                  <c:v>100</c:v>
                </c:pt>
                <c:pt idx="1">
                  <c:v>103.19708029197081</c:v>
                </c:pt>
                <c:pt idx="2">
                  <c:v>107.43826300382221</c:v>
                </c:pt>
                <c:pt idx="3">
                  <c:v>111.45204861066725</c:v>
                </c:pt>
                <c:pt idx="4">
                  <c:v>119.14814794493905</c:v>
                </c:pt>
                <c:pt idx="5">
                  <c:v>125.53990896958817</c:v>
                </c:pt>
                <c:pt idx="6">
                  <c:v>130.65103110301735</c:v>
                </c:pt>
                <c:pt idx="7">
                  <c:v>135.02262521998492</c:v>
                </c:pt>
                <c:pt idx="8">
                  <c:v>140.38674895646827</c:v>
                </c:pt>
                <c:pt idx="9">
                  <c:v>147.24294172045552</c:v>
                </c:pt>
                <c:pt idx="10">
                  <c:v>154.72467799467529</c:v>
                </c:pt>
                <c:pt idx="11">
                  <c:v>162.65758424055522</c:v>
                </c:pt>
                <c:pt idx="12">
                  <c:v>171.54100079070224</c:v>
                </c:pt>
                <c:pt idx="13">
                  <c:v>180.20059112648934</c:v>
                </c:pt>
                <c:pt idx="14">
                  <c:v>188.64124709543228</c:v>
                </c:pt>
                <c:pt idx="15">
                  <c:v>198.02063449020275</c:v>
                </c:pt>
                <c:pt idx="16">
                  <c:v>203.57760914219622</c:v>
                </c:pt>
                <c:pt idx="17">
                  <c:v>209.10253251213842</c:v>
                </c:pt>
                <c:pt idx="18">
                  <c:v>213.78466654779436</c:v>
                </c:pt>
                <c:pt idx="19">
                  <c:v>218.92511804349814</c:v>
                </c:pt>
                <c:pt idx="20">
                  <c:v>222.42908814285008</c:v>
                </c:pt>
                <c:pt idx="21">
                  <c:v>222.71017720342803</c:v>
                </c:pt>
                <c:pt idx="22">
                  <c:v>231.91307723279053</c:v>
                </c:pt>
                <c:pt idx="23">
                  <c:v>241.70711505060694</c:v>
                </c:pt>
                <c:pt idx="24">
                  <c:v>255.40872505695518</c:v>
                </c:pt>
              </c:numCache>
            </c:numRef>
          </c:val>
          <c:smooth val="0"/>
          <c:extLst>
            <c:ext xmlns:c16="http://schemas.microsoft.com/office/drawing/2014/chart" uri="{C3380CC4-5D6E-409C-BE32-E72D297353CC}">
              <c16:uniqueId val="{00000009-538D-4BC3-9D20-18D5D7F3804E}"/>
            </c:ext>
          </c:extLst>
        </c:ser>
        <c:ser>
          <c:idx val="6"/>
          <c:order val="5"/>
          <c:tx>
            <c:strRef>
              <c:f>Inflation!$X$1</c:f>
              <c:strCache>
                <c:ptCount val="1"/>
                <c:pt idx="0">
                  <c:v>Holiday Travel</c:v>
                </c:pt>
              </c:strCache>
            </c:strRef>
          </c:tx>
          <c:spPr>
            <a:ln w="28575" cap="rnd">
              <a:solidFill>
                <a:schemeClr val="accent1">
                  <a:lumMod val="60000"/>
                </a:schemeClr>
              </a:solidFill>
              <a:round/>
            </a:ln>
            <a:effectLst/>
          </c:spPr>
          <c:marker>
            <c:symbol val="none"/>
          </c:marker>
          <c:dLbls>
            <c:dLbl>
              <c:idx val="23"/>
              <c:layout>
                <c:manualLayout>
                  <c:x val="2.8584743174676415E-2"/>
                  <c:y val="9.4305891927674683E-3"/>
                </c:manualLayout>
              </c:layout>
              <c:tx>
                <c:rich>
                  <a:bodyPr/>
                  <a:lstStyle/>
                  <a:p>
                    <a:fld id="{F7DEB629-9E46-4BE1-8942-036963912244}"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932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Inflation!$X$2:$X$26</c:f>
              <c:numCache>
                <c:formatCode>General</c:formatCode>
                <c:ptCount val="25"/>
                <c:pt idx="0">
                  <c:v>100</c:v>
                </c:pt>
                <c:pt idx="1">
                  <c:v>102.46598202824131</c:v>
                </c:pt>
                <c:pt idx="2">
                  <c:v>110.87352876532552</c:v>
                </c:pt>
                <c:pt idx="3">
                  <c:v>110.50349199694668</c:v>
                </c:pt>
                <c:pt idx="4">
                  <c:v>108.75431578001823</c:v>
                </c:pt>
                <c:pt idx="5">
                  <c:v>110.10509166149755</c:v>
                </c:pt>
                <c:pt idx="6">
                  <c:v>116.70700222164551</c:v>
                </c:pt>
                <c:pt idx="7">
                  <c:v>118.86781686514841</c:v>
                </c:pt>
                <c:pt idx="8">
                  <c:v>122.44892948266937</c:v>
                </c:pt>
                <c:pt idx="9">
                  <c:v>120.49229722108601</c:v>
                </c:pt>
                <c:pt idx="10">
                  <c:v>116.88321204503889</c:v>
                </c:pt>
                <c:pt idx="11">
                  <c:v>120.11640684747491</c:v>
                </c:pt>
                <c:pt idx="12">
                  <c:v>118.18346388166927</c:v>
                </c:pt>
                <c:pt idx="13">
                  <c:v>124.0061883131942</c:v>
                </c:pt>
                <c:pt idx="14">
                  <c:v>124.95633188518708</c:v>
                </c:pt>
                <c:pt idx="15">
                  <c:v>127.2566357327922</c:v>
                </c:pt>
                <c:pt idx="16">
                  <c:v>124.78872422921962</c:v>
                </c:pt>
                <c:pt idx="17">
                  <c:v>124.57285445328112</c:v>
                </c:pt>
                <c:pt idx="18">
                  <c:v>129.57368776325185</c:v>
                </c:pt>
                <c:pt idx="19">
                  <c:v>131.99222761062276</c:v>
                </c:pt>
                <c:pt idx="20">
                  <c:v>134.05672377405349</c:v>
                </c:pt>
                <c:pt idx="21">
                  <c:v>137.07625276889951</c:v>
                </c:pt>
                <c:pt idx="22">
                  <c:v>159.69521371019692</c:v>
                </c:pt>
                <c:pt idx="23">
                  <c:v>154.51527187482935</c:v>
                </c:pt>
                <c:pt idx="24">
                  <c:v>151.81145082038603</c:v>
                </c:pt>
              </c:numCache>
            </c:numRef>
          </c:val>
          <c:smooth val="0"/>
          <c:extLst>
            <c:ext xmlns:c16="http://schemas.microsoft.com/office/drawing/2014/chart" uri="{C3380CC4-5D6E-409C-BE32-E72D297353CC}">
              <c16:uniqueId val="{0000000B-538D-4BC3-9D20-18D5D7F3804E}"/>
            </c:ext>
          </c:extLst>
        </c:ser>
        <c:ser>
          <c:idx val="7"/>
          <c:order val="6"/>
          <c:tx>
            <c:strRef>
              <c:f>Inflation!$Y$1</c:f>
              <c:strCache>
                <c:ptCount val="1"/>
                <c:pt idx="0">
                  <c:v>Transport</c:v>
                </c:pt>
              </c:strCache>
            </c:strRef>
          </c:tx>
          <c:spPr>
            <a:ln w="28575" cap="rnd">
              <a:solidFill>
                <a:schemeClr val="accent2">
                  <a:lumMod val="60000"/>
                </a:schemeClr>
              </a:solidFill>
              <a:round/>
            </a:ln>
            <a:effectLst/>
          </c:spPr>
          <c:marker>
            <c:symbol val="none"/>
          </c:marker>
          <c:dLbls>
            <c:dLbl>
              <c:idx val="23"/>
              <c:layout>
                <c:manualLayout>
                  <c:x val="3.4113057296409212E-2"/>
                  <c:y val="2.2653721682847898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1C21"/>
                        </a:solidFill>
                        <a:latin typeface="Helvetica" panose="020B0604020202020204" pitchFamily="34" charset="0"/>
                        <a:ea typeface="+mn-ea"/>
                        <a:cs typeface="Helvetica" panose="020B0604020202020204" pitchFamily="34" charset="0"/>
                      </a:defRPr>
                    </a:pPr>
                    <a:fld id="{29F91FB1-97F4-42F9-ADD5-96C54F9EDAF9}" type="SERIESNAME">
                      <a:rPr lang="en-US">
                        <a:solidFill>
                          <a:srgbClr val="001C21"/>
                        </a:solidFill>
                      </a:rPr>
                      <a:pPr>
                        <a:defRPr>
                          <a:solidFill>
                            <a:srgbClr val="001C21"/>
                          </a:solidFill>
                        </a:defRPr>
                      </a:pPr>
                      <a:t>[SERIES NAME]</a:t>
                    </a:fld>
                    <a:endParaRPr lang="en-AU"/>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1C2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Inflation!$Y$2:$Y$26</c:f>
              <c:numCache>
                <c:formatCode>General</c:formatCode>
                <c:ptCount val="25"/>
                <c:pt idx="0">
                  <c:v>100</c:v>
                </c:pt>
                <c:pt idx="1">
                  <c:v>98.872448979591823</c:v>
                </c:pt>
                <c:pt idx="2">
                  <c:v>100.90302212839157</c:v>
                </c:pt>
                <c:pt idx="3">
                  <c:v>100.15309157604558</c:v>
                </c:pt>
                <c:pt idx="4">
                  <c:v>103.73364088174851</c:v>
                </c:pt>
                <c:pt idx="5">
                  <c:v>106.90260517250438</c:v>
                </c:pt>
                <c:pt idx="6">
                  <c:v>107.11740750401012</c:v>
                </c:pt>
                <c:pt idx="7">
                  <c:v>112.01488274861292</c:v>
                </c:pt>
                <c:pt idx="8">
                  <c:v>109.58338264958911</c:v>
                </c:pt>
                <c:pt idx="9">
                  <c:v>109.88372483852707</c:v>
                </c:pt>
                <c:pt idx="10">
                  <c:v>110.75807408950408</c:v>
                </c:pt>
                <c:pt idx="11">
                  <c:v>114.16982127545916</c:v>
                </c:pt>
                <c:pt idx="12">
                  <c:v>115.47163218827085</c:v>
                </c:pt>
                <c:pt idx="13">
                  <c:v>116.63957785188462</c:v>
                </c:pt>
                <c:pt idx="14">
                  <c:v>113.3769284270178</c:v>
                </c:pt>
                <c:pt idx="15">
                  <c:v>110.80692150517977</c:v>
                </c:pt>
                <c:pt idx="16">
                  <c:v>109.47350047758144</c:v>
                </c:pt>
                <c:pt idx="17">
                  <c:v>112.1079325859921</c:v>
                </c:pt>
                <c:pt idx="18">
                  <c:v>114.27358988394123</c:v>
                </c:pt>
                <c:pt idx="19">
                  <c:v>116.51999868746228</c:v>
                </c:pt>
                <c:pt idx="20">
                  <c:v>110.15535786391429</c:v>
                </c:pt>
                <c:pt idx="21">
                  <c:v>122.97794137965644</c:v>
                </c:pt>
                <c:pt idx="22">
                  <c:v>131.78664510890863</c:v>
                </c:pt>
                <c:pt idx="23">
                  <c:v>135.60172507317375</c:v>
                </c:pt>
                <c:pt idx="24">
                  <c:v>136.57600306274489</c:v>
                </c:pt>
              </c:numCache>
            </c:numRef>
          </c:val>
          <c:smooth val="0"/>
          <c:extLst>
            <c:ext xmlns:c16="http://schemas.microsoft.com/office/drawing/2014/chart" uri="{C3380CC4-5D6E-409C-BE32-E72D297353CC}">
              <c16:uniqueId val="{0000000D-538D-4BC3-9D20-18D5D7F3804E}"/>
            </c:ext>
          </c:extLst>
        </c:ser>
        <c:ser>
          <c:idx val="8"/>
          <c:order val="7"/>
          <c:tx>
            <c:strRef>
              <c:f>Inflation!$Z$1</c:f>
              <c:strCache>
                <c:ptCount val="1"/>
                <c:pt idx="0">
                  <c:v>Alcohol</c:v>
                </c:pt>
              </c:strCache>
            </c:strRef>
          </c:tx>
          <c:spPr>
            <a:ln w="28575" cap="rnd">
              <a:solidFill>
                <a:schemeClr val="accent3">
                  <a:lumMod val="60000"/>
                </a:schemeClr>
              </a:solidFill>
              <a:round/>
            </a:ln>
            <a:effectLst/>
          </c:spPr>
          <c:marker>
            <c:symbol val="none"/>
          </c:marker>
          <c:dLbls>
            <c:dLbl>
              <c:idx val="23"/>
              <c:layout>
                <c:manualLayout>
                  <c:x val="3.2482662698495923E-2"/>
                  <c:y val="-2.121882568372699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E7172"/>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Inflation!$Z$2:$Z$26</c:f>
              <c:numCache>
                <c:formatCode>General</c:formatCode>
                <c:ptCount val="25"/>
                <c:pt idx="0">
                  <c:v>100</c:v>
                </c:pt>
                <c:pt idx="1">
                  <c:v>102.55618776671409</c:v>
                </c:pt>
                <c:pt idx="2">
                  <c:v>103.38754826254826</c:v>
                </c:pt>
                <c:pt idx="3">
                  <c:v>106.8523276746961</c:v>
                </c:pt>
                <c:pt idx="4">
                  <c:v>109.72278715062301</c:v>
                </c:pt>
                <c:pt idx="5">
                  <c:v>111.46243227298564</c:v>
                </c:pt>
                <c:pt idx="6">
                  <c:v>113.72077377670264</c:v>
                </c:pt>
                <c:pt idx="7">
                  <c:v>116.75819769776901</c:v>
                </c:pt>
                <c:pt idx="8">
                  <c:v>122.69697058952212</c:v>
                </c:pt>
                <c:pt idx="9">
                  <c:v>125.93246471990477</c:v>
                </c:pt>
                <c:pt idx="10">
                  <c:v>128.08405924887006</c:v>
                </c:pt>
                <c:pt idx="11">
                  <c:v>128.64764898537712</c:v>
                </c:pt>
                <c:pt idx="12">
                  <c:v>130.75070785537616</c:v>
                </c:pt>
                <c:pt idx="13">
                  <c:v>133.47177804949382</c:v>
                </c:pt>
                <c:pt idx="14">
                  <c:v>134.50951511895175</c:v>
                </c:pt>
                <c:pt idx="15">
                  <c:v>135.27937715999059</c:v>
                </c:pt>
                <c:pt idx="16">
                  <c:v>135.15781467401652</c:v>
                </c:pt>
                <c:pt idx="17">
                  <c:v>137.39661944961509</c:v>
                </c:pt>
                <c:pt idx="18">
                  <c:v>138.87000593835702</c:v>
                </c:pt>
                <c:pt idx="19">
                  <c:v>139.83456835658313</c:v>
                </c:pt>
                <c:pt idx="20">
                  <c:v>141.76048783396584</c:v>
                </c:pt>
                <c:pt idx="21">
                  <c:v>142.33425926166998</c:v>
                </c:pt>
                <c:pt idx="22">
                  <c:v>147.22478181557355</c:v>
                </c:pt>
                <c:pt idx="23">
                  <c:v>152.79198619501929</c:v>
                </c:pt>
                <c:pt idx="24">
                  <c:v>154.04590524603273</c:v>
                </c:pt>
              </c:numCache>
            </c:numRef>
          </c:val>
          <c:smooth val="0"/>
          <c:extLst>
            <c:ext xmlns:c16="http://schemas.microsoft.com/office/drawing/2014/chart" uri="{C3380CC4-5D6E-409C-BE32-E72D297353CC}">
              <c16:uniqueId val="{0000000F-538D-4BC3-9D20-18D5D7F3804E}"/>
            </c:ext>
          </c:extLst>
        </c:ser>
        <c:ser>
          <c:idx val="9"/>
          <c:order val="8"/>
          <c:tx>
            <c:strRef>
              <c:f>Inflation!$AA$1</c:f>
              <c:strCache>
                <c:ptCount val="1"/>
                <c:pt idx="0">
                  <c:v>Recreation and Culture</c:v>
                </c:pt>
              </c:strCache>
            </c:strRef>
          </c:tx>
          <c:spPr>
            <a:ln w="28575" cap="rnd">
              <a:solidFill>
                <a:schemeClr val="accent4">
                  <a:lumMod val="60000"/>
                </a:schemeClr>
              </a:solidFill>
              <a:round/>
            </a:ln>
            <a:effectLst/>
          </c:spPr>
          <c:marker>
            <c:symbol val="none"/>
          </c:marker>
          <c:dLbls>
            <c:dLbl>
              <c:idx val="23"/>
              <c:layout>
                <c:manualLayout>
                  <c:x val="1.6432053136215118E-2"/>
                  <c:y val="8.2297479805315595E-3"/>
                </c:manualLayout>
              </c:layout>
              <c:tx>
                <c:rich>
                  <a:bodyPr/>
                  <a:lstStyle/>
                  <a:p>
                    <a:fld id="{0B65C7A4-B9A6-4D20-B231-3405A562CC56}" type="SERIESNAME">
                      <a:rPr lang="en-US">
                        <a:solidFill>
                          <a:srgbClr val="3A3A3A"/>
                        </a:solidFill>
                      </a:rPr>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Inflation!$AA$2:$AA$26</c:f>
              <c:numCache>
                <c:formatCode>General</c:formatCode>
                <c:ptCount val="25"/>
                <c:pt idx="0">
                  <c:v>100</c:v>
                </c:pt>
                <c:pt idx="1">
                  <c:v>102.26530612244899</c:v>
                </c:pt>
                <c:pt idx="2">
                  <c:v>103.69057029926594</c:v>
                </c:pt>
                <c:pt idx="3">
                  <c:v>104.69231876064173</c:v>
                </c:pt>
                <c:pt idx="4">
                  <c:v>106.60043872621512</c:v>
                </c:pt>
                <c:pt idx="5">
                  <c:v>108.87440797456324</c:v>
                </c:pt>
                <c:pt idx="6">
                  <c:v>110.59951234579782</c:v>
                </c:pt>
                <c:pt idx="7">
                  <c:v>113.20042670124241</c:v>
                </c:pt>
                <c:pt idx="8">
                  <c:v>116.78963318913061</c:v>
                </c:pt>
                <c:pt idx="9">
                  <c:v>121.35104429337491</c:v>
                </c:pt>
                <c:pt idx="10">
                  <c:v>121.47930813494557</c:v>
                </c:pt>
                <c:pt idx="11">
                  <c:v>123.09042939475503</c:v>
                </c:pt>
                <c:pt idx="12">
                  <c:v>123.32380043077461</c:v>
                </c:pt>
                <c:pt idx="13">
                  <c:v>124.77070123297251</c:v>
                </c:pt>
                <c:pt idx="14">
                  <c:v>127.29049727942797</c:v>
                </c:pt>
                <c:pt idx="15">
                  <c:v>129.42157857485381</c:v>
                </c:pt>
                <c:pt idx="16">
                  <c:v>130.57262974230292</c:v>
                </c:pt>
                <c:pt idx="17">
                  <c:v>131.47014298106481</c:v>
                </c:pt>
                <c:pt idx="18">
                  <c:v>131.52943688153891</c:v>
                </c:pt>
                <c:pt idx="19">
                  <c:v>132.63203889207864</c:v>
                </c:pt>
                <c:pt idx="20">
                  <c:v>132.67547276448133</c:v>
                </c:pt>
                <c:pt idx="21">
                  <c:v>134.43714782636127</c:v>
                </c:pt>
                <c:pt idx="22">
                  <c:v>141.54678036304065</c:v>
                </c:pt>
                <c:pt idx="23">
                  <c:v>145.99088730008069</c:v>
                </c:pt>
                <c:pt idx="24">
                  <c:v>146.79324393341503</c:v>
                </c:pt>
              </c:numCache>
            </c:numRef>
          </c:val>
          <c:smooth val="0"/>
          <c:extLst>
            <c:ext xmlns:c16="http://schemas.microsoft.com/office/drawing/2014/chart" uri="{C3380CC4-5D6E-409C-BE32-E72D297353CC}">
              <c16:uniqueId val="{00000011-538D-4BC3-9D20-18D5D7F3804E}"/>
            </c:ext>
          </c:extLst>
        </c:ser>
        <c:ser>
          <c:idx val="10"/>
          <c:order val="9"/>
          <c:tx>
            <c:strRef>
              <c:f>Inflation!$AB$1</c:f>
              <c:strCache>
                <c:ptCount val="1"/>
                <c:pt idx="0">
                  <c:v>Insurance</c:v>
                </c:pt>
              </c:strCache>
            </c:strRef>
          </c:tx>
          <c:spPr>
            <a:ln w="28575" cap="rnd">
              <a:solidFill>
                <a:schemeClr val="accent5">
                  <a:lumMod val="60000"/>
                </a:schemeClr>
              </a:solidFill>
              <a:round/>
            </a:ln>
            <a:effectLst/>
          </c:spPr>
          <c:marker>
            <c:symbol val="none"/>
          </c:marker>
          <c:dLbls>
            <c:dLbl>
              <c:idx val="23"/>
              <c:layout>
                <c:manualLayout>
                  <c:x val="3.3781969206435759E-2"/>
                  <c:y val="-7.5444713542140454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717370"/>
                        </a:solidFill>
                        <a:latin typeface="Helvetica" panose="020B0604020202020204" pitchFamily="34" charset="0"/>
                        <a:ea typeface="+mn-ea"/>
                        <a:cs typeface="Helvetica" panose="020B0604020202020204" pitchFamily="34" charset="0"/>
                      </a:defRPr>
                    </a:pPr>
                    <a:fld id="{B50B0374-B8CD-46C2-AFA7-D5822F360FDF}" type="SERIESNAME">
                      <a:rPr lang="en-US">
                        <a:solidFill>
                          <a:srgbClr val="717370"/>
                        </a:solidFill>
                      </a:rPr>
                      <a:pPr>
                        <a:defRPr>
                          <a:solidFill>
                            <a:srgbClr val="717370"/>
                          </a:solidFill>
                        </a:defRPr>
                      </a:pPr>
                      <a:t>[SERIES NAME]</a:t>
                    </a:fld>
                    <a:endParaRPr lang="en-AU"/>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1737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38D-4BC3-9D20-18D5D7F38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Inflation!$P$2:$P$25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Inflation!$AB$2:$AB$26</c:f>
              <c:numCache>
                <c:formatCode>General</c:formatCode>
                <c:ptCount val="25"/>
                <c:pt idx="0">
                  <c:v>100</c:v>
                </c:pt>
                <c:pt idx="1">
                  <c:v>105.0200668896321</c:v>
                </c:pt>
                <c:pt idx="2">
                  <c:v>109.15511747887278</c:v>
                </c:pt>
                <c:pt idx="3">
                  <c:v>109.46826174929531</c:v>
                </c:pt>
                <c:pt idx="4">
                  <c:v>110.25749039601486</c:v>
                </c:pt>
                <c:pt idx="5">
                  <c:v>113.4485645923546</c:v>
                </c:pt>
                <c:pt idx="6">
                  <c:v>116.1236589383041</c:v>
                </c:pt>
                <c:pt idx="7">
                  <c:v>118.60895293099537</c:v>
                </c:pt>
                <c:pt idx="8">
                  <c:v>128.76290744503598</c:v>
                </c:pt>
                <c:pt idx="9">
                  <c:v>138.67501824546275</c:v>
                </c:pt>
                <c:pt idx="10">
                  <c:v>142.47292624279464</c:v>
                </c:pt>
                <c:pt idx="11">
                  <c:v>151.61662972933667</c:v>
                </c:pt>
                <c:pt idx="12">
                  <c:v>163.4422056581023</c:v>
                </c:pt>
                <c:pt idx="13">
                  <c:v>164.11153180688513</c:v>
                </c:pt>
                <c:pt idx="14">
                  <c:v>164.77074766155036</c:v>
                </c:pt>
                <c:pt idx="15">
                  <c:v>170.06771890976248</c:v>
                </c:pt>
                <c:pt idx="16">
                  <c:v>182.18424762497645</c:v>
                </c:pt>
                <c:pt idx="17">
                  <c:v>187.55847272495529</c:v>
                </c:pt>
                <c:pt idx="18">
                  <c:v>192.01418301648309</c:v>
                </c:pt>
                <c:pt idx="19">
                  <c:v>192.33437220452615</c:v>
                </c:pt>
                <c:pt idx="20">
                  <c:v>196.44188588218807</c:v>
                </c:pt>
                <c:pt idx="21">
                  <c:v>202.12061962245463</c:v>
                </c:pt>
                <c:pt idx="22">
                  <c:v>213.83442557440313</c:v>
                </c:pt>
                <c:pt idx="23">
                  <c:v>247.49084559016049</c:v>
                </c:pt>
                <c:pt idx="24">
                  <c:v>263.53448599827919</c:v>
                </c:pt>
              </c:numCache>
            </c:numRef>
          </c:val>
          <c:smooth val="0"/>
          <c:extLst>
            <c:ext xmlns:c16="http://schemas.microsoft.com/office/drawing/2014/chart" uri="{C3380CC4-5D6E-409C-BE32-E72D297353CC}">
              <c16:uniqueId val="{00000013-538D-4BC3-9D20-18D5D7F3804E}"/>
            </c:ext>
          </c:extLst>
        </c:ser>
        <c:dLbls>
          <c:showLegendKey val="0"/>
          <c:showVal val="0"/>
          <c:showCatName val="0"/>
          <c:showSerName val="0"/>
          <c:showPercent val="0"/>
          <c:showBubbleSize val="0"/>
        </c:dLbls>
        <c:smooth val="0"/>
        <c:axId val="1820353888"/>
        <c:axId val="1588159904"/>
      </c:lineChart>
      <c:catAx>
        <c:axId val="18203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588159904"/>
        <c:crosses val="autoZero"/>
        <c:auto val="1"/>
        <c:lblAlgn val="ctr"/>
        <c:lblOffset val="100"/>
        <c:noMultiLvlLbl val="0"/>
      </c:catAx>
      <c:valAx>
        <c:axId val="1588159904"/>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82035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Average Australian Life Expectancy</a:t>
            </a:r>
          </a:p>
        </c:rich>
      </c:tx>
      <c:layout>
        <c:manualLayout>
          <c:xMode val="edge"/>
          <c:yMode val="edge"/>
          <c:x val="1.3707393718642321E-2"/>
          <c:y val="2.265372168284789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'Life expectancy at birth, 1992 '!$D$2</c:f>
              <c:strCache>
                <c:ptCount val="1"/>
                <c:pt idx="0">
                  <c:v>Average</c:v>
                </c:pt>
              </c:strCache>
            </c:strRef>
          </c:tx>
          <c:spPr>
            <a:ln w="28575" cap="rnd">
              <a:solidFill>
                <a:schemeClr val="accent1"/>
              </a:solidFill>
              <a:round/>
            </a:ln>
            <a:effectLst/>
          </c:spPr>
          <c:marker>
            <c:symbol val="none"/>
          </c:marker>
          <c:cat>
            <c:numRef>
              <c:f>'Life expectancy at birth, 1992 '!$A$3:$A$34</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'Life expectancy at birth, 1992 '!$D$3:$D$34</c:f>
              <c:numCache>
                <c:formatCode>General</c:formatCode>
                <c:ptCount val="32"/>
                <c:pt idx="0">
                  <c:v>77.45</c:v>
                </c:pt>
                <c:pt idx="1">
                  <c:v>77.95</c:v>
                </c:pt>
                <c:pt idx="2">
                  <c:v>77.95</c:v>
                </c:pt>
                <c:pt idx="3">
                  <c:v>77.900000000000006</c:v>
                </c:pt>
                <c:pt idx="4">
                  <c:v>78.150000000000006</c:v>
                </c:pt>
                <c:pt idx="5">
                  <c:v>78.449999999999989</c:v>
                </c:pt>
                <c:pt idx="6">
                  <c:v>78.7</c:v>
                </c:pt>
                <c:pt idx="7">
                  <c:v>79</c:v>
                </c:pt>
                <c:pt idx="8">
                  <c:v>79.3</c:v>
                </c:pt>
                <c:pt idx="9">
                  <c:v>79.7</c:v>
                </c:pt>
                <c:pt idx="10">
                  <c:v>80</c:v>
                </c:pt>
                <c:pt idx="11">
                  <c:v>80.3</c:v>
                </c:pt>
                <c:pt idx="12">
                  <c:v>80.55</c:v>
                </c:pt>
                <c:pt idx="13">
                  <c:v>80.900000000000006</c:v>
                </c:pt>
                <c:pt idx="14">
                  <c:v>81.099999999999994</c:v>
                </c:pt>
                <c:pt idx="15">
                  <c:v>81.349999999999994</c:v>
                </c:pt>
                <c:pt idx="16">
                  <c:v>81.45</c:v>
                </c:pt>
                <c:pt idx="17">
                  <c:v>81.599999999999994</c:v>
                </c:pt>
                <c:pt idx="18">
                  <c:v>81.75</c:v>
                </c:pt>
                <c:pt idx="19">
                  <c:v>81.95</c:v>
                </c:pt>
                <c:pt idx="20">
                  <c:v>82.1</c:v>
                </c:pt>
                <c:pt idx="21">
                  <c:v>82.199999999999989</c:v>
                </c:pt>
                <c:pt idx="22">
                  <c:v>82.35</c:v>
                </c:pt>
                <c:pt idx="23">
                  <c:v>82.45</c:v>
                </c:pt>
                <c:pt idx="24">
                  <c:v>82.5</c:v>
                </c:pt>
                <c:pt idx="25">
                  <c:v>82.55</c:v>
                </c:pt>
                <c:pt idx="26">
                  <c:v>82.800000000000011</c:v>
                </c:pt>
                <c:pt idx="27">
                  <c:v>82.95</c:v>
                </c:pt>
                <c:pt idx="28">
                  <c:v>83.25</c:v>
                </c:pt>
                <c:pt idx="29">
                  <c:v>83.35</c:v>
                </c:pt>
                <c:pt idx="30">
                  <c:v>83.25</c:v>
                </c:pt>
                <c:pt idx="31">
                  <c:v>83.35</c:v>
                </c:pt>
              </c:numCache>
            </c:numRef>
          </c:val>
          <c:smooth val="0"/>
          <c:extLst>
            <c:ext xmlns:c16="http://schemas.microsoft.com/office/drawing/2014/chart" uri="{C3380CC4-5D6E-409C-BE32-E72D297353CC}">
              <c16:uniqueId val="{00000000-8B24-4538-97D8-72FFAC25D915}"/>
            </c:ext>
          </c:extLst>
        </c:ser>
        <c:dLbls>
          <c:showLegendKey val="0"/>
          <c:showVal val="0"/>
          <c:showCatName val="0"/>
          <c:showSerName val="0"/>
          <c:showPercent val="0"/>
          <c:showBubbleSize val="0"/>
        </c:dLbls>
        <c:smooth val="0"/>
        <c:axId val="982687439"/>
        <c:axId val="956918992"/>
      </c:lineChart>
      <c:catAx>
        <c:axId val="98268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918992"/>
        <c:crosses val="autoZero"/>
        <c:auto val="1"/>
        <c:lblAlgn val="ctr"/>
        <c:lblOffset val="100"/>
        <c:tickMarkSkip val="1"/>
        <c:noMultiLvlLbl val="0"/>
      </c:catAx>
      <c:valAx>
        <c:axId val="95691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687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AU" b="1" dirty="0">
                <a:solidFill>
                  <a:schemeClr val="tx2"/>
                </a:solidFill>
              </a:rPr>
              <a:t>Relying on</a:t>
            </a:r>
            <a:r>
              <a:rPr lang="en-AU" b="1" baseline="0" dirty="0">
                <a:solidFill>
                  <a:schemeClr val="tx2"/>
                </a:solidFill>
              </a:rPr>
              <a:t> Super and Age Pension May Not Be Enough</a:t>
            </a:r>
            <a:endParaRPr lang="en-AU" b="1" dirty="0">
              <a:solidFill>
                <a:schemeClr val="tx2"/>
              </a:solidFill>
            </a:endParaRPr>
          </a:p>
        </c:rich>
      </c:tx>
      <c:layout>
        <c:manualLayout>
          <c:xMode val="edge"/>
          <c:yMode val="edge"/>
          <c:x val="2.2212336892052202E-2"/>
          <c:y val="2.130898021308980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0.12873069437748852"/>
          <c:y val="0.18977957852355834"/>
          <c:w val="0.66283393147285163"/>
          <c:h val="0.70983360089697523"/>
        </c:manualLayout>
      </c:layout>
      <c:barChart>
        <c:barDir val="col"/>
        <c:grouping val="stacked"/>
        <c:varyColors val="0"/>
        <c:ser>
          <c:idx val="0"/>
          <c:order val="0"/>
          <c:tx>
            <c:strRef>
              <c:f>'Life expectancy at birth, 1992 '!$W$2</c:f>
              <c:strCache>
                <c:ptCount val="1"/>
                <c:pt idx="0">
                  <c:v>Comfortable Lifestyle Expenditure (per year)</c:v>
                </c:pt>
              </c:strCache>
            </c:strRef>
          </c:tx>
          <c:spPr>
            <a:solidFill>
              <a:schemeClr val="accent1"/>
            </a:solidFill>
            <a:ln>
              <a:noFill/>
            </a:ln>
            <a:effectLst/>
          </c:spPr>
          <c:invertIfNegative val="0"/>
          <c:cat>
            <c:strRef>
              <c:f>'Life expectancy at birth, 1992 '!$X$1:$Y$1</c:f>
              <c:strCache>
                <c:ptCount val="2"/>
                <c:pt idx="0">
                  <c:v>Comfortable Lifestyle Expenditure (per year)</c:v>
                </c:pt>
                <c:pt idx="1">
                  <c:v>Hypothetical Example</c:v>
                </c:pt>
              </c:strCache>
            </c:strRef>
          </c:cat>
          <c:val>
            <c:numRef>
              <c:f>'Life expectancy at birth, 1992 '!$X$2:$Y$2</c:f>
              <c:numCache>
                <c:formatCode>General</c:formatCode>
                <c:ptCount val="2"/>
                <c:pt idx="0" formatCode="&quot;$&quot;#,##0_);[Red]\(&quot;$&quot;#,##0\)">
                  <c:v>51278.3</c:v>
                </c:pt>
              </c:numCache>
            </c:numRef>
          </c:val>
          <c:extLst>
            <c:ext xmlns:c16="http://schemas.microsoft.com/office/drawing/2014/chart" uri="{C3380CC4-5D6E-409C-BE32-E72D297353CC}">
              <c16:uniqueId val="{00000000-0C04-4B6A-8B3B-664654373EA6}"/>
            </c:ext>
          </c:extLst>
        </c:ser>
        <c:ser>
          <c:idx val="1"/>
          <c:order val="1"/>
          <c:tx>
            <c:strRef>
              <c:f>'Life expectancy at birth, 1992 '!$W$3</c:f>
              <c:strCache>
                <c:ptCount val="1"/>
                <c:pt idx="0">
                  <c:v>Average Super (Age 60-64) Balance 4% Withdrawal</c:v>
                </c:pt>
              </c:strCache>
            </c:strRef>
          </c:tx>
          <c:spPr>
            <a:solidFill>
              <a:schemeClr val="accent2"/>
            </a:solidFill>
            <a:ln>
              <a:noFill/>
            </a:ln>
            <a:effectLst/>
          </c:spPr>
          <c:invertIfNegative val="0"/>
          <c:cat>
            <c:strRef>
              <c:f>'Life expectancy at birth, 1992 '!$X$1:$Y$1</c:f>
              <c:strCache>
                <c:ptCount val="2"/>
                <c:pt idx="0">
                  <c:v>Comfortable Lifestyle Expenditure (per year)</c:v>
                </c:pt>
                <c:pt idx="1">
                  <c:v>Hypothetical Example</c:v>
                </c:pt>
              </c:strCache>
            </c:strRef>
          </c:cat>
          <c:val>
            <c:numRef>
              <c:f>'Life expectancy at birth, 1992 '!$X$3:$Y$3</c:f>
              <c:numCache>
                <c:formatCode>"$"#,##0_);[Red]\("$"#,##0\)</c:formatCode>
                <c:ptCount val="2"/>
                <c:pt idx="1">
                  <c:v>17436</c:v>
                </c:pt>
              </c:numCache>
            </c:numRef>
          </c:val>
          <c:extLst>
            <c:ext xmlns:c16="http://schemas.microsoft.com/office/drawing/2014/chart" uri="{C3380CC4-5D6E-409C-BE32-E72D297353CC}">
              <c16:uniqueId val="{00000001-0C04-4B6A-8B3B-664654373EA6}"/>
            </c:ext>
          </c:extLst>
        </c:ser>
        <c:ser>
          <c:idx val="2"/>
          <c:order val="2"/>
          <c:tx>
            <c:strRef>
              <c:f>'Life expectancy at birth, 1992 '!$W$4</c:f>
              <c:strCache>
                <c:ptCount val="1"/>
                <c:pt idx="0">
                  <c:v>Age Pension</c:v>
                </c:pt>
              </c:strCache>
            </c:strRef>
          </c:tx>
          <c:spPr>
            <a:solidFill>
              <a:schemeClr val="accent3"/>
            </a:solidFill>
            <a:ln>
              <a:noFill/>
            </a:ln>
            <a:effectLst/>
          </c:spPr>
          <c:invertIfNegative val="0"/>
          <c:cat>
            <c:strRef>
              <c:f>'Life expectancy at birth, 1992 '!$X$1:$Y$1</c:f>
              <c:strCache>
                <c:ptCount val="2"/>
                <c:pt idx="0">
                  <c:v>Comfortable Lifestyle Expenditure (per year)</c:v>
                </c:pt>
                <c:pt idx="1">
                  <c:v>Hypothetical Example</c:v>
                </c:pt>
              </c:strCache>
            </c:strRef>
          </c:cat>
          <c:val>
            <c:numRef>
              <c:f>'Life expectancy at birth, 1992 '!$X$4:$Y$4</c:f>
              <c:numCache>
                <c:formatCode>"$"#,##0_);[Red]\("$"#,##0\)</c:formatCode>
                <c:ptCount val="2"/>
                <c:pt idx="1">
                  <c:v>29023</c:v>
                </c:pt>
              </c:numCache>
            </c:numRef>
          </c:val>
          <c:extLst>
            <c:ext xmlns:c16="http://schemas.microsoft.com/office/drawing/2014/chart" uri="{C3380CC4-5D6E-409C-BE32-E72D297353CC}">
              <c16:uniqueId val="{00000002-0C04-4B6A-8B3B-664654373EA6}"/>
            </c:ext>
          </c:extLst>
        </c:ser>
        <c:dLbls>
          <c:showLegendKey val="0"/>
          <c:showVal val="0"/>
          <c:showCatName val="0"/>
          <c:showSerName val="0"/>
          <c:showPercent val="0"/>
          <c:showBubbleSize val="0"/>
        </c:dLbls>
        <c:gapWidth val="150"/>
        <c:overlap val="100"/>
        <c:axId val="1824366608"/>
        <c:axId val="2097948752"/>
      </c:barChart>
      <c:catAx>
        <c:axId val="182436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2097948752"/>
        <c:crosses val="autoZero"/>
        <c:auto val="1"/>
        <c:lblAlgn val="ctr"/>
        <c:lblOffset val="100"/>
        <c:noMultiLvlLbl val="0"/>
      </c:catAx>
      <c:valAx>
        <c:axId val="20979487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824366608"/>
        <c:crosses val="autoZero"/>
        <c:crossBetween val="between"/>
      </c:valAx>
      <c:spPr>
        <a:noFill/>
        <a:ln>
          <a:noFill/>
        </a:ln>
        <a:effectLst/>
      </c:spPr>
    </c:plotArea>
    <c:legend>
      <c:legendPos val="r"/>
      <c:legendEntry>
        <c:idx val="2"/>
        <c:delete val="1"/>
      </c:legendEntry>
      <c:layout>
        <c:manualLayout>
          <c:xMode val="edge"/>
          <c:yMode val="edge"/>
          <c:x val="0.79616815755173465"/>
          <c:y val="0.2939507623718845"/>
          <c:w val="0.19169514524970094"/>
          <c:h val="0.364942537522615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r>
              <a:rPr lang="en-AU" b="1" dirty="0">
                <a:solidFill>
                  <a:schemeClr val="tx2"/>
                </a:solidFill>
              </a:rPr>
              <a:t>What will be your main goal when selecting your investments over the next 12 months?</a:t>
            </a:r>
          </a:p>
        </c:rich>
      </c:tx>
      <c:layout>
        <c:manualLayout>
          <c:xMode val="edge"/>
          <c:yMode val="edge"/>
          <c:x val="1.3978687963719091E-2"/>
          <c:y val="1.066666666666666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7246192227874466"/>
          <c:y val="0.14181333333333335"/>
          <c:w val="0.58507021184673524"/>
          <c:h val="0.79365795275590556"/>
        </c:manualLayout>
      </c:layout>
      <c:barChart>
        <c:barDir val="bar"/>
        <c:grouping val="stacked"/>
        <c:varyColors val="0"/>
        <c:ser>
          <c:idx val="0"/>
          <c:order val="0"/>
          <c:tx>
            <c:strRef>
              <c:f>'ASX Investor Study'!$A$2</c:f>
              <c:strCache>
                <c:ptCount val="1"/>
                <c:pt idx="0">
                  <c:v>Building a sustainable income stream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Study'!$B$2:$F$2</c:f>
              <c:numCache>
                <c:formatCode>0%</c:formatCode>
                <c:ptCount val="5"/>
                <c:pt idx="0">
                  <c:v>0.28000000000000003</c:v>
                </c:pt>
                <c:pt idx="1">
                  <c:v>0.17</c:v>
                </c:pt>
                <c:pt idx="2">
                  <c:v>0.25</c:v>
                </c:pt>
                <c:pt idx="3">
                  <c:v>0.34</c:v>
                </c:pt>
                <c:pt idx="4">
                  <c:v>0.36</c:v>
                </c:pt>
              </c:numCache>
            </c:numRef>
          </c:val>
          <c:extLst>
            <c:ext xmlns:c16="http://schemas.microsoft.com/office/drawing/2014/chart" uri="{C3380CC4-5D6E-409C-BE32-E72D297353CC}">
              <c16:uniqueId val="{00000000-066F-44DC-8A00-4565C2FA8129}"/>
            </c:ext>
          </c:extLst>
        </c:ser>
        <c:ser>
          <c:idx val="1"/>
          <c:order val="1"/>
          <c:tx>
            <c:strRef>
              <c:f>'ASX Investor Study'!$A$3</c:f>
              <c:strCache>
                <c:ptCount val="1"/>
                <c:pt idx="0">
                  <c:v>Maximising capital growth</c:v>
                </c:pt>
              </c:strCache>
            </c:strRef>
          </c:tx>
          <c:spPr>
            <a:solidFill>
              <a:schemeClr val="accent3">
                <a:shade val="61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Study'!$B$3:$F$3</c:f>
              <c:numCache>
                <c:formatCode>0%</c:formatCode>
                <c:ptCount val="5"/>
                <c:pt idx="0">
                  <c:v>0.14000000000000001</c:v>
                </c:pt>
                <c:pt idx="1">
                  <c:v>7.0000000000000007E-2</c:v>
                </c:pt>
                <c:pt idx="2">
                  <c:v>0.12</c:v>
                </c:pt>
                <c:pt idx="3">
                  <c:v>0.19</c:v>
                </c:pt>
                <c:pt idx="4">
                  <c:v>0.19</c:v>
                </c:pt>
              </c:numCache>
            </c:numRef>
          </c:val>
          <c:extLst>
            <c:ext xmlns:c16="http://schemas.microsoft.com/office/drawing/2014/chart" uri="{C3380CC4-5D6E-409C-BE32-E72D297353CC}">
              <c16:uniqueId val="{00000001-066F-44DC-8A00-4565C2FA8129}"/>
            </c:ext>
          </c:extLst>
        </c:ser>
        <c:ser>
          <c:idx val="2"/>
          <c:order val="2"/>
          <c:tx>
            <c:strRef>
              <c:f>'ASX Investor Study'!$A$4</c:f>
              <c:strCache>
                <c:ptCount val="1"/>
                <c:pt idx="0">
                  <c:v>Achieving a balance between capital growth and investment risk</c:v>
                </c:pt>
              </c:strCache>
            </c:strRef>
          </c:tx>
          <c:spPr>
            <a:solidFill>
              <a:schemeClr val="accent3">
                <a:shade val="76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Study'!$B$4:$F$4</c:f>
              <c:numCache>
                <c:formatCode>0%</c:formatCode>
                <c:ptCount val="5"/>
                <c:pt idx="0">
                  <c:v>0.13</c:v>
                </c:pt>
                <c:pt idx="1">
                  <c:v>0.12</c:v>
                </c:pt>
                <c:pt idx="2">
                  <c:v>0.12</c:v>
                </c:pt>
                <c:pt idx="3">
                  <c:v>0.14000000000000001</c:v>
                </c:pt>
                <c:pt idx="4">
                  <c:v>0.14000000000000001</c:v>
                </c:pt>
              </c:numCache>
            </c:numRef>
          </c:val>
          <c:extLst>
            <c:ext xmlns:c16="http://schemas.microsoft.com/office/drawing/2014/chart" uri="{C3380CC4-5D6E-409C-BE32-E72D297353CC}">
              <c16:uniqueId val="{00000002-066F-44DC-8A00-4565C2FA8129}"/>
            </c:ext>
          </c:extLst>
        </c:ser>
        <c:ser>
          <c:idx val="3"/>
          <c:order val="3"/>
          <c:tx>
            <c:strRef>
              <c:f>'ASX Investor Study'!$A$5</c:f>
              <c:strCache>
                <c:ptCount val="1"/>
                <c:pt idx="0">
                  <c:v>Protecting my existing assets/income against market falls</c:v>
                </c:pt>
              </c:strCache>
            </c:strRef>
          </c:tx>
          <c:spPr>
            <a:solidFill>
              <a:schemeClr val="accent3">
                <a:shade val="92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Study'!$B$5:$F$5</c:f>
              <c:numCache>
                <c:formatCode>0%</c:formatCode>
                <c:ptCount val="5"/>
                <c:pt idx="0">
                  <c:v>0.14000000000000001</c:v>
                </c:pt>
                <c:pt idx="1">
                  <c:v>0.2</c:v>
                </c:pt>
                <c:pt idx="2">
                  <c:v>0.18</c:v>
                </c:pt>
                <c:pt idx="3">
                  <c:v>0.08</c:v>
                </c:pt>
                <c:pt idx="4">
                  <c:v>0.09</c:v>
                </c:pt>
              </c:numCache>
            </c:numRef>
          </c:val>
          <c:extLst>
            <c:ext xmlns:c16="http://schemas.microsoft.com/office/drawing/2014/chart" uri="{C3380CC4-5D6E-409C-BE32-E72D297353CC}">
              <c16:uniqueId val="{00000003-066F-44DC-8A00-4565C2FA8129}"/>
            </c:ext>
          </c:extLst>
        </c:ser>
        <c:ser>
          <c:idx val="4"/>
          <c:order val="4"/>
          <c:tx>
            <c:strRef>
              <c:f>'ASX Investor Study'!$A$6</c:f>
              <c:strCache>
                <c:ptCount val="1"/>
                <c:pt idx="0">
                  <c:v>Protecting against inflation</c:v>
                </c:pt>
              </c:strCache>
            </c:strRef>
          </c:tx>
          <c:spPr>
            <a:solidFill>
              <a:schemeClr val="accent3">
                <a:tint val="93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Study'!$B$6:$F$6</c:f>
              <c:numCache>
                <c:formatCode>0%</c:formatCode>
                <c:ptCount val="5"/>
                <c:pt idx="0">
                  <c:v>0.08</c:v>
                </c:pt>
                <c:pt idx="1">
                  <c:v>0.08</c:v>
                </c:pt>
                <c:pt idx="2">
                  <c:v>0.08</c:v>
                </c:pt>
                <c:pt idx="3">
                  <c:v>7.0000000000000007E-2</c:v>
                </c:pt>
                <c:pt idx="4">
                  <c:v>0.06</c:v>
                </c:pt>
              </c:numCache>
            </c:numRef>
          </c:val>
          <c:extLst>
            <c:ext xmlns:c16="http://schemas.microsoft.com/office/drawing/2014/chart" uri="{C3380CC4-5D6E-409C-BE32-E72D297353CC}">
              <c16:uniqueId val="{00000004-066F-44DC-8A00-4565C2FA8129}"/>
            </c:ext>
          </c:extLst>
        </c:ser>
        <c:ser>
          <c:idx val="5"/>
          <c:order val="5"/>
          <c:tx>
            <c:strRef>
              <c:f>'ASX Investor Study'!$A$7</c:f>
              <c:strCache>
                <c:ptCount val="1"/>
                <c:pt idx="0">
                  <c:v>Diversifying my investment portfolio</c:v>
                </c:pt>
              </c:strCache>
            </c:strRef>
          </c:tx>
          <c:spPr>
            <a:solidFill>
              <a:schemeClr val="accent3">
                <a:tint val="77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Study'!$B$7:$F$7</c:f>
              <c:numCache>
                <c:formatCode>0%</c:formatCode>
                <c:ptCount val="5"/>
                <c:pt idx="0">
                  <c:v>0.05</c:v>
                </c:pt>
                <c:pt idx="1">
                  <c:v>0.03</c:v>
                </c:pt>
                <c:pt idx="2">
                  <c:v>0.06</c:v>
                </c:pt>
                <c:pt idx="3">
                  <c:v>7.0000000000000007E-2</c:v>
                </c:pt>
                <c:pt idx="4">
                  <c:v>0.03</c:v>
                </c:pt>
              </c:numCache>
            </c:numRef>
          </c:val>
          <c:extLst>
            <c:ext xmlns:c16="http://schemas.microsoft.com/office/drawing/2014/chart" uri="{C3380CC4-5D6E-409C-BE32-E72D297353CC}">
              <c16:uniqueId val="{00000005-066F-44DC-8A00-4565C2FA8129}"/>
            </c:ext>
          </c:extLst>
        </c:ser>
        <c:ser>
          <c:idx val="6"/>
          <c:order val="6"/>
          <c:tx>
            <c:strRef>
              <c:f>'ASX Investor Study'!$A$8</c:f>
              <c:strCache>
                <c:ptCount val="1"/>
                <c:pt idx="0">
                  <c:v>Other</c:v>
                </c:pt>
              </c:strCache>
            </c:strRef>
          </c:tx>
          <c:spPr>
            <a:solidFill>
              <a:schemeClr val="accent3">
                <a:tint val="62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Study'!$B$8:$F$8</c:f>
              <c:numCache>
                <c:formatCode>0%</c:formatCode>
                <c:ptCount val="5"/>
                <c:pt idx="0">
                  <c:v>0.01</c:v>
                </c:pt>
                <c:pt idx="1">
                  <c:v>0.02</c:v>
                </c:pt>
                <c:pt idx="2">
                  <c:v>0.01</c:v>
                </c:pt>
                <c:pt idx="3">
                  <c:v>0.01</c:v>
                </c:pt>
                <c:pt idx="4">
                  <c:v>0.02</c:v>
                </c:pt>
              </c:numCache>
            </c:numRef>
          </c:val>
          <c:extLst>
            <c:ext xmlns:c16="http://schemas.microsoft.com/office/drawing/2014/chart" uri="{C3380CC4-5D6E-409C-BE32-E72D297353CC}">
              <c16:uniqueId val="{00000006-066F-44DC-8A00-4565C2FA8129}"/>
            </c:ext>
          </c:extLst>
        </c:ser>
        <c:ser>
          <c:idx val="7"/>
          <c:order val="7"/>
          <c:tx>
            <c:strRef>
              <c:f>'ASX Investor Study'!$A$9</c:f>
              <c:strCache>
                <c:ptCount val="1"/>
                <c:pt idx="0">
                  <c:v>NA, don't plan to make any investments over the next year</c:v>
                </c:pt>
              </c:strCache>
            </c:strRef>
          </c:tx>
          <c:spPr>
            <a:solidFill>
              <a:schemeClr val="accent3">
                <a:tint val="46000"/>
              </a:schemeClr>
            </a:solidFill>
            <a:ln>
              <a:noFill/>
            </a:ln>
            <a:effectLst/>
          </c:spPr>
          <c:invertIfNegative val="0"/>
          <c:dLbls>
            <c:delete val="1"/>
          </c:dLbls>
          <c:cat>
            <c:strRef>
              <c:f>'ASX Investor Study'!$B$1:$F$1</c:f>
              <c:strCache>
                <c:ptCount val="5"/>
                <c:pt idx="0">
                  <c:v>All Investors</c:v>
                </c:pt>
                <c:pt idx="1">
                  <c:v>Retirees</c:v>
                </c:pt>
                <c:pt idx="2">
                  <c:v>Pre-retirees</c:v>
                </c:pt>
                <c:pt idx="3">
                  <c:v>Wealth Accumulators</c:v>
                </c:pt>
                <c:pt idx="4">
                  <c:v>Next Generation</c:v>
                </c:pt>
              </c:strCache>
            </c:strRef>
          </c:cat>
          <c:val>
            <c:numRef>
              <c:f>'ASX Investor Study'!$B$9:$F$9</c:f>
              <c:numCache>
                <c:formatCode>0%</c:formatCode>
                <c:ptCount val="5"/>
                <c:pt idx="0">
                  <c:v>0.17</c:v>
                </c:pt>
                <c:pt idx="1">
                  <c:v>0.32</c:v>
                </c:pt>
                <c:pt idx="2">
                  <c:v>0.18</c:v>
                </c:pt>
                <c:pt idx="3">
                  <c:v>0.08</c:v>
                </c:pt>
                <c:pt idx="4">
                  <c:v>0.09</c:v>
                </c:pt>
              </c:numCache>
            </c:numRef>
          </c:val>
          <c:extLst>
            <c:ext xmlns:c16="http://schemas.microsoft.com/office/drawing/2014/chart" uri="{C3380CC4-5D6E-409C-BE32-E72D297353CC}">
              <c16:uniqueId val="{00000007-066F-44DC-8A00-4565C2FA8129}"/>
            </c:ext>
          </c:extLst>
        </c:ser>
        <c:dLbls>
          <c:dLblPos val="ctr"/>
          <c:showLegendKey val="0"/>
          <c:showVal val="1"/>
          <c:showCatName val="0"/>
          <c:showSerName val="0"/>
          <c:showPercent val="0"/>
          <c:showBubbleSize val="0"/>
        </c:dLbls>
        <c:gapWidth val="150"/>
        <c:overlap val="100"/>
        <c:axId val="945357424"/>
        <c:axId val="396980751"/>
      </c:barChart>
      <c:catAx>
        <c:axId val="945357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96980751"/>
        <c:crosses val="autoZero"/>
        <c:auto val="1"/>
        <c:lblAlgn val="ctr"/>
        <c:lblOffset val="100"/>
        <c:noMultiLvlLbl val="0"/>
      </c:catAx>
      <c:valAx>
        <c:axId val="3969807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4535742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800" b="1" i="0" u="none" strike="noStrike" kern="1200" baseline="0">
                <a:solidFill>
                  <a:schemeClr val="accent1"/>
                </a:solidFill>
                <a:latin typeface="+mn-lt"/>
                <a:ea typeface="+mn-ea"/>
                <a:cs typeface="+mn-cs"/>
              </a:defRPr>
            </a:pPr>
            <a:endParaRPr lang="en-US"/>
          </a:p>
        </c:txPr>
      </c:legendEntry>
      <c:layout>
        <c:manualLayout>
          <c:xMode val="edge"/>
          <c:yMode val="edge"/>
          <c:x val="0.70370638137406949"/>
          <c:y val="0.15815253675814794"/>
          <c:w val="0.28677887076674885"/>
          <c:h val="0.8214955533470937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AU" b="1" dirty="0">
                <a:solidFill>
                  <a:schemeClr val="accent2"/>
                </a:solidFill>
              </a:rPr>
              <a:t>Income can help cushion the inevitable</a:t>
            </a:r>
            <a:r>
              <a:rPr lang="en-AU" b="1" baseline="0" dirty="0">
                <a:solidFill>
                  <a:schemeClr val="accent2"/>
                </a:solidFill>
              </a:rPr>
              <a:t> falls in the share market</a:t>
            </a:r>
            <a:endParaRPr lang="en-AU" b="1" dirty="0">
              <a:solidFill>
                <a:schemeClr val="accent2"/>
              </a:solidFill>
            </a:endParaRPr>
          </a:p>
        </c:rich>
      </c:tx>
      <c:layout>
        <c:manualLayout>
          <c:xMode val="edge"/>
          <c:yMode val="edge"/>
          <c:x val="2.0642035130224105E-2"/>
          <c:y val="2.2514071294559099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7.9920902744299818E-2"/>
          <c:y val="0.17200494355681267"/>
          <c:w val="0.89513578659810378"/>
          <c:h val="0.72459674336824387"/>
        </c:manualLayout>
      </c:layout>
      <c:barChart>
        <c:barDir val="col"/>
        <c:grouping val="clustered"/>
        <c:varyColors val="0"/>
        <c:ser>
          <c:idx val="0"/>
          <c:order val="0"/>
          <c:tx>
            <c:strRef>
              <c:f>'JP Morgan Drawdowns'!$B$1</c:f>
              <c:strCache>
                <c:ptCount val="1"/>
                <c:pt idx="0">
                  <c:v>ASX 200 calendar year return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accent2"/>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'JP Morgan Drawdowns'!$A$2:$A$32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'JP Morgan Drawdowns'!$B$2:$B$32</c:f>
              <c:numCache>
                <c:formatCode>0%</c:formatCode>
                <c:ptCount val="31"/>
                <c:pt idx="0">
                  <c:v>-0.12</c:v>
                </c:pt>
                <c:pt idx="1">
                  <c:v>0.16</c:v>
                </c:pt>
                <c:pt idx="2">
                  <c:v>0.1</c:v>
                </c:pt>
                <c:pt idx="3">
                  <c:v>0.08</c:v>
                </c:pt>
                <c:pt idx="4">
                  <c:v>0.06</c:v>
                </c:pt>
                <c:pt idx="5">
                  <c:v>0.15</c:v>
                </c:pt>
                <c:pt idx="6">
                  <c:v>0.03</c:v>
                </c:pt>
                <c:pt idx="7">
                  <c:v>7.0000000000000007E-2</c:v>
                </c:pt>
                <c:pt idx="8">
                  <c:v>-0.12</c:v>
                </c:pt>
                <c:pt idx="9">
                  <c:v>0.1</c:v>
                </c:pt>
                <c:pt idx="10">
                  <c:v>0.23</c:v>
                </c:pt>
                <c:pt idx="11">
                  <c:v>0.18</c:v>
                </c:pt>
                <c:pt idx="12">
                  <c:v>0.19</c:v>
                </c:pt>
                <c:pt idx="13">
                  <c:v>0.12</c:v>
                </c:pt>
                <c:pt idx="14">
                  <c:v>-0.41</c:v>
                </c:pt>
                <c:pt idx="15">
                  <c:v>0.31</c:v>
                </c:pt>
                <c:pt idx="16">
                  <c:v>-0.03</c:v>
                </c:pt>
                <c:pt idx="17">
                  <c:v>-0.15</c:v>
                </c:pt>
                <c:pt idx="18">
                  <c:v>0.15</c:v>
                </c:pt>
                <c:pt idx="19">
                  <c:v>0.15</c:v>
                </c:pt>
                <c:pt idx="20">
                  <c:v>0.01</c:v>
                </c:pt>
                <c:pt idx="21">
                  <c:v>-0.02</c:v>
                </c:pt>
                <c:pt idx="22">
                  <c:v>7.0000000000000007E-2</c:v>
                </c:pt>
                <c:pt idx="23">
                  <c:v>7.0000000000000007E-2</c:v>
                </c:pt>
                <c:pt idx="24">
                  <c:v>-7.0000000000000007E-2</c:v>
                </c:pt>
                <c:pt idx="25">
                  <c:v>0.18</c:v>
                </c:pt>
                <c:pt idx="26">
                  <c:v>-0.01</c:v>
                </c:pt>
                <c:pt idx="27">
                  <c:v>0.13</c:v>
                </c:pt>
                <c:pt idx="28">
                  <c:v>-0.05</c:v>
                </c:pt>
                <c:pt idx="29">
                  <c:v>0.08</c:v>
                </c:pt>
                <c:pt idx="30">
                  <c:v>0.04</c:v>
                </c:pt>
              </c:numCache>
            </c:numRef>
          </c:val>
          <c:extLst>
            <c:ext xmlns:c16="http://schemas.microsoft.com/office/drawing/2014/chart" uri="{C3380CC4-5D6E-409C-BE32-E72D297353CC}">
              <c16:uniqueId val="{00000000-105F-4DAB-85BC-1A4E7D68BF33}"/>
            </c:ext>
          </c:extLst>
        </c:ser>
        <c:dLbls>
          <c:showLegendKey val="0"/>
          <c:showVal val="0"/>
          <c:showCatName val="0"/>
          <c:showSerName val="0"/>
          <c:showPercent val="0"/>
          <c:showBubbleSize val="0"/>
        </c:dLbls>
        <c:gapWidth val="90"/>
        <c:overlap val="-27"/>
        <c:axId val="1445799823"/>
        <c:axId val="1522724575"/>
      </c:barChart>
      <c:scatterChart>
        <c:scatterStyle val="lineMarker"/>
        <c:varyColors val="0"/>
        <c:ser>
          <c:idx val="1"/>
          <c:order val="1"/>
          <c:tx>
            <c:strRef>
              <c:f>'JP Morgan Drawdowns'!$C$1</c:f>
              <c:strCache>
                <c:ptCount val="1"/>
                <c:pt idx="0">
                  <c:v>ASX 200 intra-year decline</c:v>
                </c:pt>
              </c:strCache>
            </c:strRef>
          </c:tx>
          <c:spPr>
            <a:ln w="2540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accent1"/>
                    </a:solidFill>
                    <a:latin typeface="Helvetica" panose="020B0604020202020204" pitchFamily="34" charset="0"/>
                    <a:ea typeface="+mn-ea"/>
                    <a:cs typeface="Helvetica"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'JP Morgan Drawdowns'!$C$2:$C$32</c:f>
              <c:numCache>
                <c:formatCode>0%</c:formatCode>
                <c:ptCount val="31"/>
                <c:pt idx="0">
                  <c:v>-0.21</c:v>
                </c:pt>
                <c:pt idx="1">
                  <c:v>-0.05</c:v>
                </c:pt>
                <c:pt idx="2">
                  <c:v>-0.1</c:v>
                </c:pt>
                <c:pt idx="3">
                  <c:v>-0.17</c:v>
                </c:pt>
                <c:pt idx="4">
                  <c:v>-0.16</c:v>
                </c:pt>
                <c:pt idx="5">
                  <c:v>-0.11</c:v>
                </c:pt>
                <c:pt idx="6">
                  <c:v>-0.1</c:v>
                </c:pt>
                <c:pt idx="7">
                  <c:v>-0.16</c:v>
                </c:pt>
                <c:pt idx="8">
                  <c:v>-0.17</c:v>
                </c:pt>
                <c:pt idx="9">
                  <c:v>-0.12</c:v>
                </c:pt>
                <c:pt idx="10">
                  <c:v>-0.03</c:v>
                </c:pt>
                <c:pt idx="11">
                  <c:v>-7.0000000000000007E-2</c:v>
                </c:pt>
                <c:pt idx="12">
                  <c:v>-0.1</c:v>
                </c:pt>
                <c:pt idx="13">
                  <c:v>-0.12</c:v>
                </c:pt>
                <c:pt idx="14">
                  <c:v>-0.47</c:v>
                </c:pt>
                <c:pt idx="15">
                  <c:v>-0.17</c:v>
                </c:pt>
                <c:pt idx="16">
                  <c:v>-0.16</c:v>
                </c:pt>
                <c:pt idx="17">
                  <c:v>-0.22</c:v>
                </c:pt>
                <c:pt idx="18">
                  <c:v>-0.1</c:v>
                </c:pt>
                <c:pt idx="19">
                  <c:v>-0.11</c:v>
                </c:pt>
                <c:pt idx="20">
                  <c:v>-0.09</c:v>
                </c:pt>
                <c:pt idx="21">
                  <c:v>-0.18</c:v>
                </c:pt>
                <c:pt idx="22">
                  <c:v>-0.1</c:v>
                </c:pt>
                <c:pt idx="23">
                  <c:v>-0.05</c:v>
                </c:pt>
                <c:pt idx="24">
                  <c:v>-0.14000000000000001</c:v>
                </c:pt>
                <c:pt idx="25">
                  <c:v>-0.06</c:v>
                </c:pt>
                <c:pt idx="26">
                  <c:v>-0.37</c:v>
                </c:pt>
                <c:pt idx="27">
                  <c:v>-0.06</c:v>
                </c:pt>
                <c:pt idx="28">
                  <c:v>-0.15</c:v>
                </c:pt>
                <c:pt idx="29">
                  <c:v>-0.1</c:v>
                </c:pt>
                <c:pt idx="30">
                  <c:v>-0.04</c:v>
                </c:pt>
              </c:numCache>
            </c:numRef>
          </c:yVal>
          <c:smooth val="0"/>
          <c:extLst>
            <c:ext xmlns:c16="http://schemas.microsoft.com/office/drawing/2014/chart" uri="{C3380CC4-5D6E-409C-BE32-E72D297353CC}">
              <c16:uniqueId val="{00000001-105F-4DAB-85BC-1A4E7D68BF33}"/>
            </c:ext>
          </c:extLst>
        </c:ser>
        <c:dLbls>
          <c:showLegendKey val="0"/>
          <c:showVal val="0"/>
          <c:showCatName val="0"/>
          <c:showSerName val="0"/>
          <c:showPercent val="0"/>
          <c:showBubbleSize val="0"/>
        </c:dLbls>
        <c:axId val="1445799823"/>
        <c:axId val="1522724575"/>
      </c:scatterChart>
      <c:catAx>
        <c:axId val="144579982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522724575"/>
        <c:crosses val="autoZero"/>
        <c:auto val="1"/>
        <c:lblAlgn val="ctr"/>
        <c:lblOffset val="100"/>
        <c:noMultiLvlLbl val="0"/>
      </c:catAx>
      <c:valAx>
        <c:axId val="1522724575"/>
        <c:scaling>
          <c:orientation val="minMax"/>
          <c:min val="-0.5"/>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457998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AU" sz="1600" b="1" i="0" u="none" strike="noStrike" kern="1200" spc="0" baseline="0">
                <a:solidFill>
                  <a:schemeClr val="accent2"/>
                </a:solidFill>
                <a:latin typeface="Helvetica" panose="020B0604020202020204" pitchFamily="34" charset="0"/>
                <a:cs typeface="Helvetica" panose="020B0604020202020204" pitchFamily="34" charset="0"/>
              </a:rPr>
              <a:t>Income Yields by Asset Class</a:t>
            </a:r>
            <a:endParaRPr lang="en-AU" sz="900" b="0" i="0" u="none" strike="noStrike" kern="1200" spc="0" baseline="0">
              <a:solidFill>
                <a:schemeClr val="bg2"/>
              </a:solidFill>
              <a:latin typeface="Helvetica" panose="020B0604020202020204" pitchFamily="34" charset="0"/>
              <a:cs typeface="Helvetica" panose="020B0604020202020204" pitchFamily="34" charset="0"/>
            </a:endParaRPr>
          </a:p>
        </c:rich>
      </c:tx>
      <c:layout>
        <c:manualLayout>
          <c:xMode val="edge"/>
          <c:yMode val="edge"/>
          <c:x val="8.6668069523724231E-3"/>
          <c:y val="2.200036595096906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barChart>
        <c:barDir val="col"/>
        <c:grouping val="clustered"/>
        <c:varyColors val="0"/>
        <c:ser>
          <c:idx val="0"/>
          <c:order val="0"/>
          <c:tx>
            <c:strRef>
              <c:f>Sheet1!$U$22</c:f>
              <c:strCache>
                <c:ptCount val="1"/>
                <c:pt idx="0">
                  <c:v>Yield</c:v>
                </c:pt>
              </c:strCache>
            </c:strRef>
          </c:tx>
          <c:spPr>
            <a:solidFill>
              <a:schemeClr val="accent1"/>
            </a:solidFill>
            <a:ln>
              <a:noFill/>
            </a:ln>
            <a:effectLst/>
          </c:spPr>
          <c:invertIfNegative val="0"/>
          <c:cat>
            <c:strRef>
              <c:f>Sheet1!$T$23:$T$33</c:f>
              <c:strCache>
                <c:ptCount val="11"/>
                <c:pt idx="0">
                  <c:v>Covered Call Australian Shares</c:v>
                </c:pt>
                <c:pt idx="1">
                  <c:v>Australian High Yield Shares</c:v>
                </c:pt>
                <c:pt idx="2">
                  <c:v>Australian Hybrids</c:v>
                </c:pt>
                <c:pt idx="3">
                  <c:v>US High Yield Bonds</c:v>
                </c:pt>
                <c:pt idx="4">
                  <c:v>US Investment Grade Bonds</c:v>
                </c:pt>
                <c:pt idx="5">
                  <c:v>Australian Property</c:v>
                </c:pt>
                <c:pt idx="6">
                  <c:v>US Treasury Bonds</c:v>
                </c:pt>
                <c:pt idx="7">
                  <c:v>Australian Shares</c:v>
                </c:pt>
                <c:pt idx="8">
                  <c:v>Global Bonds</c:v>
                </c:pt>
                <c:pt idx="9">
                  <c:v>Global Infrastructure</c:v>
                </c:pt>
                <c:pt idx="10">
                  <c:v>Global Shares</c:v>
                </c:pt>
              </c:strCache>
            </c:strRef>
          </c:cat>
          <c:val>
            <c:numRef>
              <c:f>Sheet1!$U$23:$U$33</c:f>
              <c:numCache>
                <c:formatCode>0.0%</c:formatCode>
                <c:ptCount val="11"/>
                <c:pt idx="0">
                  <c:v>6.9531787052552668E-2</c:v>
                </c:pt>
                <c:pt idx="1">
                  <c:v>6.6094620143947888E-2</c:v>
                </c:pt>
                <c:pt idx="2">
                  <c:v>5.8385613872055785E-2</c:v>
                </c:pt>
                <c:pt idx="3">
                  <c:v>5.4968560655933682E-2</c:v>
                </c:pt>
                <c:pt idx="4">
                  <c:v>5.01804E-2</c:v>
                </c:pt>
                <c:pt idx="5">
                  <c:v>4.1154860945257887E-2</c:v>
                </c:pt>
                <c:pt idx="6">
                  <c:v>3.6748579864359213E-2</c:v>
                </c:pt>
                <c:pt idx="7">
                  <c:v>3.6568365985763802E-2</c:v>
                </c:pt>
                <c:pt idx="8">
                  <c:v>3.0943000000000002E-2</c:v>
                </c:pt>
                <c:pt idx="9">
                  <c:v>3.0131211649858148E-2</c:v>
                </c:pt>
                <c:pt idx="10">
                  <c:v>1.8427959877413559E-2</c:v>
                </c:pt>
              </c:numCache>
            </c:numRef>
          </c:val>
          <c:extLst>
            <c:ext xmlns:c16="http://schemas.microsoft.com/office/drawing/2014/chart" uri="{C3380CC4-5D6E-409C-BE32-E72D297353CC}">
              <c16:uniqueId val="{00000000-0BD0-4CDA-AB37-58082B4E633D}"/>
            </c:ext>
          </c:extLst>
        </c:ser>
        <c:dLbls>
          <c:showLegendKey val="0"/>
          <c:showVal val="0"/>
          <c:showCatName val="0"/>
          <c:showSerName val="0"/>
          <c:showPercent val="0"/>
          <c:showBubbleSize val="0"/>
        </c:dLbls>
        <c:gapWidth val="219"/>
        <c:overlap val="-27"/>
        <c:axId val="807531776"/>
        <c:axId val="800709488"/>
      </c:barChart>
      <c:lineChart>
        <c:grouping val="standard"/>
        <c:varyColors val="0"/>
        <c:ser>
          <c:idx val="1"/>
          <c:order val="1"/>
          <c:tx>
            <c:strRef>
              <c:f>Sheet1!$V$22</c:f>
              <c:strCache>
                <c:ptCount val="1"/>
                <c:pt idx="0">
                  <c:v>Inflation</c:v>
                </c:pt>
              </c:strCache>
            </c:strRef>
          </c:tx>
          <c:spPr>
            <a:ln w="28575" cap="rnd">
              <a:solidFill>
                <a:schemeClr val="accent2"/>
              </a:solidFill>
              <a:round/>
            </a:ln>
            <a:effectLst/>
          </c:spPr>
          <c:marker>
            <c:symbol val="none"/>
          </c:marker>
          <c:dLbls>
            <c:dLbl>
              <c:idx val="10"/>
              <c:layout>
                <c:manualLayout>
                  <c:x val="-1.6628681675781214E-16"/>
                  <c:y val="-3.2362459546925626E-2"/>
                </c:manualLayout>
              </c:layout>
              <c:tx>
                <c:rich>
                  <a:bodyPr/>
                  <a:lstStyle/>
                  <a:p>
                    <a:fld id="{0A4A1394-262A-4376-873C-3F6E8D7783D2}" type="SERIESNAME">
                      <a:rPr lang="en-US"/>
                      <a:pPr/>
                      <a:t>[SERIES NAME]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D0-4CDA-AB37-58082B4E633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Sheet1!$T$23:$T$33</c:f>
              <c:strCache>
                <c:ptCount val="11"/>
                <c:pt idx="0">
                  <c:v>Covered Call Australian Shares</c:v>
                </c:pt>
                <c:pt idx="1">
                  <c:v>Australian High Yield Shares</c:v>
                </c:pt>
                <c:pt idx="2">
                  <c:v>Australian Hybrids</c:v>
                </c:pt>
                <c:pt idx="3">
                  <c:v>US High Yield Bonds</c:v>
                </c:pt>
                <c:pt idx="4">
                  <c:v>US Investment Grade Bonds</c:v>
                </c:pt>
                <c:pt idx="5">
                  <c:v>Australian Property</c:v>
                </c:pt>
                <c:pt idx="6">
                  <c:v>US Treasury Bonds</c:v>
                </c:pt>
                <c:pt idx="7">
                  <c:v>Australian Shares</c:v>
                </c:pt>
                <c:pt idx="8">
                  <c:v>Global Bonds</c:v>
                </c:pt>
                <c:pt idx="9">
                  <c:v>Global Infrastructure</c:v>
                </c:pt>
                <c:pt idx="10">
                  <c:v>Global Shares</c:v>
                </c:pt>
              </c:strCache>
            </c:strRef>
          </c:cat>
          <c:val>
            <c:numRef>
              <c:f>Sheet1!$V$23:$V$33</c:f>
              <c:numCache>
                <c:formatCode>0.0%</c:formatCode>
                <c:ptCount val="11"/>
                <c:pt idx="0">
                  <c:v>3.7999999999999999E-2</c:v>
                </c:pt>
                <c:pt idx="1">
                  <c:v>3.7999999999999999E-2</c:v>
                </c:pt>
                <c:pt idx="2">
                  <c:v>3.7999999999999999E-2</c:v>
                </c:pt>
                <c:pt idx="3">
                  <c:v>3.7999999999999999E-2</c:v>
                </c:pt>
                <c:pt idx="4">
                  <c:v>3.7999999999999999E-2</c:v>
                </c:pt>
                <c:pt idx="5">
                  <c:v>3.7999999999999999E-2</c:v>
                </c:pt>
                <c:pt idx="6">
                  <c:v>3.7999999999999999E-2</c:v>
                </c:pt>
                <c:pt idx="7">
                  <c:v>3.7999999999999999E-2</c:v>
                </c:pt>
                <c:pt idx="8">
                  <c:v>3.7999999999999999E-2</c:v>
                </c:pt>
                <c:pt idx="9">
                  <c:v>3.7999999999999999E-2</c:v>
                </c:pt>
                <c:pt idx="10">
                  <c:v>3.7999999999999999E-2</c:v>
                </c:pt>
              </c:numCache>
            </c:numRef>
          </c:val>
          <c:smooth val="0"/>
          <c:extLst>
            <c:ext xmlns:c16="http://schemas.microsoft.com/office/drawing/2014/chart" uri="{C3380CC4-5D6E-409C-BE32-E72D297353CC}">
              <c16:uniqueId val="{00000002-0BD0-4CDA-AB37-58082B4E633D}"/>
            </c:ext>
          </c:extLst>
        </c:ser>
        <c:dLbls>
          <c:showLegendKey val="0"/>
          <c:showVal val="0"/>
          <c:showCatName val="0"/>
          <c:showSerName val="0"/>
          <c:showPercent val="0"/>
          <c:showBubbleSize val="0"/>
        </c:dLbls>
        <c:marker val="1"/>
        <c:smooth val="0"/>
        <c:axId val="807531776"/>
        <c:axId val="800709488"/>
      </c:lineChart>
      <c:catAx>
        <c:axId val="8075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800709488"/>
        <c:crosses val="autoZero"/>
        <c:auto val="1"/>
        <c:lblAlgn val="ctr"/>
        <c:lblOffset val="100"/>
        <c:noMultiLvlLbl val="0"/>
      </c:catAx>
      <c:valAx>
        <c:axId val="8007094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80753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AU" sz="1400" b="1" i="0" u="none" strike="noStrike" kern="1200" spc="0" baseline="0" dirty="0">
                <a:solidFill>
                  <a:schemeClr val="accent2"/>
                </a:solidFill>
              </a:rPr>
              <a:t>Dividend payers in the S&amp;P/ASX 200</a:t>
            </a:r>
          </a:p>
        </c:rich>
      </c:tx>
      <c:layout>
        <c:manualLayout>
          <c:xMode val="edge"/>
          <c:yMode val="edge"/>
          <c:x val="1.4784580498866206E-2"/>
          <c:y val="2.5889967637540454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S&amp;P/ASX 200 High Dividend Index</c:v>
          </c:tx>
          <c:spPr>
            <a:ln w="19050" cap="rnd">
              <a:noFill/>
              <a:round/>
            </a:ln>
            <a:effectLst/>
          </c:spPr>
          <c:marker>
            <c:symbol val="circle"/>
            <c:size val="5"/>
            <c:spPr>
              <a:solidFill>
                <a:schemeClr val="accent1"/>
              </a:solidFill>
              <a:ln w="9525">
                <a:solidFill>
                  <a:schemeClr val="accent1"/>
                </a:solidFill>
              </a:ln>
              <a:effectLst/>
            </c:spPr>
          </c:marker>
          <c:xVal>
            <c:numRef>
              <c:f>Sheet7!$B$3:$B$162</c:f>
              <c:numCache>
                <c:formatCode>0%</c:formatCode>
                <c:ptCount val="160"/>
                <c:pt idx="0">
                  <c:v>1.0318989999999998E-2</c:v>
                </c:pt>
                <c:pt idx="1">
                  <c:v>0.29900890000000002</c:v>
                </c:pt>
                <c:pt idx="2">
                  <c:v>1.2867740000000001E-2</c:v>
                </c:pt>
                <c:pt idx="3">
                  <c:v>0.36094870000000001</c:v>
                </c:pt>
                <c:pt idx="4">
                  <c:v>0.32225979999999999</c:v>
                </c:pt>
                <c:pt idx="5">
                  <c:v>0.40871279999999999</c:v>
                </c:pt>
                <c:pt idx="6">
                  <c:v>0.42627870000000001</c:v>
                </c:pt>
                <c:pt idx="7">
                  <c:v>0.19262309999999999</c:v>
                </c:pt>
                <c:pt idx="8">
                  <c:v>2.5591139999999997E-4</c:v>
                </c:pt>
                <c:pt idx="9">
                  <c:v>0.82057119999999995</c:v>
                </c:pt>
                <c:pt idx="10">
                  <c:v>9.6405030000000003E-2</c:v>
                </c:pt>
                <c:pt idx="11">
                  <c:v>-2.5367359999999999E-2</c:v>
                </c:pt>
                <c:pt idx="12">
                  <c:v>0.29523319999999997</c:v>
                </c:pt>
                <c:pt idx="13">
                  <c:v>-2.0568670000000001E-2</c:v>
                </c:pt>
                <c:pt idx="14">
                  <c:v>-8.7161190000000013E-2</c:v>
                </c:pt>
                <c:pt idx="15">
                  <c:v>0.29108390000000001</c:v>
                </c:pt>
                <c:pt idx="16">
                  <c:v>0.18237510000000001</c:v>
                </c:pt>
                <c:pt idx="17">
                  <c:v>0.18609799999999999</c:v>
                </c:pt>
                <c:pt idx="18">
                  <c:v>0.24267929999999999</c:v>
                </c:pt>
                <c:pt idx="19">
                  <c:v>-4.5188800000000003E-3</c:v>
                </c:pt>
                <c:pt idx="20">
                  <c:v>0.44845019999999997</c:v>
                </c:pt>
                <c:pt idx="21">
                  <c:v>0.43499200000000005</c:v>
                </c:pt>
                <c:pt idx="22">
                  <c:v>0.20378199999999999</c:v>
                </c:pt>
                <c:pt idx="23">
                  <c:v>-5.9479270000000001E-2</c:v>
                </c:pt>
                <c:pt idx="24">
                  <c:v>0.19859739999999998</c:v>
                </c:pt>
                <c:pt idx="25">
                  <c:v>0.44499070000000002</c:v>
                </c:pt>
                <c:pt idx="26">
                  <c:v>0.30707850000000003</c:v>
                </c:pt>
                <c:pt idx="27">
                  <c:v>0.2488629</c:v>
                </c:pt>
                <c:pt idx="28">
                  <c:v>0.41487319999999994</c:v>
                </c:pt>
                <c:pt idx="29">
                  <c:v>-0.29578890000000002</c:v>
                </c:pt>
                <c:pt idx="30">
                  <c:v>0.66969179999999995</c:v>
                </c:pt>
                <c:pt idx="31">
                  <c:v>-0.11888899999999999</c:v>
                </c:pt>
                <c:pt idx="32">
                  <c:v>7.4512770000000006E-2</c:v>
                </c:pt>
                <c:pt idx="33">
                  <c:v>-0.10385460000000001</c:v>
                </c:pt>
                <c:pt idx="34">
                  <c:v>4.6148830000000002E-2</c:v>
                </c:pt>
                <c:pt idx="35">
                  <c:v>1.340939E-2</c:v>
                </c:pt>
                <c:pt idx="36">
                  <c:v>-0.1171789</c:v>
                </c:pt>
                <c:pt idx="37">
                  <c:v>0.2838658</c:v>
                </c:pt>
                <c:pt idx="38">
                  <c:v>0.2218116</c:v>
                </c:pt>
                <c:pt idx="39">
                  <c:v>0</c:v>
                </c:pt>
                <c:pt idx="40">
                  <c:v>0.18987649999999998</c:v>
                </c:pt>
                <c:pt idx="41">
                  <c:v>4.9005160000000002E-4</c:v>
                </c:pt>
                <c:pt idx="42">
                  <c:v>-0.13545699999999999</c:v>
                </c:pt>
                <c:pt idx="43">
                  <c:v>0.44793500000000003</c:v>
                </c:pt>
                <c:pt idx="44">
                  <c:v>0.36112430000000001</c:v>
                </c:pt>
                <c:pt idx="45">
                  <c:v>7.3615880000000009E-2</c:v>
                </c:pt>
                <c:pt idx="46">
                  <c:v>0.2187151</c:v>
                </c:pt>
                <c:pt idx="47">
                  <c:v>-8.8208850000000005E-2</c:v>
                </c:pt>
                <c:pt idx="48">
                  <c:v>0.18531710000000001</c:v>
                </c:pt>
                <c:pt idx="49">
                  <c:v>0.16716999999999999</c:v>
                </c:pt>
                <c:pt idx="50">
                  <c:v>0.155413</c:v>
                </c:pt>
                <c:pt idx="51">
                  <c:v>0.7288519</c:v>
                </c:pt>
                <c:pt idx="52">
                  <c:v>0.1396693</c:v>
                </c:pt>
                <c:pt idx="53">
                  <c:v>0.12537380000000001</c:v>
                </c:pt>
                <c:pt idx="54">
                  <c:v>0.16670590000000002</c:v>
                </c:pt>
                <c:pt idx="55">
                  <c:v>-0.13691620000000002</c:v>
                </c:pt>
                <c:pt idx="56">
                  <c:v>0.26179069999999999</c:v>
                </c:pt>
                <c:pt idx="57">
                  <c:v>0.62301340000000005</c:v>
                </c:pt>
                <c:pt idx="58">
                  <c:v>0.17492969999999999</c:v>
                </c:pt>
                <c:pt idx="59">
                  <c:v>9.9952410000000005E-2</c:v>
                </c:pt>
                <c:pt idx="60">
                  <c:v>4.5598229999999997E-2</c:v>
                </c:pt>
                <c:pt idx="61">
                  <c:v>0.82159099999999996</c:v>
                </c:pt>
                <c:pt idx="62">
                  <c:v>0.19635130000000001</c:v>
                </c:pt>
                <c:pt idx="63">
                  <c:v>-8.8328509999999999E-2</c:v>
                </c:pt>
                <c:pt idx="64">
                  <c:v>0.23426140000000001</c:v>
                </c:pt>
                <c:pt idx="65">
                  <c:v>0.64554659999999997</c:v>
                </c:pt>
                <c:pt idx="66">
                  <c:v>0.16462940000000001</c:v>
                </c:pt>
                <c:pt idx="67">
                  <c:v>9.0341489999999997E-2</c:v>
                </c:pt>
                <c:pt idx="68">
                  <c:v>0.30709520000000001</c:v>
                </c:pt>
                <c:pt idx="69">
                  <c:v>0.2959947</c:v>
                </c:pt>
                <c:pt idx="70">
                  <c:v>7.8463339999999993E-2</c:v>
                </c:pt>
                <c:pt idx="71">
                  <c:v>0.63164700000000007</c:v>
                </c:pt>
                <c:pt idx="72">
                  <c:v>-0.39750279999999999</c:v>
                </c:pt>
                <c:pt idx="73">
                  <c:v>0.1846825</c:v>
                </c:pt>
                <c:pt idx="74">
                  <c:v>0.59730159999999999</c:v>
                </c:pt>
                <c:pt idx="75">
                  <c:v>-0.32576349999999998</c:v>
                </c:pt>
                <c:pt idx="76">
                  <c:v>-8.6084090000000002E-2</c:v>
                </c:pt>
                <c:pt idx="77">
                  <c:v>0.10747680000000001</c:v>
                </c:pt>
                <c:pt idx="78">
                  <c:v>1.031711</c:v>
                </c:pt>
                <c:pt idx="79">
                  <c:v>0.60168189999999999</c:v>
                </c:pt>
                <c:pt idx="80">
                  <c:v>8.1521839999999998E-2</c:v>
                </c:pt>
                <c:pt idx="81">
                  <c:v>-2.4775930000000002E-2</c:v>
                </c:pt>
                <c:pt idx="82">
                  <c:v>0.30509500000000001</c:v>
                </c:pt>
                <c:pt idx="83">
                  <c:v>0.2051462</c:v>
                </c:pt>
                <c:pt idx="84">
                  <c:v>0.1757348</c:v>
                </c:pt>
                <c:pt idx="85">
                  <c:v>-4.7679329999999999E-2</c:v>
                </c:pt>
                <c:pt idx="86">
                  <c:v>0.55981300000000001</c:v>
                </c:pt>
                <c:pt idx="87">
                  <c:v>-7.8098979999999998E-2</c:v>
                </c:pt>
                <c:pt idx="88">
                  <c:v>0.16088920000000001</c:v>
                </c:pt>
                <c:pt idx="89">
                  <c:v>0.56685169999999996</c:v>
                </c:pt>
                <c:pt idx="90">
                  <c:v>0.53299190000000007</c:v>
                </c:pt>
                <c:pt idx="91">
                  <c:v>-0.31123699999999999</c:v>
                </c:pt>
                <c:pt idx="92">
                  <c:v>-4.8619880000000004E-2</c:v>
                </c:pt>
                <c:pt idx="93">
                  <c:v>0.35878909999999997</c:v>
                </c:pt>
                <c:pt idx="94">
                  <c:v>0.19943140000000001</c:v>
                </c:pt>
                <c:pt idx="95">
                  <c:v>0.34468319999999997</c:v>
                </c:pt>
                <c:pt idx="96">
                  <c:v>0.50043740000000003</c:v>
                </c:pt>
                <c:pt idx="97">
                  <c:v>1.6507459999999998E-3</c:v>
                </c:pt>
                <c:pt idx="98">
                  <c:v>-0.1097863</c:v>
                </c:pt>
                <c:pt idx="99">
                  <c:v>0.20194680000000001</c:v>
                </c:pt>
                <c:pt idx="100">
                  <c:v>0.22036049999999999</c:v>
                </c:pt>
                <c:pt idx="101">
                  <c:v>0.34181339999999999</c:v>
                </c:pt>
                <c:pt idx="102">
                  <c:v>0.46348919999999999</c:v>
                </c:pt>
                <c:pt idx="103">
                  <c:v>7.2158230000000004E-2</c:v>
                </c:pt>
                <c:pt idx="104">
                  <c:v>8.2165470000000004E-2</c:v>
                </c:pt>
                <c:pt idx="105">
                  <c:v>-0.1111943</c:v>
                </c:pt>
                <c:pt idx="106">
                  <c:v>-2.644378E-2</c:v>
                </c:pt>
                <c:pt idx="107">
                  <c:v>0.43096600000000002</c:v>
                </c:pt>
                <c:pt idx="108">
                  <c:v>0.59454399999999996</c:v>
                </c:pt>
                <c:pt idx="109">
                  <c:v>0.49510680000000001</c:v>
                </c:pt>
                <c:pt idx="110">
                  <c:v>0.30600670000000002</c:v>
                </c:pt>
                <c:pt idx="111">
                  <c:v>-2.0795370000000001E-2</c:v>
                </c:pt>
                <c:pt idx="112">
                  <c:v>0.12750450000000002</c:v>
                </c:pt>
                <c:pt idx="113">
                  <c:v>0.1764259</c:v>
                </c:pt>
                <c:pt idx="114">
                  <c:v>-6.9499249999999999E-2</c:v>
                </c:pt>
                <c:pt idx="115">
                  <c:v>0.42964360000000001</c:v>
                </c:pt>
                <c:pt idx="116">
                  <c:v>0.12998309999999999</c:v>
                </c:pt>
                <c:pt idx="117">
                  <c:v>-3.8199629999999998E-2</c:v>
                </c:pt>
                <c:pt idx="118">
                  <c:v>3.6511040000000002E-2</c:v>
                </c:pt>
                <c:pt idx="119">
                  <c:v>-4.2359250000000001E-2</c:v>
                </c:pt>
                <c:pt idx="120">
                  <c:v>-0.16068560000000001</c:v>
                </c:pt>
                <c:pt idx="121">
                  <c:v>0.3148995</c:v>
                </c:pt>
                <c:pt idx="122">
                  <c:v>-1.720563E-2</c:v>
                </c:pt>
                <c:pt idx="123">
                  <c:v>-4.7255120000000005E-2</c:v>
                </c:pt>
                <c:pt idx="124">
                  <c:v>-2.7771629999999999E-2</c:v>
                </c:pt>
                <c:pt idx="125">
                  <c:v>0.42116439999999999</c:v>
                </c:pt>
                <c:pt idx="126">
                  <c:v>0.55718529999999999</c:v>
                </c:pt>
                <c:pt idx="127">
                  <c:v>-5.2311449999999995E-2</c:v>
                </c:pt>
                <c:pt idx="128">
                  <c:v>0.23845369999999999</c:v>
                </c:pt>
                <c:pt idx="129">
                  <c:v>0.73601090000000002</c:v>
                </c:pt>
                <c:pt idx="130">
                  <c:v>5.655288E-2</c:v>
                </c:pt>
                <c:pt idx="131">
                  <c:v>-0.2156381</c:v>
                </c:pt>
                <c:pt idx="132">
                  <c:v>4.4277969999999998E-3</c:v>
                </c:pt>
                <c:pt idx="133">
                  <c:v>8.0810740000000006E-3</c:v>
                </c:pt>
                <c:pt idx="134">
                  <c:v>-9.2590170000000013E-3</c:v>
                </c:pt>
                <c:pt idx="135">
                  <c:v>5.1745239999999998E-2</c:v>
                </c:pt>
                <c:pt idx="136">
                  <c:v>0.26635570000000003</c:v>
                </c:pt>
                <c:pt idx="137">
                  <c:v>1.0404819999999999</c:v>
                </c:pt>
                <c:pt idx="138">
                  <c:v>0.30073869999999997</c:v>
                </c:pt>
                <c:pt idx="139">
                  <c:v>-9.9494620000000006E-2</c:v>
                </c:pt>
                <c:pt idx="140">
                  <c:v>0.26356289999999999</c:v>
                </c:pt>
                <c:pt idx="141">
                  <c:v>0.16975269999999998</c:v>
                </c:pt>
                <c:pt idx="142">
                  <c:v>0.6262877</c:v>
                </c:pt>
                <c:pt idx="143">
                  <c:v>0.18906189999999998</c:v>
                </c:pt>
                <c:pt idx="144">
                  <c:v>0.66125029999999996</c:v>
                </c:pt>
                <c:pt idx="145">
                  <c:v>0.14537319999999998</c:v>
                </c:pt>
                <c:pt idx="146">
                  <c:v>5.9913769999999998E-2</c:v>
                </c:pt>
                <c:pt idx="147">
                  <c:v>0.2579765</c:v>
                </c:pt>
                <c:pt idx="148">
                  <c:v>0.18970590000000001</c:v>
                </c:pt>
                <c:pt idx="149">
                  <c:v>0.3134788</c:v>
                </c:pt>
                <c:pt idx="150">
                  <c:v>2.4378779999999999E-2</c:v>
                </c:pt>
                <c:pt idx="151">
                  <c:v>3.0310820000000002E-2</c:v>
                </c:pt>
                <c:pt idx="152">
                  <c:v>0.63241179999999997</c:v>
                </c:pt>
                <c:pt idx="153">
                  <c:v>0.14264670000000002</c:v>
                </c:pt>
                <c:pt idx="154">
                  <c:v>0.1858969</c:v>
                </c:pt>
                <c:pt idx="155">
                  <c:v>0.2683721</c:v>
                </c:pt>
                <c:pt idx="156">
                  <c:v>-0.21828910000000001</c:v>
                </c:pt>
                <c:pt idx="157">
                  <c:v>6.1007920000000007E-3</c:v>
                </c:pt>
                <c:pt idx="158">
                  <c:v>2.4501559999999999E-2</c:v>
                </c:pt>
                <c:pt idx="159">
                  <c:v>-3.5929009999999997E-2</c:v>
                </c:pt>
              </c:numCache>
            </c:numRef>
          </c:xVal>
          <c:yVal>
            <c:numRef>
              <c:f>Sheet7!$C$3:$C$162</c:f>
              <c:numCache>
                <c:formatCode>0%</c:formatCode>
                <c:ptCount val="160"/>
                <c:pt idx="0">
                  <c:v>5.1958562529888133E-2</c:v>
                </c:pt>
                <c:pt idx="1">
                  <c:v>4.0361928419541053E-2</c:v>
                </c:pt>
                <c:pt idx="2">
                  <c:v>#N/A</c:v>
                </c:pt>
                <c:pt idx="3">
                  <c:v>4.9925260301484468E-2</c:v>
                </c:pt>
                <c:pt idx="4">
                  <c:v>5.5188494251249741E-2</c:v>
                </c:pt>
                <c:pt idx="5">
                  <c:v>6.1274509803921573E-2</c:v>
                </c:pt>
                <c:pt idx="6">
                  <c:v>#N/A</c:v>
                </c:pt>
                <c:pt idx="7">
                  <c:v>#N/A</c:v>
                </c:pt>
                <c:pt idx="8">
                  <c:v>7.2775259487495358E-2</c:v>
                </c:pt>
                <c:pt idx="9">
                  <c:v>#N/A</c:v>
                </c:pt>
                <c:pt idx="10">
                  <c:v>4.9944221973419189E-2</c:v>
                </c:pt>
                <c:pt idx="11">
                  <c:v>4.768392289366969E-2</c:v>
                </c:pt>
                <c:pt idx="12">
                  <c:v>8.2868522856814925E-2</c:v>
                </c:pt>
                <c:pt idx="13">
                  <c:v>#N/A</c:v>
                </c:pt>
                <c:pt idx="14">
                  <c:v>#N/A</c:v>
                </c:pt>
                <c:pt idx="15">
                  <c:v>3.5469107824277549E-2</c:v>
                </c:pt>
                <c:pt idx="16">
                  <c:v>#N/A</c:v>
                </c:pt>
                <c:pt idx="17">
                  <c:v>#N/A</c:v>
                </c:pt>
                <c:pt idx="18">
                  <c:v>#N/A</c:v>
                </c:pt>
                <c:pt idx="19">
                  <c:v>#N/A</c:v>
                </c:pt>
                <c:pt idx="20">
                  <c:v>#N/A</c:v>
                </c:pt>
                <c:pt idx="21">
                  <c:v>3.7724181465993489E-2</c:v>
                </c:pt>
                <c:pt idx="22">
                  <c:v>#N/A</c:v>
                </c:pt>
                <c:pt idx="23">
                  <c:v>#N/A</c:v>
                </c:pt>
                <c:pt idx="24">
                  <c:v>4.8321464297002598E-2</c:v>
                </c:pt>
                <c:pt idx="25">
                  <c:v>#N/A</c:v>
                </c:pt>
                <c:pt idx="26">
                  <c:v>#N/A</c:v>
                </c:pt>
                <c:pt idx="27">
                  <c:v>#N/A</c:v>
                </c:pt>
                <c:pt idx="28">
                  <c:v>2.9548988742739382E-2</c:v>
                </c:pt>
                <c:pt idx="29">
                  <c:v>#N/A</c:v>
                </c:pt>
                <c:pt idx="30">
                  <c:v>#N/A</c:v>
                </c:pt>
                <c:pt idx="31">
                  <c:v>#N/A</c:v>
                </c:pt>
                <c:pt idx="32">
                  <c:v>#N/A</c:v>
                </c:pt>
                <c:pt idx="33">
                  <c:v>#N/A</c:v>
                </c:pt>
                <c:pt idx="34">
                  <c:v>#N/A</c:v>
                </c:pt>
                <c:pt idx="35">
                  <c:v>#N/A</c:v>
                </c:pt>
                <c:pt idx="36">
                  <c:v>6.6308244582145445E-2</c:v>
                </c:pt>
                <c:pt idx="37">
                  <c:v>#N/A</c:v>
                </c:pt>
                <c:pt idx="38">
                  <c:v>#N/A</c:v>
                </c:pt>
                <c:pt idx="39">
                  <c:v>#N/A</c:v>
                </c:pt>
                <c:pt idx="40">
                  <c:v>4.2465753751258328E-2</c:v>
                </c:pt>
                <c:pt idx="41">
                  <c:v>#N/A</c:v>
                </c:pt>
                <c:pt idx="42">
                  <c:v>#N/A</c:v>
                </c:pt>
                <c:pt idx="43">
                  <c:v>7.0117287098419176E-2</c:v>
                </c:pt>
                <c:pt idx="44">
                  <c:v>#N/A</c:v>
                </c:pt>
                <c:pt idx="45">
                  <c:v>#N/A</c:v>
                </c:pt>
                <c:pt idx="46">
                  <c:v>#N/A</c:v>
                </c:pt>
                <c:pt idx="47">
                  <c:v>5.5268990759075078E-2</c:v>
                </c:pt>
                <c:pt idx="48">
                  <c:v>#N/A</c:v>
                </c:pt>
                <c:pt idx="49">
                  <c:v>#N/A</c:v>
                </c:pt>
                <c:pt idx="50">
                  <c:v>#N/A</c:v>
                </c:pt>
                <c:pt idx="51">
                  <c:v>#N/A</c:v>
                </c:pt>
                <c:pt idx="52">
                  <c:v>#N/A</c:v>
                </c:pt>
                <c:pt idx="53">
                  <c:v>#N/A</c:v>
                </c:pt>
                <c:pt idx="54">
                  <c:v>#N/A</c:v>
                </c:pt>
                <c:pt idx="55">
                  <c:v>#N/A</c:v>
                </c:pt>
                <c:pt idx="56">
                  <c:v>4.5384615659713745E-2</c:v>
                </c:pt>
                <c:pt idx="57">
                  <c:v>4.4131911074579477E-2</c:v>
                </c:pt>
                <c:pt idx="58">
                  <c:v>#N/A</c:v>
                </c:pt>
                <c:pt idx="59">
                  <c:v>#N/A</c:v>
                </c:pt>
                <c:pt idx="60">
                  <c:v>#N/A</c:v>
                </c:pt>
                <c:pt idx="61">
                  <c:v>#N/A</c:v>
                </c:pt>
                <c:pt idx="62">
                  <c:v>#N/A</c:v>
                </c:pt>
                <c:pt idx="63">
                  <c:v>7.3800739107096766E-2</c:v>
                </c:pt>
                <c:pt idx="64">
                  <c:v>#N/A</c:v>
                </c:pt>
                <c:pt idx="65">
                  <c:v>#N/A</c:v>
                </c:pt>
                <c:pt idx="66">
                  <c:v>#N/A</c:v>
                </c:pt>
                <c:pt idx="67">
                  <c:v>5.2688173068467001E-2</c:v>
                </c:pt>
                <c:pt idx="68">
                  <c:v>#N/A</c:v>
                </c:pt>
                <c:pt idx="69">
                  <c:v>6.3720452699729868E-2</c:v>
                </c:pt>
                <c:pt idx="70">
                  <c:v>#N/A</c:v>
                </c:pt>
                <c:pt idx="71">
                  <c:v>#N/A</c:v>
                </c:pt>
                <c:pt idx="72">
                  <c:v>#N/A</c:v>
                </c:pt>
                <c:pt idx="73">
                  <c:v>#N/A</c:v>
                </c:pt>
                <c:pt idx="74">
                  <c:v>2.4402190397665339E-2</c:v>
                </c:pt>
                <c:pt idx="75">
                  <c:v>#N/A</c:v>
                </c:pt>
                <c:pt idx="76">
                  <c:v>#N/A</c:v>
                </c:pt>
                <c:pt idx="77">
                  <c:v>5.6122448675486505E-2</c:v>
                </c:pt>
                <c:pt idx="78">
                  <c:v>3.9548021925371248E-2</c:v>
                </c:pt>
                <c:pt idx="79">
                  <c:v>#N/A</c:v>
                </c:pt>
                <c:pt idx="80">
                  <c:v>6.5705127632006616E-2</c:v>
                </c:pt>
                <c:pt idx="81">
                  <c:v>#N/A</c:v>
                </c:pt>
                <c:pt idx="82">
                  <c:v>4.3697479893179493E-2</c:v>
                </c:pt>
                <c:pt idx="83">
                  <c:v>#N/A</c:v>
                </c:pt>
                <c:pt idx="84">
                  <c:v>#N/A</c:v>
                </c:pt>
                <c:pt idx="85">
                  <c:v>#N/A</c:v>
                </c:pt>
                <c:pt idx="86">
                  <c:v>#N/A</c:v>
                </c:pt>
                <c:pt idx="87">
                  <c:v>#N/A</c:v>
                </c:pt>
                <c:pt idx="88">
                  <c:v>#N/A</c:v>
                </c:pt>
                <c:pt idx="89">
                  <c:v>4.7762804436233812E-2</c:v>
                </c:pt>
                <c:pt idx="90">
                  <c:v>#N/A</c:v>
                </c:pt>
                <c:pt idx="91">
                  <c:v>#N/A</c:v>
                </c:pt>
                <c:pt idx="92">
                  <c:v>#N/A</c:v>
                </c:pt>
                <c:pt idx="93">
                  <c:v>4.38892624009549E-2</c:v>
                </c:pt>
                <c:pt idx="94">
                  <c:v>#N/A</c:v>
                </c:pt>
                <c:pt idx="95">
                  <c:v>#N/A</c:v>
                </c:pt>
                <c:pt idx="96">
                  <c:v>4.7826086697371116E-2</c:v>
                </c:pt>
                <c:pt idx="97">
                  <c:v>#N/A</c:v>
                </c:pt>
                <c:pt idx="98">
                  <c:v>6.2369350777115938E-2</c:v>
                </c:pt>
                <c:pt idx="99">
                  <c:v>#N/A</c:v>
                </c:pt>
                <c:pt idx="100">
                  <c:v>5.3608245456341616E-2</c:v>
                </c:pt>
                <c:pt idx="101">
                  <c:v>2.4767801303981627E-2</c:v>
                </c:pt>
                <c:pt idx="102">
                  <c:v>#N/A</c:v>
                </c:pt>
                <c:pt idx="103">
                  <c:v>#N/A</c:v>
                </c:pt>
                <c:pt idx="104">
                  <c:v>#N/A</c:v>
                </c:pt>
                <c:pt idx="105">
                  <c:v>#N/A</c:v>
                </c:pt>
                <c:pt idx="106">
                  <c:v>9.9787685521848649E-2</c:v>
                </c:pt>
                <c:pt idx="107">
                  <c:v>6.8801089268614224E-2</c:v>
                </c:pt>
                <c:pt idx="108">
                  <c:v>#N/A</c:v>
                </c:pt>
                <c:pt idx="109">
                  <c:v>#N/A</c:v>
                </c:pt>
                <c:pt idx="110">
                  <c:v>#N/A</c:v>
                </c:pt>
                <c:pt idx="111">
                  <c:v>#N/A</c:v>
                </c:pt>
                <c:pt idx="112">
                  <c:v>5.6792019150939614E-2</c:v>
                </c:pt>
                <c:pt idx="113">
                  <c:v>#N/A</c:v>
                </c:pt>
                <c:pt idx="114">
                  <c:v>5.8441560763817325E-2</c:v>
                </c:pt>
                <c:pt idx="115">
                  <c:v>#N/A</c:v>
                </c:pt>
                <c:pt idx="116">
                  <c:v>6.5174539720742858E-2</c:v>
                </c:pt>
                <c:pt idx="117">
                  <c:v>#N/A</c:v>
                </c:pt>
                <c:pt idx="118">
                  <c:v>#N/A</c:v>
                </c:pt>
                <c:pt idx="119">
                  <c:v>#N/A</c:v>
                </c:pt>
                <c:pt idx="120">
                  <c:v>#N/A</c:v>
                </c:pt>
                <c:pt idx="121">
                  <c:v>6.4903848732893288E-2</c:v>
                </c:pt>
                <c:pt idx="122">
                  <c:v>#N/A</c:v>
                </c:pt>
                <c:pt idx="123">
                  <c:v>5.1428573472159247E-2</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0.1103448257828183</c:v>
                </c:pt>
                <c:pt idx="139">
                  <c:v>5.4294977041272327E-2</c:v>
                </c:pt>
                <c:pt idx="140">
                  <c:v>#N/A</c:v>
                </c:pt>
                <c:pt idx="141">
                  <c:v>#N/A</c:v>
                </c:pt>
                <c:pt idx="142">
                  <c:v>4.7547546950904455E-2</c:v>
                </c:pt>
                <c:pt idx="143">
                  <c:v>3.6443148688046642E-2</c:v>
                </c:pt>
                <c:pt idx="144">
                  <c:v>#N/A</c:v>
                </c:pt>
                <c:pt idx="145">
                  <c:v>#N/A</c:v>
                </c:pt>
                <c:pt idx="146">
                  <c:v>#N/A</c:v>
                </c:pt>
                <c:pt idx="147">
                  <c:v>6.1281336715294461E-2</c:v>
                </c:pt>
                <c:pt idx="148">
                  <c:v>#N/A</c:v>
                </c:pt>
                <c:pt idx="149">
                  <c:v>5.2346568890857349E-2</c:v>
                </c:pt>
                <c:pt idx="150">
                  <c:v>#N/A</c:v>
                </c:pt>
                <c:pt idx="151">
                  <c:v>#N/A</c:v>
                </c:pt>
                <c:pt idx="152">
                  <c:v>0.14974618623704475</c:v>
                </c:pt>
                <c:pt idx="153">
                  <c:v>#N/A</c:v>
                </c:pt>
                <c:pt idx="154">
                  <c:v>#N/A</c:v>
                </c:pt>
                <c:pt idx="155">
                  <c:v>#N/A</c:v>
                </c:pt>
                <c:pt idx="156">
                  <c:v>#N/A</c:v>
                </c:pt>
                <c:pt idx="157">
                  <c:v>#N/A</c:v>
                </c:pt>
                <c:pt idx="158">
                  <c:v>#N/A</c:v>
                </c:pt>
                <c:pt idx="159">
                  <c:v>#N/A</c:v>
                </c:pt>
              </c:numCache>
            </c:numRef>
          </c:yVal>
          <c:smooth val="0"/>
          <c:extLst>
            <c:ext xmlns:c16="http://schemas.microsoft.com/office/drawing/2014/chart" uri="{C3380CC4-5D6E-409C-BE32-E72D297353CC}">
              <c16:uniqueId val="{00000000-3C0A-4ACB-8303-9F09ABC566FF}"/>
            </c:ext>
          </c:extLst>
        </c:ser>
        <c:ser>
          <c:idx val="1"/>
          <c:order val="1"/>
          <c:tx>
            <c:v>S&amp;P/ASX 200 Index</c:v>
          </c:tx>
          <c:spPr>
            <a:ln w="19050" cap="rnd">
              <a:noFill/>
              <a:round/>
            </a:ln>
            <a:effectLst/>
          </c:spPr>
          <c:marker>
            <c:symbol val="circle"/>
            <c:size val="5"/>
            <c:spPr>
              <a:solidFill>
                <a:schemeClr val="accent2"/>
              </a:solidFill>
              <a:ln w="9525">
                <a:solidFill>
                  <a:schemeClr val="accent2"/>
                </a:solidFill>
              </a:ln>
              <a:effectLst/>
            </c:spPr>
          </c:marker>
          <c:xVal>
            <c:numRef>
              <c:f>Sheet7!$B$3:$B$162</c:f>
              <c:numCache>
                <c:formatCode>0%</c:formatCode>
                <c:ptCount val="160"/>
                <c:pt idx="0">
                  <c:v>1.0318989999999998E-2</c:v>
                </c:pt>
                <c:pt idx="1">
                  <c:v>0.29900890000000002</c:v>
                </c:pt>
                <c:pt idx="2">
                  <c:v>1.2867740000000001E-2</c:v>
                </c:pt>
                <c:pt idx="3">
                  <c:v>0.36094870000000001</c:v>
                </c:pt>
                <c:pt idx="4">
                  <c:v>0.32225979999999999</c:v>
                </c:pt>
                <c:pt idx="5">
                  <c:v>0.40871279999999999</c:v>
                </c:pt>
                <c:pt idx="6">
                  <c:v>0.42627870000000001</c:v>
                </c:pt>
                <c:pt idx="7">
                  <c:v>0.19262309999999999</c:v>
                </c:pt>
                <c:pt idx="8">
                  <c:v>2.5591139999999997E-4</c:v>
                </c:pt>
                <c:pt idx="9">
                  <c:v>0.82057119999999995</c:v>
                </c:pt>
                <c:pt idx="10">
                  <c:v>9.6405030000000003E-2</c:v>
                </c:pt>
                <c:pt idx="11">
                  <c:v>-2.5367359999999999E-2</c:v>
                </c:pt>
                <c:pt idx="12">
                  <c:v>0.29523319999999997</c:v>
                </c:pt>
                <c:pt idx="13">
                  <c:v>-2.0568670000000001E-2</c:v>
                </c:pt>
                <c:pt idx="14">
                  <c:v>-8.7161190000000013E-2</c:v>
                </c:pt>
                <c:pt idx="15">
                  <c:v>0.29108390000000001</c:v>
                </c:pt>
                <c:pt idx="16">
                  <c:v>0.18237510000000001</c:v>
                </c:pt>
                <c:pt idx="17">
                  <c:v>0.18609799999999999</c:v>
                </c:pt>
                <c:pt idx="18">
                  <c:v>0.24267929999999999</c:v>
                </c:pt>
                <c:pt idx="19">
                  <c:v>-4.5188800000000003E-3</c:v>
                </c:pt>
                <c:pt idx="20">
                  <c:v>0.44845019999999997</c:v>
                </c:pt>
                <c:pt idx="21">
                  <c:v>0.43499200000000005</c:v>
                </c:pt>
                <c:pt idx="22">
                  <c:v>0.20378199999999999</c:v>
                </c:pt>
                <c:pt idx="23">
                  <c:v>-5.9479270000000001E-2</c:v>
                </c:pt>
                <c:pt idx="24">
                  <c:v>0.19859739999999998</c:v>
                </c:pt>
                <c:pt idx="25">
                  <c:v>0.44499070000000002</c:v>
                </c:pt>
                <c:pt idx="26">
                  <c:v>0.30707850000000003</c:v>
                </c:pt>
                <c:pt idx="27">
                  <c:v>0.2488629</c:v>
                </c:pt>
                <c:pt idx="28">
                  <c:v>0.41487319999999994</c:v>
                </c:pt>
                <c:pt idx="29">
                  <c:v>-0.29578890000000002</c:v>
                </c:pt>
                <c:pt idx="30">
                  <c:v>0.66969179999999995</c:v>
                </c:pt>
                <c:pt idx="31">
                  <c:v>-0.11888899999999999</c:v>
                </c:pt>
                <c:pt idx="32">
                  <c:v>7.4512770000000006E-2</c:v>
                </c:pt>
                <c:pt idx="33">
                  <c:v>-0.10385460000000001</c:v>
                </c:pt>
                <c:pt idx="34">
                  <c:v>4.6148830000000002E-2</c:v>
                </c:pt>
                <c:pt idx="35">
                  <c:v>1.340939E-2</c:v>
                </c:pt>
                <c:pt idx="36">
                  <c:v>-0.1171789</c:v>
                </c:pt>
                <c:pt idx="37">
                  <c:v>0.2838658</c:v>
                </c:pt>
                <c:pt idx="38">
                  <c:v>0.2218116</c:v>
                </c:pt>
                <c:pt idx="39">
                  <c:v>0</c:v>
                </c:pt>
                <c:pt idx="40">
                  <c:v>0.18987649999999998</c:v>
                </c:pt>
                <c:pt idx="41">
                  <c:v>4.9005160000000002E-4</c:v>
                </c:pt>
                <c:pt idx="42">
                  <c:v>-0.13545699999999999</c:v>
                </c:pt>
                <c:pt idx="43">
                  <c:v>0.44793500000000003</c:v>
                </c:pt>
                <c:pt idx="44">
                  <c:v>0.36112430000000001</c:v>
                </c:pt>
                <c:pt idx="45">
                  <c:v>7.3615880000000009E-2</c:v>
                </c:pt>
                <c:pt idx="46">
                  <c:v>0.2187151</c:v>
                </c:pt>
                <c:pt idx="47">
                  <c:v>-8.8208850000000005E-2</c:v>
                </c:pt>
                <c:pt idx="48">
                  <c:v>0.18531710000000001</c:v>
                </c:pt>
                <c:pt idx="49">
                  <c:v>0.16716999999999999</c:v>
                </c:pt>
                <c:pt idx="50">
                  <c:v>0.155413</c:v>
                </c:pt>
                <c:pt idx="51">
                  <c:v>0.7288519</c:v>
                </c:pt>
                <c:pt idx="52">
                  <c:v>0.1396693</c:v>
                </c:pt>
                <c:pt idx="53">
                  <c:v>0.12537380000000001</c:v>
                </c:pt>
                <c:pt idx="54">
                  <c:v>0.16670590000000002</c:v>
                </c:pt>
                <c:pt idx="55">
                  <c:v>-0.13691620000000002</c:v>
                </c:pt>
                <c:pt idx="56">
                  <c:v>0.26179069999999999</c:v>
                </c:pt>
                <c:pt idx="57">
                  <c:v>0.62301340000000005</c:v>
                </c:pt>
                <c:pt idx="58">
                  <c:v>0.17492969999999999</c:v>
                </c:pt>
                <c:pt idx="59">
                  <c:v>9.9952410000000005E-2</c:v>
                </c:pt>
                <c:pt idx="60">
                  <c:v>4.5598229999999997E-2</c:v>
                </c:pt>
                <c:pt idx="61">
                  <c:v>0.82159099999999996</c:v>
                </c:pt>
                <c:pt idx="62">
                  <c:v>0.19635130000000001</c:v>
                </c:pt>
                <c:pt idx="63">
                  <c:v>-8.8328509999999999E-2</c:v>
                </c:pt>
                <c:pt idx="64">
                  <c:v>0.23426140000000001</c:v>
                </c:pt>
                <c:pt idx="65">
                  <c:v>0.64554659999999997</c:v>
                </c:pt>
                <c:pt idx="66">
                  <c:v>0.16462940000000001</c:v>
                </c:pt>
                <c:pt idx="67">
                  <c:v>9.0341489999999997E-2</c:v>
                </c:pt>
                <c:pt idx="68">
                  <c:v>0.30709520000000001</c:v>
                </c:pt>
                <c:pt idx="69">
                  <c:v>0.2959947</c:v>
                </c:pt>
                <c:pt idx="70">
                  <c:v>7.8463339999999993E-2</c:v>
                </c:pt>
                <c:pt idx="71">
                  <c:v>0.63164700000000007</c:v>
                </c:pt>
                <c:pt idx="72">
                  <c:v>-0.39750279999999999</c:v>
                </c:pt>
                <c:pt idx="73">
                  <c:v>0.1846825</c:v>
                </c:pt>
                <c:pt idx="74">
                  <c:v>0.59730159999999999</c:v>
                </c:pt>
                <c:pt idx="75">
                  <c:v>-0.32576349999999998</c:v>
                </c:pt>
                <c:pt idx="76">
                  <c:v>-8.6084090000000002E-2</c:v>
                </c:pt>
                <c:pt idx="77">
                  <c:v>0.10747680000000001</c:v>
                </c:pt>
                <c:pt idx="78">
                  <c:v>1.031711</c:v>
                </c:pt>
                <c:pt idx="79">
                  <c:v>0.60168189999999999</c:v>
                </c:pt>
                <c:pt idx="80">
                  <c:v>8.1521839999999998E-2</c:v>
                </c:pt>
                <c:pt idx="81">
                  <c:v>-2.4775930000000002E-2</c:v>
                </c:pt>
                <c:pt idx="82">
                  <c:v>0.30509500000000001</c:v>
                </c:pt>
                <c:pt idx="83">
                  <c:v>0.2051462</c:v>
                </c:pt>
                <c:pt idx="84">
                  <c:v>0.1757348</c:v>
                </c:pt>
                <c:pt idx="85">
                  <c:v>-4.7679329999999999E-2</c:v>
                </c:pt>
                <c:pt idx="86">
                  <c:v>0.55981300000000001</c:v>
                </c:pt>
                <c:pt idx="87">
                  <c:v>-7.8098979999999998E-2</c:v>
                </c:pt>
                <c:pt idx="88">
                  <c:v>0.16088920000000001</c:v>
                </c:pt>
                <c:pt idx="89">
                  <c:v>0.56685169999999996</c:v>
                </c:pt>
                <c:pt idx="90">
                  <c:v>0.53299190000000007</c:v>
                </c:pt>
                <c:pt idx="91">
                  <c:v>-0.31123699999999999</c:v>
                </c:pt>
                <c:pt idx="92">
                  <c:v>-4.8619880000000004E-2</c:v>
                </c:pt>
                <c:pt idx="93">
                  <c:v>0.35878909999999997</c:v>
                </c:pt>
                <c:pt idx="94">
                  <c:v>0.19943140000000001</c:v>
                </c:pt>
                <c:pt idx="95">
                  <c:v>0.34468319999999997</c:v>
                </c:pt>
                <c:pt idx="96">
                  <c:v>0.50043740000000003</c:v>
                </c:pt>
                <c:pt idx="97">
                  <c:v>1.6507459999999998E-3</c:v>
                </c:pt>
                <c:pt idx="98">
                  <c:v>-0.1097863</c:v>
                </c:pt>
                <c:pt idx="99">
                  <c:v>0.20194680000000001</c:v>
                </c:pt>
                <c:pt idx="100">
                  <c:v>0.22036049999999999</c:v>
                </c:pt>
                <c:pt idx="101">
                  <c:v>0.34181339999999999</c:v>
                </c:pt>
                <c:pt idx="102">
                  <c:v>0.46348919999999999</c:v>
                </c:pt>
                <c:pt idx="103">
                  <c:v>7.2158230000000004E-2</c:v>
                </c:pt>
                <c:pt idx="104">
                  <c:v>8.2165470000000004E-2</c:v>
                </c:pt>
                <c:pt idx="105">
                  <c:v>-0.1111943</c:v>
                </c:pt>
                <c:pt idx="106">
                  <c:v>-2.644378E-2</c:v>
                </c:pt>
                <c:pt idx="107">
                  <c:v>0.43096600000000002</c:v>
                </c:pt>
                <c:pt idx="108">
                  <c:v>0.59454399999999996</c:v>
                </c:pt>
                <c:pt idx="109">
                  <c:v>0.49510680000000001</c:v>
                </c:pt>
                <c:pt idx="110">
                  <c:v>0.30600670000000002</c:v>
                </c:pt>
                <c:pt idx="111">
                  <c:v>-2.0795370000000001E-2</c:v>
                </c:pt>
                <c:pt idx="112">
                  <c:v>0.12750450000000002</c:v>
                </c:pt>
                <c:pt idx="113">
                  <c:v>0.1764259</c:v>
                </c:pt>
                <c:pt idx="114">
                  <c:v>-6.9499249999999999E-2</c:v>
                </c:pt>
                <c:pt idx="115">
                  <c:v>0.42964360000000001</c:v>
                </c:pt>
                <c:pt idx="116">
                  <c:v>0.12998309999999999</c:v>
                </c:pt>
                <c:pt idx="117">
                  <c:v>-3.8199629999999998E-2</c:v>
                </c:pt>
                <c:pt idx="118">
                  <c:v>3.6511040000000002E-2</c:v>
                </c:pt>
                <c:pt idx="119">
                  <c:v>-4.2359250000000001E-2</c:v>
                </c:pt>
                <c:pt idx="120">
                  <c:v>-0.16068560000000001</c:v>
                </c:pt>
                <c:pt idx="121">
                  <c:v>0.3148995</c:v>
                </c:pt>
                <c:pt idx="122">
                  <c:v>-1.720563E-2</c:v>
                </c:pt>
                <c:pt idx="123">
                  <c:v>-4.7255120000000005E-2</c:v>
                </c:pt>
                <c:pt idx="124">
                  <c:v>-2.7771629999999999E-2</c:v>
                </c:pt>
                <c:pt idx="125">
                  <c:v>0.42116439999999999</c:v>
                </c:pt>
                <c:pt idx="126">
                  <c:v>0.55718529999999999</c:v>
                </c:pt>
                <c:pt idx="127">
                  <c:v>-5.2311449999999995E-2</c:v>
                </c:pt>
                <c:pt idx="128">
                  <c:v>0.23845369999999999</c:v>
                </c:pt>
                <c:pt idx="129">
                  <c:v>0.73601090000000002</c:v>
                </c:pt>
                <c:pt idx="130">
                  <c:v>5.655288E-2</c:v>
                </c:pt>
                <c:pt idx="131">
                  <c:v>-0.2156381</c:v>
                </c:pt>
                <c:pt idx="132">
                  <c:v>4.4277969999999998E-3</c:v>
                </c:pt>
                <c:pt idx="133">
                  <c:v>8.0810740000000006E-3</c:v>
                </c:pt>
                <c:pt idx="134">
                  <c:v>-9.2590170000000013E-3</c:v>
                </c:pt>
                <c:pt idx="135">
                  <c:v>5.1745239999999998E-2</c:v>
                </c:pt>
                <c:pt idx="136">
                  <c:v>0.26635570000000003</c:v>
                </c:pt>
                <c:pt idx="137">
                  <c:v>1.0404819999999999</c:v>
                </c:pt>
                <c:pt idx="138">
                  <c:v>0.30073869999999997</c:v>
                </c:pt>
                <c:pt idx="139">
                  <c:v>-9.9494620000000006E-2</c:v>
                </c:pt>
                <c:pt idx="140">
                  <c:v>0.26356289999999999</c:v>
                </c:pt>
                <c:pt idx="141">
                  <c:v>0.16975269999999998</c:v>
                </c:pt>
                <c:pt idx="142">
                  <c:v>0.6262877</c:v>
                </c:pt>
                <c:pt idx="143">
                  <c:v>0.18906189999999998</c:v>
                </c:pt>
                <c:pt idx="144">
                  <c:v>0.66125029999999996</c:v>
                </c:pt>
                <c:pt idx="145">
                  <c:v>0.14537319999999998</c:v>
                </c:pt>
                <c:pt idx="146">
                  <c:v>5.9913769999999998E-2</c:v>
                </c:pt>
                <c:pt idx="147">
                  <c:v>0.2579765</c:v>
                </c:pt>
                <c:pt idx="148">
                  <c:v>0.18970590000000001</c:v>
                </c:pt>
                <c:pt idx="149">
                  <c:v>0.3134788</c:v>
                </c:pt>
                <c:pt idx="150">
                  <c:v>2.4378779999999999E-2</c:v>
                </c:pt>
                <c:pt idx="151">
                  <c:v>3.0310820000000002E-2</c:v>
                </c:pt>
                <c:pt idx="152">
                  <c:v>0.63241179999999997</c:v>
                </c:pt>
                <c:pt idx="153">
                  <c:v>0.14264670000000002</c:v>
                </c:pt>
                <c:pt idx="154">
                  <c:v>0.1858969</c:v>
                </c:pt>
                <c:pt idx="155">
                  <c:v>0.2683721</c:v>
                </c:pt>
                <c:pt idx="156">
                  <c:v>-0.21828910000000001</c:v>
                </c:pt>
                <c:pt idx="157">
                  <c:v>6.1007920000000007E-3</c:v>
                </c:pt>
                <c:pt idx="158">
                  <c:v>2.4501559999999999E-2</c:v>
                </c:pt>
                <c:pt idx="159">
                  <c:v>-3.5929009999999997E-2</c:v>
                </c:pt>
              </c:numCache>
            </c:numRef>
          </c:xVal>
          <c:yVal>
            <c:numRef>
              <c:f>Sheet7!$D$3:$D$162</c:f>
              <c:numCache>
                <c:formatCode>0%</c:formatCode>
                <c:ptCount val="160"/>
                <c:pt idx="0">
                  <c:v>#N/A</c:v>
                </c:pt>
                <c:pt idx="1">
                  <c:v>#N/A</c:v>
                </c:pt>
                <c:pt idx="2">
                  <c:v>1.4023782579707328E-2</c:v>
                </c:pt>
                <c:pt idx="3">
                  <c:v>#N/A</c:v>
                </c:pt>
                <c:pt idx="4">
                  <c:v>#N/A</c:v>
                </c:pt>
                <c:pt idx="5">
                  <c:v>#N/A</c:v>
                </c:pt>
                <c:pt idx="6">
                  <c:v>2.951019253453695E-2</c:v>
                </c:pt>
                <c:pt idx="7">
                  <c:v>3.7838128975605748E-2</c:v>
                </c:pt>
                <c:pt idx="8">
                  <c:v>#N/A</c:v>
                </c:pt>
                <c:pt idx="9">
                  <c:v>9.6867940562133988E-3</c:v>
                </c:pt>
                <c:pt idx="10">
                  <c:v>#N/A</c:v>
                </c:pt>
                <c:pt idx="11">
                  <c:v>#N/A</c:v>
                </c:pt>
                <c:pt idx="12">
                  <c:v>#N/A</c:v>
                </c:pt>
                <c:pt idx="13">
                  <c:v>4.8009368425975273E-2</c:v>
                </c:pt>
                <c:pt idx="14">
                  <c:v>3.3070864639882964E-2</c:v>
                </c:pt>
                <c:pt idx="15">
                  <c:v>#N/A</c:v>
                </c:pt>
                <c:pt idx="16">
                  <c:v>1.5988008635895209E-2</c:v>
                </c:pt>
                <c:pt idx="17">
                  <c:v>5.2420432607901274E-2</c:v>
                </c:pt>
                <c:pt idx="18">
                  <c:v>2.8407381119365045E-2</c:v>
                </c:pt>
                <c:pt idx="19">
                  <c:v>4.0841585781314575E-2</c:v>
                </c:pt>
                <c:pt idx="20">
                  <c:v>1.1759540907522969E-2</c:v>
                </c:pt>
                <c:pt idx="21">
                  <c:v>#N/A</c:v>
                </c:pt>
                <c:pt idx="22">
                  <c:v>1.9934640990363225E-2</c:v>
                </c:pt>
                <c:pt idx="23">
                  <c:v>1.0429102141400675E-2</c:v>
                </c:pt>
                <c:pt idx="24">
                  <c:v>#N/A</c:v>
                </c:pt>
                <c:pt idx="25">
                  <c:v>1.7748869854512098E-3</c:v>
                </c:pt>
                <c:pt idx="26">
                  <c:v>5.2698410692669097E-2</c:v>
                </c:pt>
                <c:pt idx="27">
                  <c:v>2.8622540676956312E-2</c:v>
                </c:pt>
                <c:pt idx="28">
                  <c:v>#N/A</c:v>
                </c:pt>
                <c:pt idx="29">
                  <c:v>1.6921832251693702E-2</c:v>
                </c:pt>
                <c:pt idx="30">
                  <c:v>2.0017926999979105E-2</c:v>
                </c:pt>
                <c:pt idx="31">
                  <c:v>4.052489202301366E-2</c:v>
                </c:pt>
                <c:pt idx="32">
                  <c:v>3.3696680837332918E-2</c:v>
                </c:pt>
                <c:pt idx="33">
                  <c:v>1.2729844075787016E-2</c:v>
                </c:pt>
                <c:pt idx="34">
                  <c:v>2.8397566043822809E-2</c:v>
                </c:pt>
                <c:pt idx="35">
                  <c:v>3.5714285866338381E-2</c:v>
                </c:pt>
                <c:pt idx="36">
                  <c:v>#N/A</c:v>
                </c:pt>
                <c:pt idx="37">
                  <c:v>4.9777779314253062E-2</c:v>
                </c:pt>
                <c:pt idx="38">
                  <c:v>2.1645021645021644E-2</c:v>
                </c:pt>
                <c:pt idx="39">
                  <c:v>2.5680431339161161E-2</c:v>
                </c:pt>
                <c:pt idx="40">
                  <c:v>#N/A</c:v>
                </c:pt>
                <c:pt idx="41">
                  <c:v>2.8520422982928326E-2</c:v>
                </c:pt>
                <c:pt idx="42">
                  <c:v>1.2850928749666708E-2</c:v>
                </c:pt>
                <c:pt idx="43">
                  <c:v>#N/A</c:v>
                </c:pt>
                <c:pt idx="44">
                  <c:v>9.629000553292074E-3</c:v>
                </c:pt>
                <c:pt idx="45">
                  <c:v>1.7499999453624088E-2</c:v>
                </c:pt>
                <c:pt idx="46">
                  <c:v>2.3902168268624648E-2</c:v>
                </c:pt>
                <c:pt idx="47">
                  <c:v>#N/A</c:v>
                </c:pt>
                <c:pt idx="48">
                  <c:v>4.5370369183796423E-2</c:v>
                </c:pt>
                <c:pt idx="49">
                  <c:v>9.9999997764825821E-3</c:v>
                </c:pt>
                <c:pt idx="50">
                  <c:v>2.7467552859222567E-2</c:v>
                </c:pt>
                <c:pt idx="51">
                  <c:v>9.0117607113785903E-3</c:v>
                </c:pt>
                <c:pt idx="52">
                  <c:v>5.9808612440191394E-2</c:v>
                </c:pt>
                <c:pt idx="53">
                  <c:v>7.0251399578328905E-2</c:v>
                </c:pt>
                <c:pt idx="54">
                  <c:v>6.3020832991848394E-2</c:v>
                </c:pt>
                <c:pt idx="55">
                  <c:v>4.1054612948171615E-2</c:v>
                </c:pt>
                <c:pt idx="56">
                  <c:v>#N/A</c:v>
                </c:pt>
                <c:pt idx="57">
                  <c:v>#N/A</c:v>
                </c:pt>
                <c:pt idx="58">
                  <c:v>6.2182742326997865E-2</c:v>
                </c:pt>
                <c:pt idx="59">
                  <c:v>2.9323307195104151E-2</c:v>
                </c:pt>
                <c:pt idx="60">
                  <c:v>2.8429602672907416E-2</c:v>
                </c:pt>
                <c:pt idx="61">
                  <c:v>1.1938749243307819E-2</c:v>
                </c:pt>
                <c:pt idx="62">
                  <c:v>3.0229746070133016E-2</c:v>
                </c:pt>
                <c:pt idx="63">
                  <c:v>#N/A</c:v>
                </c:pt>
                <c:pt idx="64">
                  <c:v>2.5303030018416751E-2</c:v>
                </c:pt>
                <c:pt idx="65">
                  <c:v>9.2661230541141587E-3</c:v>
                </c:pt>
                <c:pt idx="66">
                  <c:v>1.9215685771960839E-2</c:v>
                </c:pt>
                <c:pt idx="67">
                  <c:v>#N/A</c:v>
                </c:pt>
                <c:pt idx="68">
                  <c:v>3.6340249524571586E-2</c:v>
                </c:pt>
                <c:pt idx="69">
                  <c:v>#N/A</c:v>
                </c:pt>
                <c:pt idx="70">
                  <c:v>0.14760870000590451</c:v>
                </c:pt>
                <c:pt idx="71">
                  <c:v>3.4283474781030025E-3</c:v>
                </c:pt>
                <c:pt idx="72">
                  <c:v>9.7527469579990089E-2</c:v>
                </c:pt>
                <c:pt idx="73">
                  <c:v>1.2315457175582739E-2</c:v>
                </c:pt>
                <c:pt idx="74">
                  <c:v>#N/A</c:v>
                </c:pt>
                <c:pt idx="75">
                  <c:v>2.6753863738351428E-2</c:v>
                </c:pt>
                <c:pt idx="76">
                  <c:v>2.8458493234270216E-2</c:v>
                </c:pt>
                <c:pt idx="77">
                  <c:v>#N/A</c:v>
                </c:pt>
                <c:pt idx="78">
                  <c:v>#N/A</c:v>
                </c:pt>
                <c:pt idx="79">
                  <c:v>2.1748112435506579E-2</c:v>
                </c:pt>
                <c:pt idx="80">
                  <c:v>#N/A</c:v>
                </c:pt>
                <c:pt idx="81">
                  <c:v>1.5629355321421602E-2</c:v>
                </c:pt>
                <c:pt idx="82">
                  <c:v>#N/A</c:v>
                </c:pt>
                <c:pt idx="83">
                  <c:v>1.3307984847532933E-2</c:v>
                </c:pt>
                <c:pt idx="84">
                  <c:v>3.9682541259382136E-2</c:v>
                </c:pt>
                <c:pt idx="85">
                  <c:v>2.6389830345974873E-2</c:v>
                </c:pt>
                <c:pt idx="86">
                  <c:v>9.3222475376258905E-3</c:v>
                </c:pt>
                <c:pt idx="87">
                  <c:v>1.643171886778088E-2</c:v>
                </c:pt>
                <c:pt idx="88">
                  <c:v>3.964757866796418E-2</c:v>
                </c:pt>
                <c:pt idx="89">
                  <c:v>#N/A</c:v>
                </c:pt>
                <c:pt idx="90">
                  <c:v>3.0172413921561735E-2</c:v>
                </c:pt>
                <c:pt idx="91">
                  <c:v>9.58904113671551E-3</c:v>
                </c:pt>
                <c:pt idx="92">
                  <c:v>6.0962976263255669E-2</c:v>
                </c:pt>
                <c:pt idx="93">
                  <c:v>#N/A</c:v>
                </c:pt>
                <c:pt idx="94">
                  <c:v>3.6656890572936612E-2</c:v>
                </c:pt>
                <c:pt idx="95">
                  <c:v>1.6558861208147098E-2</c:v>
                </c:pt>
                <c:pt idx="96">
                  <c:v>#N/A</c:v>
                </c:pt>
                <c:pt idx="97">
                  <c:v>4.9107142591050687E-2</c:v>
                </c:pt>
                <c:pt idx="98">
                  <c:v>#N/A</c:v>
                </c:pt>
                <c:pt idx="99">
                  <c:v>2.4057451227622997E-2</c:v>
                </c:pt>
                <c:pt idx="100">
                  <c:v>#N/A</c:v>
                </c:pt>
                <c:pt idx="101">
                  <c:v>#N/A</c:v>
                </c:pt>
                <c:pt idx="102">
                  <c:v>1.2455515919961019E-2</c:v>
                </c:pt>
                <c:pt idx="103">
                  <c:v>3.3151906657997152E-2</c:v>
                </c:pt>
                <c:pt idx="104">
                  <c:v>6.5158368235799527E-2</c:v>
                </c:pt>
                <c:pt idx="105">
                  <c:v>2.6328502581827243E-2</c:v>
                </c:pt>
                <c:pt idx="106">
                  <c:v>#N/A</c:v>
                </c:pt>
                <c:pt idx="107">
                  <c:v>#N/A</c:v>
                </c:pt>
                <c:pt idx="108">
                  <c:v>1.364325471090632E-2</c:v>
                </c:pt>
                <c:pt idx="109">
                  <c:v>9.7560973429098377E-3</c:v>
                </c:pt>
                <c:pt idx="110">
                  <c:v>2.4480713138948208E-2</c:v>
                </c:pt>
                <c:pt idx="111">
                  <c:v>7.5714281627110067E-2</c:v>
                </c:pt>
                <c:pt idx="112">
                  <c:v>#N/A</c:v>
                </c:pt>
                <c:pt idx="113">
                  <c:v>6.6935481323349866E-2</c:v>
                </c:pt>
                <c:pt idx="114">
                  <c:v>#N/A</c:v>
                </c:pt>
                <c:pt idx="115">
                  <c:v>2.7135678471832018E-2</c:v>
                </c:pt>
                <c:pt idx="116">
                  <c:v>#N/A</c:v>
                </c:pt>
                <c:pt idx="117">
                  <c:v>2.4652337907388452E-2</c:v>
                </c:pt>
                <c:pt idx="118">
                  <c:v>3.7234041390689553E-2</c:v>
                </c:pt>
                <c:pt idx="119">
                  <c:v>1.7116407363098395E-2</c:v>
                </c:pt>
                <c:pt idx="120">
                  <c:v>1.7485428263404587E-2</c:v>
                </c:pt>
                <c:pt idx="121">
                  <c:v>#N/A</c:v>
                </c:pt>
                <c:pt idx="122">
                  <c:v>1.949317767838521E-2</c:v>
                </c:pt>
                <c:pt idx="123">
                  <c:v>#N/A</c:v>
                </c:pt>
                <c:pt idx="124">
                  <c:v>4.2352942859425265E-2</c:v>
                </c:pt>
                <c:pt idx="125">
                  <c:v>2.2727272604122641E-2</c:v>
                </c:pt>
                <c:pt idx="126">
                  <c:v>3.2906765475787456E-2</c:v>
                </c:pt>
                <c:pt idx="127">
                  <c:v>1.3580246839994264E-2</c:v>
                </c:pt>
                <c:pt idx="128">
                  <c:v>4.8632217757970005E-2</c:v>
                </c:pt>
                <c:pt idx="129">
                  <c:v>4.5375216485734171E-2</c:v>
                </c:pt>
                <c:pt idx="130">
                  <c:v>7.5375371509128139E-2</c:v>
                </c:pt>
                <c:pt idx="131">
                  <c:v>2.7777777156896062E-2</c:v>
                </c:pt>
                <c:pt idx="132">
                  <c:v>5.301449177921682E-2</c:v>
                </c:pt>
                <c:pt idx="133">
                  <c:v>8.0698379430454558E-3</c:v>
                </c:pt>
                <c:pt idx="134">
                  <c:v>7.782426962792624E-2</c:v>
                </c:pt>
                <c:pt idx="135">
                  <c:v>7.0729615094835663E-2</c:v>
                </c:pt>
                <c:pt idx="136">
                  <c:v>3.7396121993729721E-2</c:v>
                </c:pt>
                <c:pt idx="137">
                  <c:v>1.9354838277063063E-2</c:v>
                </c:pt>
                <c:pt idx="138">
                  <c:v>#N/A</c:v>
                </c:pt>
                <c:pt idx="139">
                  <c:v>#N/A</c:v>
                </c:pt>
                <c:pt idx="140">
                  <c:v>6.1189803286922556E-2</c:v>
                </c:pt>
                <c:pt idx="141">
                  <c:v>5.3927316335832393E-2</c:v>
                </c:pt>
                <c:pt idx="142">
                  <c:v>#N/A</c:v>
                </c:pt>
                <c:pt idx="143">
                  <c:v>#N/A</c:v>
                </c:pt>
                <c:pt idx="144">
                  <c:v>7.8963420190154461E-3</c:v>
                </c:pt>
                <c:pt idx="145">
                  <c:v>4.7916666501098201E-2</c:v>
                </c:pt>
                <c:pt idx="146">
                  <c:v>2.8262676939009038E-2</c:v>
                </c:pt>
                <c:pt idx="147">
                  <c:v>#N/A</c:v>
                </c:pt>
                <c:pt idx="148">
                  <c:v>3.0778895071403464E-2</c:v>
                </c:pt>
                <c:pt idx="149">
                  <c:v>#N/A</c:v>
                </c:pt>
                <c:pt idx="150">
                  <c:v>1.5972222253266308E-2</c:v>
                </c:pt>
                <c:pt idx="151">
                  <c:v>3.211009119628766E-2</c:v>
                </c:pt>
                <c:pt idx="152">
                  <c:v>#N/A</c:v>
                </c:pt>
                <c:pt idx="153">
                  <c:v>3.7575757864749794E-2</c:v>
                </c:pt>
                <c:pt idx="154">
                  <c:v>1.7326732747035452E-2</c:v>
                </c:pt>
                <c:pt idx="155">
                  <c:v>2.7693857599241135E-2</c:v>
                </c:pt>
                <c:pt idx="156">
                  <c:v>1.7538441717624663E-2</c:v>
                </c:pt>
                <c:pt idx="157">
                  <c:v>5.8120879970613076E-2</c:v>
                </c:pt>
                <c:pt idx="158">
                  <c:v>6.6018045493742322E-2</c:v>
                </c:pt>
                <c:pt idx="159">
                  <c:v>6.3424125487702376E-2</c:v>
                </c:pt>
              </c:numCache>
            </c:numRef>
          </c:yVal>
          <c:smooth val="0"/>
          <c:extLst>
            <c:ext xmlns:c16="http://schemas.microsoft.com/office/drawing/2014/chart" uri="{C3380CC4-5D6E-409C-BE32-E72D297353CC}">
              <c16:uniqueId val="{00000001-3C0A-4ACB-8303-9F09ABC566FF}"/>
            </c:ext>
          </c:extLst>
        </c:ser>
        <c:dLbls>
          <c:showLegendKey val="0"/>
          <c:showVal val="0"/>
          <c:showCatName val="0"/>
          <c:showSerName val="0"/>
          <c:showPercent val="0"/>
          <c:showBubbleSize val="0"/>
        </c:dLbls>
        <c:axId val="1475901519"/>
        <c:axId val="1733298768"/>
      </c:scatterChart>
      <c:valAx>
        <c:axId val="14759015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1 Year Total</a:t>
                </a:r>
                <a:r>
                  <a:rPr lang="en-AU" baseline="0"/>
                  <a:t> Return</a:t>
                </a:r>
                <a:endParaRPr lang="en-A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3298768"/>
        <c:crosses val="autoZero"/>
        <c:crossBetween val="midCat"/>
      </c:valAx>
      <c:valAx>
        <c:axId val="17332987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Dividend Yield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75901519"/>
        <c:crosses val="autoZero"/>
        <c:crossBetween val="midCat"/>
      </c:valAx>
      <c:spPr>
        <a:noFill/>
        <a:ln>
          <a:noFill/>
        </a:ln>
        <a:effectLst/>
      </c:spPr>
    </c:plotArea>
    <c:legend>
      <c:legendPos val="t"/>
      <c:legendEntry>
        <c:idx val="0"/>
        <c:txPr>
          <a:bodyPr rot="0" spcFirstLastPara="1" vertOverflow="ellipsis" vert="horz" wrap="square" anchor="ctr" anchorCtr="1"/>
          <a:lstStyle/>
          <a:p>
            <a:pPr>
              <a:defRPr sz="1050" b="0" i="0" u="none" strike="noStrike" kern="1200" baseline="0">
                <a:solidFill>
                  <a:srgbClr val="727272"/>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bg1">
                    <a:lumMod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'ZYAU Index'!$N$2</c:f>
              <c:strCache>
                <c:ptCount val="1"/>
                <c:pt idx="0">
                  <c:v>S&amp;P/ASX 200 High Dividend Index</c:v>
                </c:pt>
              </c:strCache>
            </c:strRef>
          </c:tx>
          <c:spPr>
            <a:ln w="28575" cap="rnd">
              <a:solidFill>
                <a:schemeClr val="accent1"/>
              </a:solidFill>
              <a:round/>
            </a:ln>
            <a:effectLst/>
          </c:spPr>
          <c:marker>
            <c:symbol val="none"/>
          </c:marker>
          <c:cat>
            <c:numRef>
              <c:f>'ZYAU Index'!$G$3:$G$4754</c:f>
              <c:numCache>
                <c:formatCode>m/d/yyyy</c:formatCode>
                <c:ptCount val="4752"/>
                <c:pt idx="0">
                  <c:v>40753</c:v>
                </c:pt>
                <c:pt idx="1">
                  <c:v>40754</c:v>
                </c:pt>
                <c:pt idx="2">
                  <c:v>40755</c:v>
                </c:pt>
                <c:pt idx="3">
                  <c:v>40756</c:v>
                </c:pt>
                <c:pt idx="4">
                  <c:v>40757</c:v>
                </c:pt>
                <c:pt idx="5">
                  <c:v>40758</c:v>
                </c:pt>
                <c:pt idx="6">
                  <c:v>40759</c:v>
                </c:pt>
                <c:pt idx="7">
                  <c:v>40760</c:v>
                </c:pt>
                <c:pt idx="8">
                  <c:v>40761</c:v>
                </c:pt>
                <c:pt idx="9">
                  <c:v>40762</c:v>
                </c:pt>
                <c:pt idx="10">
                  <c:v>40763</c:v>
                </c:pt>
                <c:pt idx="11">
                  <c:v>40764</c:v>
                </c:pt>
                <c:pt idx="12">
                  <c:v>40765</c:v>
                </c:pt>
                <c:pt idx="13">
                  <c:v>40766</c:v>
                </c:pt>
                <c:pt idx="14">
                  <c:v>40767</c:v>
                </c:pt>
                <c:pt idx="15">
                  <c:v>40768</c:v>
                </c:pt>
                <c:pt idx="16">
                  <c:v>40769</c:v>
                </c:pt>
                <c:pt idx="17">
                  <c:v>40770</c:v>
                </c:pt>
                <c:pt idx="18">
                  <c:v>40771</c:v>
                </c:pt>
                <c:pt idx="19">
                  <c:v>40772</c:v>
                </c:pt>
                <c:pt idx="20">
                  <c:v>40773</c:v>
                </c:pt>
                <c:pt idx="21">
                  <c:v>40774</c:v>
                </c:pt>
                <c:pt idx="22">
                  <c:v>40775</c:v>
                </c:pt>
                <c:pt idx="23">
                  <c:v>40776</c:v>
                </c:pt>
                <c:pt idx="24">
                  <c:v>40777</c:v>
                </c:pt>
                <c:pt idx="25">
                  <c:v>40778</c:v>
                </c:pt>
                <c:pt idx="26">
                  <c:v>40779</c:v>
                </c:pt>
                <c:pt idx="27">
                  <c:v>40780</c:v>
                </c:pt>
                <c:pt idx="28">
                  <c:v>40781</c:v>
                </c:pt>
                <c:pt idx="29">
                  <c:v>40782</c:v>
                </c:pt>
                <c:pt idx="30">
                  <c:v>40783</c:v>
                </c:pt>
                <c:pt idx="31">
                  <c:v>40784</c:v>
                </c:pt>
                <c:pt idx="32">
                  <c:v>40785</c:v>
                </c:pt>
                <c:pt idx="33">
                  <c:v>40786</c:v>
                </c:pt>
                <c:pt idx="34">
                  <c:v>40787</c:v>
                </c:pt>
                <c:pt idx="35">
                  <c:v>40788</c:v>
                </c:pt>
                <c:pt idx="36">
                  <c:v>40789</c:v>
                </c:pt>
                <c:pt idx="37">
                  <c:v>40790</c:v>
                </c:pt>
                <c:pt idx="38">
                  <c:v>40791</c:v>
                </c:pt>
                <c:pt idx="39">
                  <c:v>40792</c:v>
                </c:pt>
                <c:pt idx="40">
                  <c:v>40793</c:v>
                </c:pt>
                <c:pt idx="41">
                  <c:v>40794</c:v>
                </c:pt>
                <c:pt idx="42">
                  <c:v>40795</c:v>
                </c:pt>
                <c:pt idx="43">
                  <c:v>40796</c:v>
                </c:pt>
                <c:pt idx="44">
                  <c:v>40797</c:v>
                </c:pt>
                <c:pt idx="45">
                  <c:v>40798</c:v>
                </c:pt>
                <c:pt idx="46">
                  <c:v>40799</c:v>
                </c:pt>
                <c:pt idx="47">
                  <c:v>40800</c:v>
                </c:pt>
                <c:pt idx="48">
                  <c:v>40801</c:v>
                </c:pt>
                <c:pt idx="49">
                  <c:v>40802</c:v>
                </c:pt>
                <c:pt idx="50">
                  <c:v>40803</c:v>
                </c:pt>
                <c:pt idx="51">
                  <c:v>40804</c:v>
                </c:pt>
                <c:pt idx="52">
                  <c:v>40805</c:v>
                </c:pt>
                <c:pt idx="53">
                  <c:v>40806</c:v>
                </c:pt>
                <c:pt idx="54">
                  <c:v>40807</c:v>
                </c:pt>
                <c:pt idx="55">
                  <c:v>40808</c:v>
                </c:pt>
                <c:pt idx="56">
                  <c:v>40809</c:v>
                </c:pt>
                <c:pt idx="57">
                  <c:v>40810</c:v>
                </c:pt>
                <c:pt idx="58">
                  <c:v>40811</c:v>
                </c:pt>
                <c:pt idx="59">
                  <c:v>40812</c:v>
                </c:pt>
                <c:pt idx="60">
                  <c:v>40813</c:v>
                </c:pt>
                <c:pt idx="61">
                  <c:v>40814</c:v>
                </c:pt>
                <c:pt idx="62">
                  <c:v>40815</c:v>
                </c:pt>
                <c:pt idx="63">
                  <c:v>40816</c:v>
                </c:pt>
                <c:pt idx="64">
                  <c:v>40817</c:v>
                </c:pt>
                <c:pt idx="65">
                  <c:v>40818</c:v>
                </c:pt>
                <c:pt idx="66">
                  <c:v>40819</c:v>
                </c:pt>
                <c:pt idx="67">
                  <c:v>40820</c:v>
                </c:pt>
                <c:pt idx="68">
                  <c:v>40821</c:v>
                </c:pt>
                <c:pt idx="69">
                  <c:v>40822</c:v>
                </c:pt>
                <c:pt idx="70">
                  <c:v>40823</c:v>
                </c:pt>
                <c:pt idx="71">
                  <c:v>40824</c:v>
                </c:pt>
                <c:pt idx="72">
                  <c:v>40825</c:v>
                </c:pt>
                <c:pt idx="73">
                  <c:v>40826</c:v>
                </c:pt>
                <c:pt idx="74">
                  <c:v>40827</c:v>
                </c:pt>
                <c:pt idx="75">
                  <c:v>40828</c:v>
                </c:pt>
                <c:pt idx="76">
                  <c:v>40829</c:v>
                </c:pt>
                <c:pt idx="77">
                  <c:v>40830</c:v>
                </c:pt>
                <c:pt idx="78">
                  <c:v>40831</c:v>
                </c:pt>
                <c:pt idx="79">
                  <c:v>40832</c:v>
                </c:pt>
                <c:pt idx="80">
                  <c:v>40833</c:v>
                </c:pt>
                <c:pt idx="81">
                  <c:v>40834</c:v>
                </c:pt>
                <c:pt idx="82">
                  <c:v>40835</c:v>
                </c:pt>
                <c:pt idx="83">
                  <c:v>40836</c:v>
                </c:pt>
                <c:pt idx="84">
                  <c:v>40837</c:v>
                </c:pt>
                <c:pt idx="85">
                  <c:v>40838</c:v>
                </c:pt>
                <c:pt idx="86">
                  <c:v>40839</c:v>
                </c:pt>
                <c:pt idx="87">
                  <c:v>40840</c:v>
                </c:pt>
                <c:pt idx="88">
                  <c:v>40841</c:v>
                </c:pt>
                <c:pt idx="89">
                  <c:v>40842</c:v>
                </c:pt>
                <c:pt idx="90">
                  <c:v>40843</c:v>
                </c:pt>
                <c:pt idx="91">
                  <c:v>40844</c:v>
                </c:pt>
                <c:pt idx="92">
                  <c:v>40845</c:v>
                </c:pt>
                <c:pt idx="93">
                  <c:v>40846</c:v>
                </c:pt>
                <c:pt idx="94">
                  <c:v>40847</c:v>
                </c:pt>
                <c:pt idx="95">
                  <c:v>40848</c:v>
                </c:pt>
                <c:pt idx="96">
                  <c:v>40849</c:v>
                </c:pt>
                <c:pt idx="97">
                  <c:v>40850</c:v>
                </c:pt>
                <c:pt idx="98">
                  <c:v>40851</c:v>
                </c:pt>
                <c:pt idx="99">
                  <c:v>40852</c:v>
                </c:pt>
                <c:pt idx="100">
                  <c:v>40853</c:v>
                </c:pt>
                <c:pt idx="101">
                  <c:v>40854</c:v>
                </c:pt>
                <c:pt idx="102">
                  <c:v>40855</c:v>
                </c:pt>
                <c:pt idx="103">
                  <c:v>40856</c:v>
                </c:pt>
                <c:pt idx="104">
                  <c:v>40857</c:v>
                </c:pt>
                <c:pt idx="105">
                  <c:v>40858</c:v>
                </c:pt>
                <c:pt idx="106">
                  <c:v>40859</c:v>
                </c:pt>
                <c:pt idx="107">
                  <c:v>40860</c:v>
                </c:pt>
                <c:pt idx="108">
                  <c:v>40861</c:v>
                </c:pt>
                <c:pt idx="109">
                  <c:v>40862</c:v>
                </c:pt>
                <c:pt idx="110">
                  <c:v>40863</c:v>
                </c:pt>
                <c:pt idx="111">
                  <c:v>40864</c:v>
                </c:pt>
                <c:pt idx="112">
                  <c:v>40865</c:v>
                </c:pt>
                <c:pt idx="113">
                  <c:v>40866</c:v>
                </c:pt>
                <c:pt idx="114">
                  <c:v>40867</c:v>
                </c:pt>
                <c:pt idx="115">
                  <c:v>40868</c:v>
                </c:pt>
                <c:pt idx="116">
                  <c:v>40869</c:v>
                </c:pt>
                <c:pt idx="117">
                  <c:v>40870</c:v>
                </c:pt>
                <c:pt idx="118">
                  <c:v>40871</c:v>
                </c:pt>
                <c:pt idx="119">
                  <c:v>40872</c:v>
                </c:pt>
                <c:pt idx="120">
                  <c:v>40873</c:v>
                </c:pt>
                <c:pt idx="121">
                  <c:v>40874</c:v>
                </c:pt>
                <c:pt idx="122">
                  <c:v>40875</c:v>
                </c:pt>
                <c:pt idx="123">
                  <c:v>40876</c:v>
                </c:pt>
                <c:pt idx="124">
                  <c:v>40877</c:v>
                </c:pt>
                <c:pt idx="125">
                  <c:v>40878</c:v>
                </c:pt>
                <c:pt idx="126">
                  <c:v>40879</c:v>
                </c:pt>
                <c:pt idx="127">
                  <c:v>40880</c:v>
                </c:pt>
                <c:pt idx="128">
                  <c:v>40881</c:v>
                </c:pt>
                <c:pt idx="129">
                  <c:v>40882</c:v>
                </c:pt>
                <c:pt idx="130">
                  <c:v>40883</c:v>
                </c:pt>
                <c:pt idx="131">
                  <c:v>40884</c:v>
                </c:pt>
                <c:pt idx="132">
                  <c:v>40885</c:v>
                </c:pt>
                <c:pt idx="133">
                  <c:v>40886</c:v>
                </c:pt>
                <c:pt idx="134">
                  <c:v>40887</c:v>
                </c:pt>
                <c:pt idx="135">
                  <c:v>40888</c:v>
                </c:pt>
                <c:pt idx="136">
                  <c:v>40889</c:v>
                </c:pt>
                <c:pt idx="137">
                  <c:v>40890</c:v>
                </c:pt>
                <c:pt idx="138">
                  <c:v>40891</c:v>
                </c:pt>
                <c:pt idx="139">
                  <c:v>40892</c:v>
                </c:pt>
                <c:pt idx="140">
                  <c:v>40893</c:v>
                </c:pt>
                <c:pt idx="141">
                  <c:v>40894</c:v>
                </c:pt>
                <c:pt idx="142">
                  <c:v>40895</c:v>
                </c:pt>
                <c:pt idx="143">
                  <c:v>40896</c:v>
                </c:pt>
                <c:pt idx="144">
                  <c:v>40897</c:v>
                </c:pt>
                <c:pt idx="145">
                  <c:v>40898</c:v>
                </c:pt>
                <c:pt idx="146">
                  <c:v>40899</c:v>
                </c:pt>
                <c:pt idx="147">
                  <c:v>40900</c:v>
                </c:pt>
                <c:pt idx="148">
                  <c:v>40901</c:v>
                </c:pt>
                <c:pt idx="149">
                  <c:v>40902</c:v>
                </c:pt>
                <c:pt idx="150">
                  <c:v>40903</c:v>
                </c:pt>
                <c:pt idx="151">
                  <c:v>40904</c:v>
                </c:pt>
                <c:pt idx="152">
                  <c:v>40905</c:v>
                </c:pt>
                <c:pt idx="153">
                  <c:v>40906</c:v>
                </c:pt>
                <c:pt idx="154">
                  <c:v>40907</c:v>
                </c:pt>
                <c:pt idx="155">
                  <c:v>40908</c:v>
                </c:pt>
                <c:pt idx="156">
                  <c:v>40909</c:v>
                </c:pt>
                <c:pt idx="157">
                  <c:v>40910</c:v>
                </c:pt>
                <c:pt idx="158">
                  <c:v>40911</c:v>
                </c:pt>
                <c:pt idx="159">
                  <c:v>40912</c:v>
                </c:pt>
                <c:pt idx="160">
                  <c:v>40913</c:v>
                </c:pt>
                <c:pt idx="161">
                  <c:v>40914</c:v>
                </c:pt>
                <c:pt idx="162">
                  <c:v>40915</c:v>
                </c:pt>
                <c:pt idx="163">
                  <c:v>40916</c:v>
                </c:pt>
                <c:pt idx="164">
                  <c:v>40917</c:v>
                </c:pt>
                <c:pt idx="165">
                  <c:v>40918</c:v>
                </c:pt>
                <c:pt idx="166">
                  <c:v>40919</c:v>
                </c:pt>
                <c:pt idx="167">
                  <c:v>40920</c:v>
                </c:pt>
                <c:pt idx="168">
                  <c:v>40921</c:v>
                </c:pt>
                <c:pt idx="169">
                  <c:v>40922</c:v>
                </c:pt>
                <c:pt idx="170">
                  <c:v>40923</c:v>
                </c:pt>
                <c:pt idx="171">
                  <c:v>40924</c:v>
                </c:pt>
                <c:pt idx="172">
                  <c:v>40925</c:v>
                </c:pt>
                <c:pt idx="173">
                  <c:v>40926</c:v>
                </c:pt>
                <c:pt idx="174">
                  <c:v>40927</c:v>
                </c:pt>
                <c:pt idx="175">
                  <c:v>40928</c:v>
                </c:pt>
                <c:pt idx="176">
                  <c:v>40929</c:v>
                </c:pt>
                <c:pt idx="177">
                  <c:v>40930</c:v>
                </c:pt>
                <c:pt idx="178">
                  <c:v>40931</c:v>
                </c:pt>
                <c:pt idx="179">
                  <c:v>40932</c:v>
                </c:pt>
                <c:pt idx="180">
                  <c:v>40933</c:v>
                </c:pt>
                <c:pt idx="181">
                  <c:v>40934</c:v>
                </c:pt>
                <c:pt idx="182">
                  <c:v>40935</c:v>
                </c:pt>
                <c:pt idx="183">
                  <c:v>40936</c:v>
                </c:pt>
                <c:pt idx="184">
                  <c:v>40937</c:v>
                </c:pt>
                <c:pt idx="185">
                  <c:v>40938</c:v>
                </c:pt>
                <c:pt idx="186">
                  <c:v>40939</c:v>
                </c:pt>
                <c:pt idx="187">
                  <c:v>40940</c:v>
                </c:pt>
                <c:pt idx="188">
                  <c:v>40941</c:v>
                </c:pt>
                <c:pt idx="189">
                  <c:v>40942</c:v>
                </c:pt>
                <c:pt idx="190">
                  <c:v>40943</c:v>
                </c:pt>
                <c:pt idx="191">
                  <c:v>40944</c:v>
                </c:pt>
                <c:pt idx="192">
                  <c:v>40945</c:v>
                </c:pt>
                <c:pt idx="193">
                  <c:v>40946</c:v>
                </c:pt>
                <c:pt idx="194">
                  <c:v>40947</c:v>
                </c:pt>
                <c:pt idx="195">
                  <c:v>40948</c:v>
                </c:pt>
                <c:pt idx="196">
                  <c:v>40949</c:v>
                </c:pt>
                <c:pt idx="197">
                  <c:v>40950</c:v>
                </c:pt>
                <c:pt idx="198">
                  <c:v>40951</c:v>
                </c:pt>
                <c:pt idx="199">
                  <c:v>40952</c:v>
                </c:pt>
                <c:pt idx="200">
                  <c:v>40953</c:v>
                </c:pt>
                <c:pt idx="201">
                  <c:v>40954</c:v>
                </c:pt>
                <c:pt idx="202">
                  <c:v>40955</c:v>
                </c:pt>
                <c:pt idx="203">
                  <c:v>40956</c:v>
                </c:pt>
                <c:pt idx="204">
                  <c:v>40957</c:v>
                </c:pt>
                <c:pt idx="205">
                  <c:v>40958</c:v>
                </c:pt>
                <c:pt idx="206">
                  <c:v>40959</c:v>
                </c:pt>
                <c:pt idx="207">
                  <c:v>40960</c:v>
                </c:pt>
                <c:pt idx="208">
                  <c:v>40961</c:v>
                </c:pt>
                <c:pt idx="209">
                  <c:v>40962</c:v>
                </c:pt>
                <c:pt idx="210">
                  <c:v>40963</c:v>
                </c:pt>
                <c:pt idx="211">
                  <c:v>40964</c:v>
                </c:pt>
                <c:pt idx="212">
                  <c:v>40965</c:v>
                </c:pt>
                <c:pt idx="213">
                  <c:v>40966</c:v>
                </c:pt>
                <c:pt idx="214">
                  <c:v>40967</c:v>
                </c:pt>
                <c:pt idx="215">
                  <c:v>40968</c:v>
                </c:pt>
                <c:pt idx="216">
                  <c:v>40969</c:v>
                </c:pt>
                <c:pt idx="217">
                  <c:v>40970</c:v>
                </c:pt>
                <c:pt idx="218">
                  <c:v>40971</c:v>
                </c:pt>
                <c:pt idx="219">
                  <c:v>40972</c:v>
                </c:pt>
                <c:pt idx="220">
                  <c:v>40973</c:v>
                </c:pt>
                <c:pt idx="221">
                  <c:v>40974</c:v>
                </c:pt>
                <c:pt idx="222">
                  <c:v>40975</c:v>
                </c:pt>
                <c:pt idx="223">
                  <c:v>40976</c:v>
                </c:pt>
                <c:pt idx="224">
                  <c:v>40977</c:v>
                </c:pt>
                <c:pt idx="225">
                  <c:v>40978</c:v>
                </c:pt>
                <c:pt idx="226">
                  <c:v>40979</c:v>
                </c:pt>
                <c:pt idx="227">
                  <c:v>40980</c:v>
                </c:pt>
                <c:pt idx="228">
                  <c:v>40981</c:v>
                </c:pt>
                <c:pt idx="229">
                  <c:v>40982</c:v>
                </c:pt>
                <c:pt idx="230">
                  <c:v>40983</c:v>
                </c:pt>
                <c:pt idx="231">
                  <c:v>40984</c:v>
                </c:pt>
                <c:pt idx="232">
                  <c:v>40985</c:v>
                </c:pt>
                <c:pt idx="233">
                  <c:v>40986</c:v>
                </c:pt>
                <c:pt idx="234">
                  <c:v>40987</c:v>
                </c:pt>
                <c:pt idx="235">
                  <c:v>40988</c:v>
                </c:pt>
                <c:pt idx="236">
                  <c:v>40989</c:v>
                </c:pt>
                <c:pt idx="237">
                  <c:v>40990</c:v>
                </c:pt>
                <c:pt idx="238">
                  <c:v>40991</c:v>
                </c:pt>
                <c:pt idx="239">
                  <c:v>40992</c:v>
                </c:pt>
                <c:pt idx="240">
                  <c:v>40993</c:v>
                </c:pt>
                <c:pt idx="241">
                  <c:v>40994</c:v>
                </c:pt>
                <c:pt idx="242">
                  <c:v>40995</c:v>
                </c:pt>
                <c:pt idx="243">
                  <c:v>40996</c:v>
                </c:pt>
                <c:pt idx="244">
                  <c:v>40997</c:v>
                </c:pt>
                <c:pt idx="245">
                  <c:v>40998</c:v>
                </c:pt>
                <c:pt idx="246">
                  <c:v>40999</c:v>
                </c:pt>
                <c:pt idx="247">
                  <c:v>41000</c:v>
                </c:pt>
                <c:pt idx="248">
                  <c:v>41001</c:v>
                </c:pt>
                <c:pt idx="249">
                  <c:v>41002</c:v>
                </c:pt>
                <c:pt idx="250">
                  <c:v>41003</c:v>
                </c:pt>
                <c:pt idx="251">
                  <c:v>41004</c:v>
                </c:pt>
                <c:pt idx="252">
                  <c:v>41005</c:v>
                </c:pt>
                <c:pt idx="253">
                  <c:v>41006</c:v>
                </c:pt>
                <c:pt idx="254">
                  <c:v>41007</c:v>
                </c:pt>
                <c:pt idx="255">
                  <c:v>41008</c:v>
                </c:pt>
                <c:pt idx="256">
                  <c:v>41009</c:v>
                </c:pt>
                <c:pt idx="257">
                  <c:v>41010</c:v>
                </c:pt>
                <c:pt idx="258">
                  <c:v>41011</c:v>
                </c:pt>
                <c:pt idx="259">
                  <c:v>41012</c:v>
                </c:pt>
                <c:pt idx="260">
                  <c:v>41013</c:v>
                </c:pt>
                <c:pt idx="261">
                  <c:v>41014</c:v>
                </c:pt>
                <c:pt idx="262">
                  <c:v>41015</c:v>
                </c:pt>
                <c:pt idx="263">
                  <c:v>41016</c:v>
                </c:pt>
                <c:pt idx="264">
                  <c:v>41017</c:v>
                </c:pt>
                <c:pt idx="265">
                  <c:v>41018</c:v>
                </c:pt>
                <c:pt idx="266">
                  <c:v>41019</c:v>
                </c:pt>
                <c:pt idx="267">
                  <c:v>41020</c:v>
                </c:pt>
                <c:pt idx="268">
                  <c:v>41021</c:v>
                </c:pt>
                <c:pt idx="269">
                  <c:v>41022</c:v>
                </c:pt>
                <c:pt idx="270">
                  <c:v>41023</c:v>
                </c:pt>
                <c:pt idx="271">
                  <c:v>41024</c:v>
                </c:pt>
                <c:pt idx="272">
                  <c:v>41025</c:v>
                </c:pt>
                <c:pt idx="273">
                  <c:v>41026</c:v>
                </c:pt>
                <c:pt idx="274">
                  <c:v>41027</c:v>
                </c:pt>
                <c:pt idx="275">
                  <c:v>41028</c:v>
                </c:pt>
                <c:pt idx="276">
                  <c:v>41029</c:v>
                </c:pt>
                <c:pt idx="277">
                  <c:v>41030</c:v>
                </c:pt>
                <c:pt idx="278">
                  <c:v>41031</c:v>
                </c:pt>
                <c:pt idx="279">
                  <c:v>41032</c:v>
                </c:pt>
                <c:pt idx="280">
                  <c:v>41033</c:v>
                </c:pt>
                <c:pt idx="281">
                  <c:v>41034</c:v>
                </c:pt>
                <c:pt idx="282">
                  <c:v>41035</c:v>
                </c:pt>
                <c:pt idx="283">
                  <c:v>41036</c:v>
                </c:pt>
                <c:pt idx="284">
                  <c:v>41037</c:v>
                </c:pt>
                <c:pt idx="285">
                  <c:v>41038</c:v>
                </c:pt>
                <c:pt idx="286">
                  <c:v>41039</c:v>
                </c:pt>
                <c:pt idx="287">
                  <c:v>41040</c:v>
                </c:pt>
                <c:pt idx="288">
                  <c:v>41041</c:v>
                </c:pt>
                <c:pt idx="289">
                  <c:v>41042</c:v>
                </c:pt>
                <c:pt idx="290">
                  <c:v>41043</c:v>
                </c:pt>
                <c:pt idx="291">
                  <c:v>41044</c:v>
                </c:pt>
                <c:pt idx="292">
                  <c:v>41045</c:v>
                </c:pt>
                <c:pt idx="293">
                  <c:v>41046</c:v>
                </c:pt>
                <c:pt idx="294">
                  <c:v>41047</c:v>
                </c:pt>
                <c:pt idx="295">
                  <c:v>41048</c:v>
                </c:pt>
                <c:pt idx="296">
                  <c:v>41049</c:v>
                </c:pt>
                <c:pt idx="297">
                  <c:v>41050</c:v>
                </c:pt>
                <c:pt idx="298">
                  <c:v>41051</c:v>
                </c:pt>
                <c:pt idx="299">
                  <c:v>41052</c:v>
                </c:pt>
                <c:pt idx="300">
                  <c:v>41053</c:v>
                </c:pt>
                <c:pt idx="301">
                  <c:v>41054</c:v>
                </c:pt>
                <c:pt idx="302">
                  <c:v>41055</c:v>
                </c:pt>
                <c:pt idx="303">
                  <c:v>41056</c:v>
                </c:pt>
                <c:pt idx="304">
                  <c:v>41057</c:v>
                </c:pt>
                <c:pt idx="305">
                  <c:v>41058</c:v>
                </c:pt>
                <c:pt idx="306">
                  <c:v>41059</c:v>
                </c:pt>
                <c:pt idx="307">
                  <c:v>41060</c:v>
                </c:pt>
                <c:pt idx="308">
                  <c:v>41061</c:v>
                </c:pt>
                <c:pt idx="309">
                  <c:v>41062</c:v>
                </c:pt>
                <c:pt idx="310">
                  <c:v>41063</c:v>
                </c:pt>
                <c:pt idx="311">
                  <c:v>41064</c:v>
                </c:pt>
                <c:pt idx="312">
                  <c:v>41065</c:v>
                </c:pt>
                <c:pt idx="313">
                  <c:v>41066</c:v>
                </c:pt>
                <c:pt idx="314">
                  <c:v>41067</c:v>
                </c:pt>
                <c:pt idx="315">
                  <c:v>41068</c:v>
                </c:pt>
                <c:pt idx="316">
                  <c:v>41069</c:v>
                </c:pt>
                <c:pt idx="317">
                  <c:v>41070</c:v>
                </c:pt>
                <c:pt idx="318">
                  <c:v>41071</c:v>
                </c:pt>
                <c:pt idx="319">
                  <c:v>41072</c:v>
                </c:pt>
                <c:pt idx="320">
                  <c:v>41073</c:v>
                </c:pt>
                <c:pt idx="321">
                  <c:v>41074</c:v>
                </c:pt>
                <c:pt idx="322">
                  <c:v>41075</c:v>
                </c:pt>
                <c:pt idx="323">
                  <c:v>41076</c:v>
                </c:pt>
                <c:pt idx="324">
                  <c:v>41077</c:v>
                </c:pt>
                <c:pt idx="325">
                  <c:v>41078</c:v>
                </c:pt>
                <c:pt idx="326">
                  <c:v>41079</c:v>
                </c:pt>
                <c:pt idx="327">
                  <c:v>41080</c:v>
                </c:pt>
                <c:pt idx="328">
                  <c:v>41081</c:v>
                </c:pt>
                <c:pt idx="329">
                  <c:v>41082</c:v>
                </c:pt>
                <c:pt idx="330">
                  <c:v>41083</c:v>
                </c:pt>
                <c:pt idx="331">
                  <c:v>41084</c:v>
                </c:pt>
                <c:pt idx="332">
                  <c:v>41085</c:v>
                </c:pt>
                <c:pt idx="333">
                  <c:v>41086</c:v>
                </c:pt>
                <c:pt idx="334">
                  <c:v>41087</c:v>
                </c:pt>
                <c:pt idx="335">
                  <c:v>41088</c:v>
                </c:pt>
                <c:pt idx="336">
                  <c:v>41089</c:v>
                </c:pt>
                <c:pt idx="337">
                  <c:v>41090</c:v>
                </c:pt>
                <c:pt idx="338">
                  <c:v>41091</c:v>
                </c:pt>
                <c:pt idx="339">
                  <c:v>41092</c:v>
                </c:pt>
                <c:pt idx="340">
                  <c:v>41093</c:v>
                </c:pt>
                <c:pt idx="341">
                  <c:v>41094</c:v>
                </c:pt>
                <c:pt idx="342">
                  <c:v>41095</c:v>
                </c:pt>
                <c:pt idx="343">
                  <c:v>41096</c:v>
                </c:pt>
                <c:pt idx="344">
                  <c:v>41097</c:v>
                </c:pt>
                <c:pt idx="345">
                  <c:v>41098</c:v>
                </c:pt>
                <c:pt idx="346">
                  <c:v>41099</c:v>
                </c:pt>
                <c:pt idx="347">
                  <c:v>41100</c:v>
                </c:pt>
                <c:pt idx="348">
                  <c:v>41101</c:v>
                </c:pt>
                <c:pt idx="349">
                  <c:v>41102</c:v>
                </c:pt>
                <c:pt idx="350">
                  <c:v>41103</c:v>
                </c:pt>
                <c:pt idx="351">
                  <c:v>41104</c:v>
                </c:pt>
                <c:pt idx="352">
                  <c:v>41105</c:v>
                </c:pt>
                <c:pt idx="353">
                  <c:v>41106</c:v>
                </c:pt>
                <c:pt idx="354">
                  <c:v>41107</c:v>
                </c:pt>
                <c:pt idx="355">
                  <c:v>41108</c:v>
                </c:pt>
                <c:pt idx="356">
                  <c:v>41109</c:v>
                </c:pt>
                <c:pt idx="357">
                  <c:v>41110</c:v>
                </c:pt>
                <c:pt idx="358">
                  <c:v>41111</c:v>
                </c:pt>
                <c:pt idx="359">
                  <c:v>41112</c:v>
                </c:pt>
                <c:pt idx="360">
                  <c:v>41113</c:v>
                </c:pt>
                <c:pt idx="361">
                  <c:v>41114</c:v>
                </c:pt>
                <c:pt idx="362">
                  <c:v>41115</c:v>
                </c:pt>
                <c:pt idx="363">
                  <c:v>41116</c:v>
                </c:pt>
                <c:pt idx="364">
                  <c:v>41117</c:v>
                </c:pt>
                <c:pt idx="365">
                  <c:v>41118</c:v>
                </c:pt>
                <c:pt idx="366">
                  <c:v>41119</c:v>
                </c:pt>
                <c:pt idx="367">
                  <c:v>41120</c:v>
                </c:pt>
                <c:pt idx="368">
                  <c:v>41121</c:v>
                </c:pt>
                <c:pt idx="369">
                  <c:v>41122</c:v>
                </c:pt>
                <c:pt idx="370">
                  <c:v>41123</c:v>
                </c:pt>
                <c:pt idx="371">
                  <c:v>41124</c:v>
                </c:pt>
                <c:pt idx="372">
                  <c:v>41125</c:v>
                </c:pt>
                <c:pt idx="373">
                  <c:v>41126</c:v>
                </c:pt>
                <c:pt idx="374">
                  <c:v>41127</c:v>
                </c:pt>
                <c:pt idx="375">
                  <c:v>41128</c:v>
                </c:pt>
                <c:pt idx="376">
                  <c:v>41129</c:v>
                </c:pt>
                <c:pt idx="377">
                  <c:v>41130</c:v>
                </c:pt>
                <c:pt idx="378">
                  <c:v>41131</c:v>
                </c:pt>
                <c:pt idx="379">
                  <c:v>41132</c:v>
                </c:pt>
                <c:pt idx="380">
                  <c:v>41133</c:v>
                </c:pt>
                <c:pt idx="381">
                  <c:v>41134</c:v>
                </c:pt>
                <c:pt idx="382">
                  <c:v>41135</c:v>
                </c:pt>
                <c:pt idx="383">
                  <c:v>41136</c:v>
                </c:pt>
                <c:pt idx="384">
                  <c:v>41137</c:v>
                </c:pt>
                <c:pt idx="385">
                  <c:v>41138</c:v>
                </c:pt>
                <c:pt idx="386">
                  <c:v>41139</c:v>
                </c:pt>
                <c:pt idx="387">
                  <c:v>41140</c:v>
                </c:pt>
                <c:pt idx="388">
                  <c:v>41141</c:v>
                </c:pt>
                <c:pt idx="389">
                  <c:v>41142</c:v>
                </c:pt>
                <c:pt idx="390">
                  <c:v>41143</c:v>
                </c:pt>
                <c:pt idx="391">
                  <c:v>41144</c:v>
                </c:pt>
                <c:pt idx="392">
                  <c:v>41145</c:v>
                </c:pt>
                <c:pt idx="393">
                  <c:v>41146</c:v>
                </c:pt>
                <c:pt idx="394">
                  <c:v>41147</c:v>
                </c:pt>
                <c:pt idx="395">
                  <c:v>41148</c:v>
                </c:pt>
                <c:pt idx="396">
                  <c:v>41149</c:v>
                </c:pt>
                <c:pt idx="397">
                  <c:v>41150</c:v>
                </c:pt>
                <c:pt idx="398">
                  <c:v>41151</c:v>
                </c:pt>
                <c:pt idx="399">
                  <c:v>41152</c:v>
                </c:pt>
                <c:pt idx="400">
                  <c:v>41153</c:v>
                </c:pt>
                <c:pt idx="401">
                  <c:v>41154</c:v>
                </c:pt>
                <c:pt idx="402">
                  <c:v>41155</c:v>
                </c:pt>
                <c:pt idx="403">
                  <c:v>41156</c:v>
                </c:pt>
                <c:pt idx="404">
                  <c:v>41157</c:v>
                </c:pt>
                <c:pt idx="405">
                  <c:v>41158</c:v>
                </c:pt>
                <c:pt idx="406">
                  <c:v>41159</c:v>
                </c:pt>
                <c:pt idx="407">
                  <c:v>41160</c:v>
                </c:pt>
                <c:pt idx="408">
                  <c:v>41161</c:v>
                </c:pt>
                <c:pt idx="409">
                  <c:v>41162</c:v>
                </c:pt>
                <c:pt idx="410">
                  <c:v>41163</c:v>
                </c:pt>
                <c:pt idx="411">
                  <c:v>41164</c:v>
                </c:pt>
                <c:pt idx="412">
                  <c:v>41165</c:v>
                </c:pt>
                <c:pt idx="413">
                  <c:v>41166</c:v>
                </c:pt>
                <c:pt idx="414">
                  <c:v>41167</c:v>
                </c:pt>
                <c:pt idx="415">
                  <c:v>41168</c:v>
                </c:pt>
                <c:pt idx="416">
                  <c:v>41169</c:v>
                </c:pt>
                <c:pt idx="417">
                  <c:v>41170</c:v>
                </c:pt>
                <c:pt idx="418">
                  <c:v>41171</c:v>
                </c:pt>
                <c:pt idx="419">
                  <c:v>41172</c:v>
                </c:pt>
                <c:pt idx="420">
                  <c:v>41173</c:v>
                </c:pt>
                <c:pt idx="421">
                  <c:v>41174</c:v>
                </c:pt>
                <c:pt idx="422">
                  <c:v>41175</c:v>
                </c:pt>
                <c:pt idx="423">
                  <c:v>41176</c:v>
                </c:pt>
                <c:pt idx="424">
                  <c:v>41177</c:v>
                </c:pt>
                <c:pt idx="425">
                  <c:v>41178</c:v>
                </c:pt>
                <c:pt idx="426">
                  <c:v>41179</c:v>
                </c:pt>
                <c:pt idx="427">
                  <c:v>41180</c:v>
                </c:pt>
                <c:pt idx="428">
                  <c:v>41181</c:v>
                </c:pt>
                <c:pt idx="429">
                  <c:v>41182</c:v>
                </c:pt>
                <c:pt idx="430">
                  <c:v>41183</c:v>
                </c:pt>
                <c:pt idx="431">
                  <c:v>41184</c:v>
                </c:pt>
                <c:pt idx="432">
                  <c:v>41185</c:v>
                </c:pt>
                <c:pt idx="433">
                  <c:v>41186</c:v>
                </c:pt>
                <c:pt idx="434">
                  <c:v>41187</c:v>
                </c:pt>
                <c:pt idx="435">
                  <c:v>41188</c:v>
                </c:pt>
                <c:pt idx="436">
                  <c:v>41189</c:v>
                </c:pt>
                <c:pt idx="437">
                  <c:v>41190</c:v>
                </c:pt>
                <c:pt idx="438">
                  <c:v>41191</c:v>
                </c:pt>
                <c:pt idx="439">
                  <c:v>41192</c:v>
                </c:pt>
                <c:pt idx="440">
                  <c:v>41193</c:v>
                </c:pt>
                <c:pt idx="441">
                  <c:v>41194</c:v>
                </c:pt>
                <c:pt idx="442">
                  <c:v>41195</c:v>
                </c:pt>
                <c:pt idx="443">
                  <c:v>41196</c:v>
                </c:pt>
                <c:pt idx="444">
                  <c:v>41197</c:v>
                </c:pt>
                <c:pt idx="445">
                  <c:v>41198</c:v>
                </c:pt>
                <c:pt idx="446">
                  <c:v>41199</c:v>
                </c:pt>
                <c:pt idx="447">
                  <c:v>41200</c:v>
                </c:pt>
                <c:pt idx="448">
                  <c:v>41201</c:v>
                </c:pt>
                <c:pt idx="449">
                  <c:v>41202</c:v>
                </c:pt>
                <c:pt idx="450">
                  <c:v>41203</c:v>
                </c:pt>
                <c:pt idx="451">
                  <c:v>41204</c:v>
                </c:pt>
                <c:pt idx="452">
                  <c:v>41205</c:v>
                </c:pt>
                <c:pt idx="453">
                  <c:v>41206</c:v>
                </c:pt>
                <c:pt idx="454">
                  <c:v>41207</c:v>
                </c:pt>
                <c:pt idx="455">
                  <c:v>41208</c:v>
                </c:pt>
                <c:pt idx="456">
                  <c:v>41209</c:v>
                </c:pt>
                <c:pt idx="457">
                  <c:v>41210</c:v>
                </c:pt>
                <c:pt idx="458">
                  <c:v>41211</c:v>
                </c:pt>
                <c:pt idx="459">
                  <c:v>41212</c:v>
                </c:pt>
                <c:pt idx="460">
                  <c:v>41213</c:v>
                </c:pt>
                <c:pt idx="461">
                  <c:v>41214</c:v>
                </c:pt>
                <c:pt idx="462">
                  <c:v>41215</c:v>
                </c:pt>
                <c:pt idx="463">
                  <c:v>41216</c:v>
                </c:pt>
                <c:pt idx="464">
                  <c:v>41217</c:v>
                </c:pt>
                <c:pt idx="465">
                  <c:v>41218</c:v>
                </c:pt>
                <c:pt idx="466">
                  <c:v>41219</c:v>
                </c:pt>
                <c:pt idx="467">
                  <c:v>41220</c:v>
                </c:pt>
                <c:pt idx="468">
                  <c:v>41221</c:v>
                </c:pt>
                <c:pt idx="469">
                  <c:v>41222</c:v>
                </c:pt>
                <c:pt idx="470">
                  <c:v>41223</c:v>
                </c:pt>
                <c:pt idx="471">
                  <c:v>41224</c:v>
                </c:pt>
                <c:pt idx="472">
                  <c:v>41225</c:v>
                </c:pt>
                <c:pt idx="473">
                  <c:v>41226</c:v>
                </c:pt>
                <c:pt idx="474">
                  <c:v>41227</c:v>
                </c:pt>
                <c:pt idx="475">
                  <c:v>41228</c:v>
                </c:pt>
                <c:pt idx="476">
                  <c:v>41229</c:v>
                </c:pt>
                <c:pt idx="477">
                  <c:v>41230</c:v>
                </c:pt>
                <c:pt idx="478">
                  <c:v>41231</c:v>
                </c:pt>
                <c:pt idx="479">
                  <c:v>41232</c:v>
                </c:pt>
                <c:pt idx="480">
                  <c:v>41233</c:v>
                </c:pt>
                <c:pt idx="481">
                  <c:v>41234</c:v>
                </c:pt>
                <c:pt idx="482">
                  <c:v>41235</c:v>
                </c:pt>
                <c:pt idx="483">
                  <c:v>41236</c:v>
                </c:pt>
                <c:pt idx="484">
                  <c:v>41237</c:v>
                </c:pt>
                <c:pt idx="485">
                  <c:v>41238</c:v>
                </c:pt>
                <c:pt idx="486">
                  <c:v>41239</c:v>
                </c:pt>
                <c:pt idx="487">
                  <c:v>41240</c:v>
                </c:pt>
                <c:pt idx="488">
                  <c:v>41241</c:v>
                </c:pt>
                <c:pt idx="489">
                  <c:v>41242</c:v>
                </c:pt>
                <c:pt idx="490">
                  <c:v>41243</c:v>
                </c:pt>
                <c:pt idx="491">
                  <c:v>41244</c:v>
                </c:pt>
                <c:pt idx="492">
                  <c:v>41245</c:v>
                </c:pt>
                <c:pt idx="493">
                  <c:v>41246</c:v>
                </c:pt>
                <c:pt idx="494">
                  <c:v>41247</c:v>
                </c:pt>
                <c:pt idx="495">
                  <c:v>41248</c:v>
                </c:pt>
                <c:pt idx="496">
                  <c:v>41249</c:v>
                </c:pt>
                <c:pt idx="497">
                  <c:v>41250</c:v>
                </c:pt>
                <c:pt idx="498">
                  <c:v>41251</c:v>
                </c:pt>
                <c:pt idx="499">
                  <c:v>41252</c:v>
                </c:pt>
                <c:pt idx="500">
                  <c:v>41253</c:v>
                </c:pt>
                <c:pt idx="501">
                  <c:v>41254</c:v>
                </c:pt>
                <c:pt idx="502">
                  <c:v>41255</c:v>
                </c:pt>
                <c:pt idx="503">
                  <c:v>41256</c:v>
                </c:pt>
                <c:pt idx="504">
                  <c:v>41257</c:v>
                </c:pt>
                <c:pt idx="505">
                  <c:v>41258</c:v>
                </c:pt>
                <c:pt idx="506">
                  <c:v>41259</c:v>
                </c:pt>
                <c:pt idx="507">
                  <c:v>41260</c:v>
                </c:pt>
                <c:pt idx="508">
                  <c:v>41261</c:v>
                </c:pt>
                <c:pt idx="509">
                  <c:v>41262</c:v>
                </c:pt>
                <c:pt idx="510">
                  <c:v>41263</c:v>
                </c:pt>
                <c:pt idx="511">
                  <c:v>41264</c:v>
                </c:pt>
                <c:pt idx="512">
                  <c:v>41265</c:v>
                </c:pt>
                <c:pt idx="513">
                  <c:v>41266</c:v>
                </c:pt>
                <c:pt idx="514">
                  <c:v>41267</c:v>
                </c:pt>
                <c:pt idx="515">
                  <c:v>41268</c:v>
                </c:pt>
                <c:pt idx="516">
                  <c:v>41269</c:v>
                </c:pt>
                <c:pt idx="517">
                  <c:v>41270</c:v>
                </c:pt>
                <c:pt idx="518">
                  <c:v>41271</c:v>
                </c:pt>
                <c:pt idx="519">
                  <c:v>41272</c:v>
                </c:pt>
                <c:pt idx="520">
                  <c:v>41273</c:v>
                </c:pt>
                <c:pt idx="521">
                  <c:v>41274</c:v>
                </c:pt>
                <c:pt idx="522">
                  <c:v>41275</c:v>
                </c:pt>
                <c:pt idx="523">
                  <c:v>41276</c:v>
                </c:pt>
                <c:pt idx="524">
                  <c:v>41277</c:v>
                </c:pt>
                <c:pt idx="525">
                  <c:v>41278</c:v>
                </c:pt>
                <c:pt idx="526">
                  <c:v>41279</c:v>
                </c:pt>
                <c:pt idx="527">
                  <c:v>41280</c:v>
                </c:pt>
                <c:pt idx="528">
                  <c:v>41281</c:v>
                </c:pt>
                <c:pt idx="529">
                  <c:v>41282</c:v>
                </c:pt>
                <c:pt idx="530">
                  <c:v>41283</c:v>
                </c:pt>
                <c:pt idx="531">
                  <c:v>41284</c:v>
                </c:pt>
                <c:pt idx="532">
                  <c:v>41285</c:v>
                </c:pt>
                <c:pt idx="533">
                  <c:v>41286</c:v>
                </c:pt>
                <c:pt idx="534">
                  <c:v>41287</c:v>
                </c:pt>
                <c:pt idx="535">
                  <c:v>41288</c:v>
                </c:pt>
                <c:pt idx="536">
                  <c:v>41289</c:v>
                </c:pt>
                <c:pt idx="537">
                  <c:v>41290</c:v>
                </c:pt>
                <c:pt idx="538">
                  <c:v>41291</c:v>
                </c:pt>
                <c:pt idx="539">
                  <c:v>41292</c:v>
                </c:pt>
                <c:pt idx="540">
                  <c:v>41293</c:v>
                </c:pt>
                <c:pt idx="541">
                  <c:v>41294</c:v>
                </c:pt>
                <c:pt idx="542">
                  <c:v>41295</c:v>
                </c:pt>
                <c:pt idx="543">
                  <c:v>41296</c:v>
                </c:pt>
                <c:pt idx="544">
                  <c:v>41297</c:v>
                </c:pt>
                <c:pt idx="545">
                  <c:v>41298</c:v>
                </c:pt>
                <c:pt idx="546">
                  <c:v>41299</c:v>
                </c:pt>
                <c:pt idx="547">
                  <c:v>41300</c:v>
                </c:pt>
                <c:pt idx="548">
                  <c:v>41301</c:v>
                </c:pt>
                <c:pt idx="549">
                  <c:v>41302</c:v>
                </c:pt>
                <c:pt idx="550">
                  <c:v>41303</c:v>
                </c:pt>
                <c:pt idx="551">
                  <c:v>41304</c:v>
                </c:pt>
                <c:pt idx="552">
                  <c:v>41305</c:v>
                </c:pt>
                <c:pt idx="553">
                  <c:v>41306</c:v>
                </c:pt>
                <c:pt idx="554">
                  <c:v>41307</c:v>
                </c:pt>
                <c:pt idx="555">
                  <c:v>41308</c:v>
                </c:pt>
                <c:pt idx="556">
                  <c:v>41309</c:v>
                </c:pt>
                <c:pt idx="557">
                  <c:v>41310</c:v>
                </c:pt>
                <c:pt idx="558">
                  <c:v>41311</c:v>
                </c:pt>
                <c:pt idx="559">
                  <c:v>41312</c:v>
                </c:pt>
                <c:pt idx="560">
                  <c:v>41313</c:v>
                </c:pt>
                <c:pt idx="561">
                  <c:v>41314</c:v>
                </c:pt>
                <c:pt idx="562">
                  <c:v>41315</c:v>
                </c:pt>
                <c:pt idx="563">
                  <c:v>41316</c:v>
                </c:pt>
                <c:pt idx="564">
                  <c:v>41317</c:v>
                </c:pt>
                <c:pt idx="565">
                  <c:v>41318</c:v>
                </c:pt>
                <c:pt idx="566">
                  <c:v>41319</c:v>
                </c:pt>
                <c:pt idx="567">
                  <c:v>41320</c:v>
                </c:pt>
                <c:pt idx="568">
                  <c:v>41321</c:v>
                </c:pt>
                <c:pt idx="569">
                  <c:v>41322</c:v>
                </c:pt>
                <c:pt idx="570">
                  <c:v>41323</c:v>
                </c:pt>
                <c:pt idx="571">
                  <c:v>41324</c:v>
                </c:pt>
                <c:pt idx="572">
                  <c:v>41325</c:v>
                </c:pt>
                <c:pt idx="573">
                  <c:v>41326</c:v>
                </c:pt>
                <c:pt idx="574">
                  <c:v>41327</c:v>
                </c:pt>
                <c:pt idx="575">
                  <c:v>41328</c:v>
                </c:pt>
                <c:pt idx="576">
                  <c:v>41329</c:v>
                </c:pt>
                <c:pt idx="577">
                  <c:v>41330</c:v>
                </c:pt>
                <c:pt idx="578">
                  <c:v>41331</c:v>
                </c:pt>
                <c:pt idx="579">
                  <c:v>41332</c:v>
                </c:pt>
                <c:pt idx="580">
                  <c:v>41333</c:v>
                </c:pt>
                <c:pt idx="581">
                  <c:v>41334</c:v>
                </c:pt>
                <c:pt idx="582">
                  <c:v>41335</c:v>
                </c:pt>
                <c:pt idx="583">
                  <c:v>41336</c:v>
                </c:pt>
                <c:pt idx="584">
                  <c:v>41337</c:v>
                </c:pt>
                <c:pt idx="585">
                  <c:v>41338</c:v>
                </c:pt>
                <c:pt idx="586">
                  <c:v>41339</c:v>
                </c:pt>
                <c:pt idx="587">
                  <c:v>41340</c:v>
                </c:pt>
                <c:pt idx="588">
                  <c:v>41341</c:v>
                </c:pt>
                <c:pt idx="589">
                  <c:v>41342</c:v>
                </c:pt>
                <c:pt idx="590">
                  <c:v>41343</c:v>
                </c:pt>
                <c:pt idx="591">
                  <c:v>41344</c:v>
                </c:pt>
                <c:pt idx="592">
                  <c:v>41345</c:v>
                </c:pt>
                <c:pt idx="593">
                  <c:v>41346</c:v>
                </c:pt>
                <c:pt idx="594">
                  <c:v>41347</c:v>
                </c:pt>
                <c:pt idx="595">
                  <c:v>41348</c:v>
                </c:pt>
                <c:pt idx="596">
                  <c:v>41349</c:v>
                </c:pt>
                <c:pt idx="597">
                  <c:v>41350</c:v>
                </c:pt>
                <c:pt idx="598">
                  <c:v>41351</c:v>
                </c:pt>
                <c:pt idx="599">
                  <c:v>41352</c:v>
                </c:pt>
                <c:pt idx="600">
                  <c:v>41353</c:v>
                </c:pt>
                <c:pt idx="601">
                  <c:v>41354</c:v>
                </c:pt>
                <c:pt idx="602">
                  <c:v>41355</c:v>
                </c:pt>
                <c:pt idx="603">
                  <c:v>41356</c:v>
                </c:pt>
                <c:pt idx="604">
                  <c:v>41357</c:v>
                </c:pt>
                <c:pt idx="605">
                  <c:v>41358</c:v>
                </c:pt>
                <c:pt idx="606">
                  <c:v>41359</c:v>
                </c:pt>
                <c:pt idx="607">
                  <c:v>41360</c:v>
                </c:pt>
                <c:pt idx="608">
                  <c:v>41361</c:v>
                </c:pt>
                <c:pt idx="609">
                  <c:v>41362</c:v>
                </c:pt>
                <c:pt idx="610">
                  <c:v>41363</c:v>
                </c:pt>
                <c:pt idx="611">
                  <c:v>41364</c:v>
                </c:pt>
                <c:pt idx="612">
                  <c:v>41365</c:v>
                </c:pt>
                <c:pt idx="613">
                  <c:v>41366</c:v>
                </c:pt>
                <c:pt idx="614">
                  <c:v>41367</c:v>
                </c:pt>
                <c:pt idx="615">
                  <c:v>41368</c:v>
                </c:pt>
                <c:pt idx="616">
                  <c:v>41369</c:v>
                </c:pt>
                <c:pt idx="617">
                  <c:v>41370</c:v>
                </c:pt>
                <c:pt idx="618">
                  <c:v>41371</c:v>
                </c:pt>
                <c:pt idx="619">
                  <c:v>41372</c:v>
                </c:pt>
                <c:pt idx="620">
                  <c:v>41373</c:v>
                </c:pt>
                <c:pt idx="621">
                  <c:v>41374</c:v>
                </c:pt>
                <c:pt idx="622">
                  <c:v>41375</c:v>
                </c:pt>
                <c:pt idx="623">
                  <c:v>41376</c:v>
                </c:pt>
                <c:pt idx="624">
                  <c:v>41377</c:v>
                </c:pt>
                <c:pt idx="625">
                  <c:v>41378</c:v>
                </c:pt>
                <c:pt idx="626">
                  <c:v>41379</c:v>
                </c:pt>
                <c:pt idx="627">
                  <c:v>41380</c:v>
                </c:pt>
                <c:pt idx="628">
                  <c:v>41381</c:v>
                </c:pt>
                <c:pt idx="629">
                  <c:v>41382</c:v>
                </c:pt>
                <c:pt idx="630">
                  <c:v>41383</c:v>
                </c:pt>
                <c:pt idx="631">
                  <c:v>41384</c:v>
                </c:pt>
                <c:pt idx="632">
                  <c:v>41385</c:v>
                </c:pt>
                <c:pt idx="633">
                  <c:v>41386</c:v>
                </c:pt>
                <c:pt idx="634">
                  <c:v>41387</c:v>
                </c:pt>
                <c:pt idx="635">
                  <c:v>41388</c:v>
                </c:pt>
                <c:pt idx="636">
                  <c:v>41389</c:v>
                </c:pt>
                <c:pt idx="637">
                  <c:v>41390</c:v>
                </c:pt>
                <c:pt idx="638">
                  <c:v>41391</c:v>
                </c:pt>
                <c:pt idx="639">
                  <c:v>41392</c:v>
                </c:pt>
                <c:pt idx="640">
                  <c:v>41393</c:v>
                </c:pt>
                <c:pt idx="641">
                  <c:v>41394</c:v>
                </c:pt>
                <c:pt idx="642">
                  <c:v>41395</c:v>
                </c:pt>
                <c:pt idx="643">
                  <c:v>41396</c:v>
                </c:pt>
                <c:pt idx="644">
                  <c:v>41397</c:v>
                </c:pt>
                <c:pt idx="645">
                  <c:v>41398</c:v>
                </c:pt>
                <c:pt idx="646">
                  <c:v>41399</c:v>
                </c:pt>
                <c:pt idx="647">
                  <c:v>41400</c:v>
                </c:pt>
                <c:pt idx="648">
                  <c:v>41401</c:v>
                </c:pt>
                <c:pt idx="649">
                  <c:v>41402</c:v>
                </c:pt>
                <c:pt idx="650">
                  <c:v>41403</c:v>
                </c:pt>
                <c:pt idx="651">
                  <c:v>41404</c:v>
                </c:pt>
                <c:pt idx="652">
                  <c:v>41405</c:v>
                </c:pt>
                <c:pt idx="653">
                  <c:v>41406</c:v>
                </c:pt>
                <c:pt idx="654">
                  <c:v>41407</c:v>
                </c:pt>
                <c:pt idx="655">
                  <c:v>41408</c:v>
                </c:pt>
                <c:pt idx="656">
                  <c:v>41409</c:v>
                </c:pt>
                <c:pt idx="657">
                  <c:v>41410</c:v>
                </c:pt>
                <c:pt idx="658">
                  <c:v>41411</c:v>
                </c:pt>
                <c:pt idx="659">
                  <c:v>41412</c:v>
                </c:pt>
                <c:pt idx="660">
                  <c:v>41413</c:v>
                </c:pt>
                <c:pt idx="661">
                  <c:v>41414</c:v>
                </c:pt>
                <c:pt idx="662">
                  <c:v>41415</c:v>
                </c:pt>
                <c:pt idx="663">
                  <c:v>41416</c:v>
                </c:pt>
                <c:pt idx="664">
                  <c:v>41417</c:v>
                </c:pt>
                <c:pt idx="665">
                  <c:v>41418</c:v>
                </c:pt>
                <c:pt idx="666">
                  <c:v>41419</c:v>
                </c:pt>
                <c:pt idx="667">
                  <c:v>41420</c:v>
                </c:pt>
                <c:pt idx="668">
                  <c:v>41421</c:v>
                </c:pt>
                <c:pt idx="669">
                  <c:v>41422</c:v>
                </c:pt>
                <c:pt idx="670">
                  <c:v>41423</c:v>
                </c:pt>
                <c:pt idx="671">
                  <c:v>41424</c:v>
                </c:pt>
                <c:pt idx="672">
                  <c:v>41425</c:v>
                </c:pt>
                <c:pt idx="673">
                  <c:v>41426</c:v>
                </c:pt>
                <c:pt idx="674">
                  <c:v>41427</c:v>
                </c:pt>
                <c:pt idx="675">
                  <c:v>41428</c:v>
                </c:pt>
                <c:pt idx="676">
                  <c:v>41429</c:v>
                </c:pt>
                <c:pt idx="677">
                  <c:v>41430</c:v>
                </c:pt>
                <c:pt idx="678">
                  <c:v>41431</c:v>
                </c:pt>
                <c:pt idx="679">
                  <c:v>41432</c:v>
                </c:pt>
                <c:pt idx="680">
                  <c:v>41433</c:v>
                </c:pt>
                <c:pt idx="681">
                  <c:v>41434</c:v>
                </c:pt>
                <c:pt idx="682">
                  <c:v>41435</c:v>
                </c:pt>
                <c:pt idx="683">
                  <c:v>41436</c:v>
                </c:pt>
                <c:pt idx="684">
                  <c:v>41437</c:v>
                </c:pt>
                <c:pt idx="685">
                  <c:v>41438</c:v>
                </c:pt>
                <c:pt idx="686">
                  <c:v>41439</c:v>
                </c:pt>
                <c:pt idx="687">
                  <c:v>41440</c:v>
                </c:pt>
                <c:pt idx="688">
                  <c:v>41441</c:v>
                </c:pt>
                <c:pt idx="689">
                  <c:v>41442</c:v>
                </c:pt>
                <c:pt idx="690">
                  <c:v>41443</c:v>
                </c:pt>
                <c:pt idx="691">
                  <c:v>41444</c:v>
                </c:pt>
                <c:pt idx="692">
                  <c:v>41445</c:v>
                </c:pt>
                <c:pt idx="693">
                  <c:v>41446</c:v>
                </c:pt>
                <c:pt idx="694">
                  <c:v>41447</c:v>
                </c:pt>
                <c:pt idx="695">
                  <c:v>41448</c:v>
                </c:pt>
                <c:pt idx="696">
                  <c:v>41449</c:v>
                </c:pt>
                <c:pt idx="697">
                  <c:v>41450</c:v>
                </c:pt>
                <c:pt idx="698">
                  <c:v>41451</c:v>
                </c:pt>
                <c:pt idx="699">
                  <c:v>41452</c:v>
                </c:pt>
                <c:pt idx="700">
                  <c:v>41453</c:v>
                </c:pt>
                <c:pt idx="701">
                  <c:v>41454</c:v>
                </c:pt>
                <c:pt idx="702">
                  <c:v>41455</c:v>
                </c:pt>
                <c:pt idx="703">
                  <c:v>41456</c:v>
                </c:pt>
                <c:pt idx="704">
                  <c:v>41457</c:v>
                </c:pt>
                <c:pt idx="705">
                  <c:v>41458</c:v>
                </c:pt>
                <c:pt idx="706">
                  <c:v>41459</c:v>
                </c:pt>
                <c:pt idx="707">
                  <c:v>41460</c:v>
                </c:pt>
                <c:pt idx="708">
                  <c:v>41461</c:v>
                </c:pt>
                <c:pt idx="709">
                  <c:v>41462</c:v>
                </c:pt>
                <c:pt idx="710">
                  <c:v>41463</c:v>
                </c:pt>
                <c:pt idx="711">
                  <c:v>41464</c:v>
                </c:pt>
                <c:pt idx="712">
                  <c:v>41465</c:v>
                </c:pt>
                <c:pt idx="713">
                  <c:v>41466</c:v>
                </c:pt>
                <c:pt idx="714">
                  <c:v>41467</c:v>
                </c:pt>
                <c:pt idx="715">
                  <c:v>41468</c:v>
                </c:pt>
                <c:pt idx="716">
                  <c:v>41469</c:v>
                </c:pt>
                <c:pt idx="717">
                  <c:v>41470</c:v>
                </c:pt>
                <c:pt idx="718">
                  <c:v>41471</c:v>
                </c:pt>
                <c:pt idx="719">
                  <c:v>41472</c:v>
                </c:pt>
                <c:pt idx="720">
                  <c:v>41473</c:v>
                </c:pt>
                <c:pt idx="721">
                  <c:v>41474</c:v>
                </c:pt>
                <c:pt idx="722">
                  <c:v>41475</c:v>
                </c:pt>
                <c:pt idx="723">
                  <c:v>41476</c:v>
                </c:pt>
                <c:pt idx="724">
                  <c:v>41477</c:v>
                </c:pt>
                <c:pt idx="725">
                  <c:v>41478</c:v>
                </c:pt>
                <c:pt idx="726">
                  <c:v>41479</c:v>
                </c:pt>
                <c:pt idx="727">
                  <c:v>41480</c:v>
                </c:pt>
                <c:pt idx="728">
                  <c:v>41481</c:v>
                </c:pt>
                <c:pt idx="729">
                  <c:v>41482</c:v>
                </c:pt>
                <c:pt idx="730">
                  <c:v>41483</c:v>
                </c:pt>
                <c:pt idx="731">
                  <c:v>41484</c:v>
                </c:pt>
                <c:pt idx="732">
                  <c:v>41485</c:v>
                </c:pt>
                <c:pt idx="733">
                  <c:v>41486</c:v>
                </c:pt>
                <c:pt idx="734">
                  <c:v>41487</c:v>
                </c:pt>
                <c:pt idx="735">
                  <c:v>41488</c:v>
                </c:pt>
                <c:pt idx="736">
                  <c:v>41489</c:v>
                </c:pt>
                <c:pt idx="737">
                  <c:v>41490</c:v>
                </c:pt>
                <c:pt idx="738">
                  <c:v>41491</c:v>
                </c:pt>
                <c:pt idx="739">
                  <c:v>41492</c:v>
                </c:pt>
                <c:pt idx="740">
                  <c:v>41493</c:v>
                </c:pt>
                <c:pt idx="741">
                  <c:v>41494</c:v>
                </c:pt>
                <c:pt idx="742">
                  <c:v>41495</c:v>
                </c:pt>
                <c:pt idx="743">
                  <c:v>41496</c:v>
                </c:pt>
                <c:pt idx="744">
                  <c:v>41497</c:v>
                </c:pt>
                <c:pt idx="745">
                  <c:v>41498</c:v>
                </c:pt>
                <c:pt idx="746">
                  <c:v>41499</c:v>
                </c:pt>
                <c:pt idx="747">
                  <c:v>41500</c:v>
                </c:pt>
                <c:pt idx="748">
                  <c:v>41501</c:v>
                </c:pt>
                <c:pt idx="749">
                  <c:v>41502</c:v>
                </c:pt>
                <c:pt idx="750">
                  <c:v>41503</c:v>
                </c:pt>
                <c:pt idx="751">
                  <c:v>41504</c:v>
                </c:pt>
                <c:pt idx="752">
                  <c:v>41505</c:v>
                </c:pt>
                <c:pt idx="753">
                  <c:v>41506</c:v>
                </c:pt>
                <c:pt idx="754">
                  <c:v>41507</c:v>
                </c:pt>
                <c:pt idx="755">
                  <c:v>41508</c:v>
                </c:pt>
                <c:pt idx="756">
                  <c:v>41509</c:v>
                </c:pt>
                <c:pt idx="757">
                  <c:v>41510</c:v>
                </c:pt>
                <c:pt idx="758">
                  <c:v>41511</c:v>
                </c:pt>
                <c:pt idx="759">
                  <c:v>41512</c:v>
                </c:pt>
                <c:pt idx="760">
                  <c:v>41513</c:v>
                </c:pt>
                <c:pt idx="761">
                  <c:v>41514</c:v>
                </c:pt>
                <c:pt idx="762">
                  <c:v>41515</c:v>
                </c:pt>
                <c:pt idx="763">
                  <c:v>41516</c:v>
                </c:pt>
                <c:pt idx="764">
                  <c:v>41517</c:v>
                </c:pt>
                <c:pt idx="765">
                  <c:v>41518</c:v>
                </c:pt>
                <c:pt idx="766">
                  <c:v>41519</c:v>
                </c:pt>
                <c:pt idx="767">
                  <c:v>41520</c:v>
                </c:pt>
                <c:pt idx="768">
                  <c:v>41521</c:v>
                </c:pt>
                <c:pt idx="769">
                  <c:v>41522</c:v>
                </c:pt>
                <c:pt idx="770">
                  <c:v>41523</c:v>
                </c:pt>
                <c:pt idx="771">
                  <c:v>41524</c:v>
                </c:pt>
                <c:pt idx="772">
                  <c:v>41525</c:v>
                </c:pt>
                <c:pt idx="773">
                  <c:v>41526</c:v>
                </c:pt>
                <c:pt idx="774">
                  <c:v>41527</c:v>
                </c:pt>
                <c:pt idx="775">
                  <c:v>41528</c:v>
                </c:pt>
                <c:pt idx="776">
                  <c:v>41529</c:v>
                </c:pt>
                <c:pt idx="777">
                  <c:v>41530</c:v>
                </c:pt>
                <c:pt idx="778">
                  <c:v>41531</c:v>
                </c:pt>
                <c:pt idx="779">
                  <c:v>41532</c:v>
                </c:pt>
                <c:pt idx="780">
                  <c:v>41533</c:v>
                </c:pt>
                <c:pt idx="781">
                  <c:v>41534</c:v>
                </c:pt>
                <c:pt idx="782">
                  <c:v>41535</c:v>
                </c:pt>
                <c:pt idx="783">
                  <c:v>41536</c:v>
                </c:pt>
                <c:pt idx="784">
                  <c:v>41537</c:v>
                </c:pt>
                <c:pt idx="785">
                  <c:v>41538</c:v>
                </c:pt>
                <c:pt idx="786">
                  <c:v>41539</c:v>
                </c:pt>
                <c:pt idx="787">
                  <c:v>41540</c:v>
                </c:pt>
                <c:pt idx="788">
                  <c:v>41541</c:v>
                </c:pt>
                <c:pt idx="789">
                  <c:v>41542</c:v>
                </c:pt>
                <c:pt idx="790">
                  <c:v>41543</c:v>
                </c:pt>
                <c:pt idx="791">
                  <c:v>41544</c:v>
                </c:pt>
                <c:pt idx="792">
                  <c:v>41545</c:v>
                </c:pt>
                <c:pt idx="793">
                  <c:v>41546</c:v>
                </c:pt>
                <c:pt idx="794">
                  <c:v>41547</c:v>
                </c:pt>
                <c:pt idx="795">
                  <c:v>41548</c:v>
                </c:pt>
                <c:pt idx="796">
                  <c:v>41549</c:v>
                </c:pt>
                <c:pt idx="797">
                  <c:v>41550</c:v>
                </c:pt>
                <c:pt idx="798">
                  <c:v>41551</c:v>
                </c:pt>
                <c:pt idx="799">
                  <c:v>41552</c:v>
                </c:pt>
                <c:pt idx="800">
                  <c:v>41553</c:v>
                </c:pt>
                <c:pt idx="801">
                  <c:v>41554</c:v>
                </c:pt>
                <c:pt idx="802">
                  <c:v>41555</c:v>
                </c:pt>
                <c:pt idx="803">
                  <c:v>41556</c:v>
                </c:pt>
                <c:pt idx="804">
                  <c:v>41557</c:v>
                </c:pt>
                <c:pt idx="805">
                  <c:v>41558</c:v>
                </c:pt>
                <c:pt idx="806">
                  <c:v>41559</c:v>
                </c:pt>
                <c:pt idx="807">
                  <c:v>41560</c:v>
                </c:pt>
                <c:pt idx="808">
                  <c:v>41561</c:v>
                </c:pt>
                <c:pt idx="809">
                  <c:v>41562</c:v>
                </c:pt>
                <c:pt idx="810">
                  <c:v>41563</c:v>
                </c:pt>
                <c:pt idx="811">
                  <c:v>41564</c:v>
                </c:pt>
                <c:pt idx="812">
                  <c:v>41565</c:v>
                </c:pt>
                <c:pt idx="813">
                  <c:v>41566</c:v>
                </c:pt>
                <c:pt idx="814">
                  <c:v>41567</c:v>
                </c:pt>
                <c:pt idx="815">
                  <c:v>41568</c:v>
                </c:pt>
                <c:pt idx="816">
                  <c:v>41569</c:v>
                </c:pt>
                <c:pt idx="817">
                  <c:v>41570</c:v>
                </c:pt>
                <c:pt idx="818">
                  <c:v>41571</c:v>
                </c:pt>
                <c:pt idx="819">
                  <c:v>41572</c:v>
                </c:pt>
                <c:pt idx="820">
                  <c:v>41573</c:v>
                </c:pt>
                <c:pt idx="821">
                  <c:v>41574</c:v>
                </c:pt>
                <c:pt idx="822">
                  <c:v>41575</c:v>
                </c:pt>
                <c:pt idx="823">
                  <c:v>41576</c:v>
                </c:pt>
                <c:pt idx="824">
                  <c:v>41577</c:v>
                </c:pt>
                <c:pt idx="825">
                  <c:v>41578</c:v>
                </c:pt>
                <c:pt idx="826">
                  <c:v>41579</c:v>
                </c:pt>
                <c:pt idx="827">
                  <c:v>41580</c:v>
                </c:pt>
                <c:pt idx="828">
                  <c:v>41581</c:v>
                </c:pt>
                <c:pt idx="829">
                  <c:v>41582</c:v>
                </c:pt>
                <c:pt idx="830">
                  <c:v>41583</c:v>
                </c:pt>
                <c:pt idx="831">
                  <c:v>41584</c:v>
                </c:pt>
                <c:pt idx="832">
                  <c:v>41585</c:v>
                </c:pt>
                <c:pt idx="833">
                  <c:v>41586</c:v>
                </c:pt>
                <c:pt idx="834">
                  <c:v>41587</c:v>
                </c:pt>
                <c:pt idx="835">
                  <c:v>41588</c:v>
                </c:pt>
                <c:pt idx="836">
                  <c:v>41589</c:v>
                </c:pt>
                <c:pt idx="837">
                  <c:v>41590</c:v>
                </c:pt>
                <c:pt idx="838">
                  <c:v>41591</c:v>
                </c:pt>
                <c:pt idx="839">
                  <c:v>41592</c:v>
                </c:pt>
                <c:pt idx="840">
                  <c:v>41593</c:v>
                </c:pt>
                <c:pt idx="841">
                  <c:v>41594</c:v>
                </c:pt>
                <c:pt idx="842">
                  <c:v>41595</c:v>
                </c:pt>
                <c:pt idx="843">
                  <c:v>41596</c:v>
                </c:pt>
                <c:pt idx="844">
                  <c:v>41597</c:v>
                </c:pt>
                <c:pt idx="845">
                  <c:v>41598</c:v>
                </c:pt>
                <c:pt idx="846">
                  <c:v>41599</c:v>
                </c:pt>
                <c:pt idx="847">
                  <c:v>41600</c:v>
                </c:pt>
                <c:pt idx="848">
                  <c:v>41601</c:v>
                </c:pt>
                <c:pt idx="849">
                  <c:v>41602</c:v>
                </c:pt>
                <c:pt idx="850">
                  <c:v>41603</c:v>
                </c:pt>
                <c:pt idx="851">
                  <c:v>41604</c:v>
                </c:pt>
                <c:pt idx="852">
                  <c:v>41605</c:v>
                </c:pt>
                <c:pt idx="853">
                  <c:v>41606</c:v>
                </c:pt>
                <c:pt idx="854">
                  <c:v>41607</c:v>
                </c:pt>
                <c:pt idx="855">
                  <c:v>41608</c:v>
                </c:pt>
                <c:pt idx="856">
                  <c:v>41609</c:v>
                </c:pt>
                <c:pt idx="857">
                  <c:v>41610</c:v>
                </c:pt>
                <c:pt idx="858">
                  <c:v>41611</c:v>
                </c:pt>
                <c:pt idx="859">
                  <c:v>41612</c:v>
                </c:pt>
                <c:pt idx="860">
                  <c:v>41613</c:v>
                </c:pt>
                <c:pt idx="861">
                  <c:v>41614</c:v>
                </c:pt>
                <c:pt idx="862">
                  <c:v>41615</c:v>
                </c:pt>
                <c:pt idx="863">
                  <c:v>41616</c:v>
                </c:pt>
                <c:pt idx="864">
                  <c:v>41617</c:v>
                </c:pt>
                <c:pt idx="865">
                  <c:v>41618</c:v>
                </c:pt>
                <c:pt idx="866">
                  <c:v>41619</c:v>
                </c:pt>
                <c:pt idx="867">
                  <c:v>41620</c:v>
                </c:pt>
                <c:pt idx="868">
                  <c:v>41621</c:v>
                </c:pt>
                <c:pt idx="869">
                  <c:v>41622</c:v>
                </c:pt>
                <c:pt idx="870">
                  <c:v>41623</c:v>
                </c:pt>
                <c:pt idx="871">
                  <c:v>41624</c:v>
                </c:pt>
                <c:pt idx="872">
                  <c:v>41625</c:v>
                </c:pt>
                <c:pt idx="873">
                  <c:v>41626</c:v>
                </c:pt>
                <c:pt idx="874">
                  <c:v>41627</c:v>
                </c:pt>
                <c:pt idx="875">
                  <c:v>41628</c:v>
                </c:pt>
                <c:pt idx="876">
                  <c:v>41629</c:v>
                </c:pt>
                <c:pt idx="877">
                  <c:v>41630</c:v>
                </c:pt>
                <c:pt idx="878">
                  <c:v>41631</c:v>
                </c:pt>
                <c:pt idx="879">
                  <c:v>41632</c:v>
                </c:pt>
                <c:pt idx="880">
                  <c:v>41633</c:v>
                </c:pt>
                <c:pt idx="881">
                  <c:v>41634</c:v>
                </c:pt>
                <c:pt idx="882">
                  <c:v>41635</c:v>
                </c:pt>
                <c:pt idx="883">
                  <c:v>41636</c:v>
                </c:pt>
                <c:pt idx="884">
                  <c:v>41637</c:v>
                </c:pt>
                <c:pt idx="885">
                  <c:v>41638</c:v>
                </c:pt>
                <c:pt idx="886">
                  <c:v>41639</c:v>
                </c:pt>
                <c:pt idx="887">
                  <c:v>41640</c:v>
                </c:pt>
                <c:pt idx="888">
                  <c:v>41641</c:v>
                </c:pt>
                <c:pt idx="889">
                  <c:v>41642</c:v>
                </c:pt>
                <c:pt idx="890">
                  <c:v>41643</c:v>
                </c:pt>
                <c:pt idx="891">
                  <c:v>41644</c:v>
                </c:pt>
                <c:pt idx="892">
                  <c:v>41645</c:v>
                </c:pt>
                <c:pt idx="893">
                  <c:v>41646</c:v>
                </c:pt>
                <c:pt idx="894">
                  <c:v>41647</c:v>
                </c:pt>
                <c:pt idx="895">
                  <c:v>41648</c:v>
                </c:pt>
                <c:pt idx="896">
                  <c:v>41649</c:v>
                </c:pt>
                <c:pt idx="897">
                  <c:v>41650</c:v>
                </c:pt>
                <c:pt idx="898">
                  <c:v>41651</c:v>
                </c:pt>
                <c:pt idx="899">
                  <c:v>41652</c:v>
                </c:pt>
                <c:pt idx="900">
                  <c:v>41653</c:v>
                </c:pt>
                <c:pt idx="901">
                  <c:v>41654</c:v>
                </c:pt>
                <c:pt idx="902">
                  <c:v>41655</c:v>
                </c:pt>
                <c:pt idx="903">
                  <c:v>41656</c:v>
                </c:pt>
                <c:pt idx="904">
                  <c:v>41657</c:v>
                </c:pt>
                <c:pt idx="905">
                  <c:v>41658</c:v>
                </c:pt>
                <c:pt idx="906">
                  <c:v>41659</c:v>
                </c:pt>
                <c:pt idx="907">
                  <c:v>41660</c:v>
                </c:pt>
                <c:pt idx="908">
                  <c:v>41661</c:v>
                </c:pt>
                <c:pt idx="909">
                  <c:v>41662</c:v>
                </c:pt>
                <c:pt idx="910">
                  <c:v>41663</c:v>
                </c:pt>
                <c:pt idx="911">
                  <c:v>41664</c:v>
                </c:pt>
                <c:pt idx="912">
                  <c:v>41665</c:v>
                </c:pt>
                <c:pt idx="913">
                  <c:v>41666</c:v>
                </c:pt>
                <c:pt idx="914">
                  <c:v>41667</c:v>
                </c:pt>
                <c:pt idx="915">
                  <c:v>41668</c:v>
                </c:pt>
                <c:pt idx="916">
                  <c:v>41669</c:v>
                </c:pt>
                <c:pt idx="917">
                  <c:v>41670</c:v>
                </c:pt>
                <c:pt idx="918">
                  <c:v>41671</c:v>
                </c:pt>
                <c:pt idx="919">
                  <c:v>41672</c:v>
                </c:pt>
                <c:pt idx="920">
                  <c:v>41673</c:v>
                </c:pt>
                <c:pt idx="921">
                  <c:v>41674</c:v>
                </c:pt>
                <c:pt idx="922">
                  <c:v>41675</c:v>
                </c:pt>
                <c:pt idx="923">
                  <c:v>41676</c:v>
                </c:pt>
                <c:pt idx="924">
                  <c:v>41677</c:v>
                </c:pt>
                <c:pt idx="925">
                  <c:v>41678</c:v>
                </c:pt>
                <c:pt idx="926">
                  <c:v>41679</c:v>
                </c:pt>
                <c:pt idx="927">
                  <c:v>41680</c:v>
                </c:pt>
                <c:pt idx="928">
                  <c:v>41681</c:v>
                </c:pt>
                <c:pt idx="929">
                  <c:v>41682</c:v>
                </c:pt>
                <c:pt idx="930">
                  <c:v>41683</c:v>
                </c:pt>
                <c:pt idx="931">
                  <c:v>41684</c:v>
                </c:pt>
                <c:pt idx="932">
                  <c:v>41685</c:v>
                </c:pt>
                <c:pt idx="933">
                  <c:v>41686</c:v>
                </c:pt>
                <c:pt idx="934">
                  <c:v>41687</c:v>
                </c:pt>
                <c:pt idx="935">
                  <c:v>41688</c:v>
                </c:pt>
                <c:pt idx="936">
                  <c:v>41689</c:v>
                </c:pt>
                <c:pt idx="937">
                  <c:v>41690</c:v>
                </c:pt>
                <c:pt idx="938">
                  <c:v>41691</c:v>
                </c:pt>
                <c:pt idx="939">
                  <c:v>41692</c:v>
                </c:pt>
                <c:pt idx="940">
                  <c:v>41693</c:v>
                </c:pt>
                <c:pt idx="941">
                  <c:v>41694</c:v>
                </c:pt>
                <c:pt idx="942">
                  <c:v>41695</c:v>
                </c:pt>
                <c:pt idx="943">
                  <c:v>41696</c:v>
                </c:pt>
                <c:pt idx="944">
                  <c:v>41697</c:v>
                </c:pt>
                <c:pt idx="945">
                  <c:v>41698</c:v>
                </c:pt>
                <c:pt idx="946">
                  <c:v>41699</c:v>
                </c:pt>
                <c:pt idx="947">
                  <c:v>41700</c:v>
                </c:pt>
                <c:pt idx="948">
                  <c:v>41701</c:v>
                </c:pt>
                <c:pt idx="949">
                  <c:v>41702</c:v>
                </c:pt>
                <c:pt idx="950">
                  <c:v>41703</c:v>
                </c:pt>
                <c:pt idx="951">
                  <c:v>41704</c:v>
                </c:pt>
                <c:pt idx="952">
                  <c:v>41705</c:v>
                </c:pt>
                <c:pt idx="953">
                  <c:v>41706</c:v>
                </c:pt>
                <c:pt idx="954">
                  <c:v>41707</c:v>
                </c:pt>
                <c:pt idx="955">
                  <c:v>41708</c:v>
                </c:pt>
                <c:pt idx="956">
                  <c:v>41709</c:v>
                </c:pt>
                <c:pt idx="957">
                  <c:v>41710</c:v>
                </c:pt>
                <c:pt idx="958">
                  <c:v>41711</c:v>
                </c:pt>
                <c:pt idx="959">
                  <c:v>41712</c:v>
                </c:pt>
                <c:pt idx="960">
                  <c:v>41713</c:v>
                </c:pt>
                <c:pt idx="961">
                  <c:v>41714</c:v>
                </c:pt>
                <c:pt idx="962">
                  <c:v>41715</c:v>
                </c:pt>
                <c:pt idx="963">
                  <c:v>41716</c:v>
                </c:pt>
                <c:pt idx="964">
                  <c:v>41717</c:v>
                </c:pt>
                <c:pt idx="965">
                  <c:v>41718</c:v>
                </c:pt>
                <c:pt idx="966">
                  <c:v>41719</c:v>
                </c:pt>
                <c:pt idx="967">
                  <c:v>41720</c:v>
                </c:pt>
                <c:pt idx="968">
                  <c:v>41721</c:v>
                </c:pt>
                <c:pt idx="969">
                  <c:v>41722</c:v>
                </c:pt>
                <c:pt idx="970">
                  <c:v>41723</c:v>
                </c:pt>
                <c:pt idx="971">
                  <c:v>41724</c:v>
                </c:pt>
                <c:pt idx="972">
                  <c:v>41725</c:v>
                </c:pt>
                <c:pt idx="973">
                  <c:v>41726</c:v>
                </c:pt>
                <c:pt idx="974">
                  <c:v>41727</c:v>
                </c:pt>
                <c:pt idx="975">
                  <c:v>41728</c:v>
                </c:pt>
                <c:pt idx="976">
                  <c:v>41729</c:v>
                </c:pt>
                <c:pt idx="977">
                  <c:v>41730</c:v>
                </c:pt>
                <c:pt idx="978">
                  <c:v>41731</c:v>
                </c:pt>
                <c:pt idx="979">
                  <c:v>41732</c:v>
                </c:pt>
                <c:pt idx="980">
                  <c:v>41733</c:v>
                </c:pt>
                <c:pt idx="981">
                  <c:v>41734</c:v>
                </c:pt>
                <c:pt idx="982">
                  <c:v>41735</c:v>
                </c:pt>
                <c:pt idx="983">
                  <c:v>41736</c:v>
                </c:pt>
                <c:pt idx="984">
                  <c:v>41737</c:v>
                </c:pt>
                <c:pt idx="985">
                  <c:v>41738</c:v>
                </c:pt>
                <c:pt idx="986">
                  <c:v>41739</c:v>
                </c:pt>
                <c:pt idx="987">
                  <c:v>41740</c:v>
                </c:pt>
                <c:pt idx="988">
                  <c:v>41741</c:v>
                </c:pt>
                <c:pt idx="989">
                  <c:v>41742</c:v>
                </c:pt>
                <c:pt idx="990">
                  <c:v>41743</c:v>
                </c:pt>
                <c:pt idx="991">
                  <c:v>41744</c:v>
                </c:pt>
                <c:pt idx="992">
                  <c:v>41745</c:v>
                </c:pt>
                <c:pt idx="993">
                  <c:v>41746</c:v>
                </c:pt>
                <c:pt idx="994">
                  <c:v>41747</c:v>
                </c:pt>
                <c:pt idx="995">
                  <c:v>41748</c:v>
                </c:pt>
                <c:pt idx="996">
                  <c:v>41749</c:v>
                </c:pt>
                <c:pt idx="997">
                  <c:v>41750</c:v>
                </c:pt>
                <c:pt idx="998">
                  <c:v>41751</c:v>
                </c:pt>
                <c:pt idx="999">
                  <c:v>41752</c:v>
                </c:pt>
                <c:pt idx="1000">
                  <c:v>41753</c:v>
                </c:pt>
                <c:pt idx="1001">
                  <c:v>41754</c:v>
                </c:pt>
                <c:pt idx="1002">
                  <c:v>41755</c:v>
                </c:pt>
                <c:pt idx="1003">
                  <c:v>41756</c:v>
                </c:pt>
                <c:pt idx="1004">
                  <c:v>41757</c:v>
                </c:pt>
                <c:pt idx="1005">
                  <c:v>41758</c:v>
                </c:pt>
                <c:pt idx="1006">
                  <c:v>41759</c:v>
                </c:pt>
                <c:pt idx="1007">
                  <c:v>41760</c:v>
                </c:pt>
                <c:pt idx="1008">
                  <c:v>41761</c:v>
                </c:pt>
                <c:pt idx="1009">
                  <c:v>41762</c:v>
                </c:pt>
                <c:pt idx="1010">
                  <c:v>41763</c:v>
                </c:pt>
                <c:pt idx="1011">
                  <c:v>41764</c:v>
                </c:pt>
                <c:pt idx="1012">
                  <c:v>41765</c:v>
                </c:pt>
                <c:pt idx="1013">
                  <c:v>41766</c:v>
                </c:pt>
                <c:pt idx="1014">
                  <c:v>41767</c:v>
                </c:pt>
                <c:pt idx="1015">
                  <c:v>41768</c:v>
                </c:pt>
                <c:pt idx="1016">
                  <c:v>41769</c:v>
                </c:pt>
                <c:pt idx="1017">
                  <c:v>41770</c:v>
                </c:pt>
                <c:pt idx="1018">
                  <c:v>41771</c:v>
                </c:pt>
                <c:pt idx="1019">
                  <c:v>41772</c:v>
                </c:pt>
                <c:pt idx="1020">
                  <c:v>41773</c:v>
                </c:pt>
                <c:pt idx="1021">
                  <c:v>41774</c:v>
                </c:pt>
                <c:pt idx="1022">
                  <c:v>41775</c:v>
                </c:pt>
                <c:pt idx="1023">
                  <c:v>41776</c:v>
                </c:pt>
                <c:pt idx="1024">
                  <c:v>41777</c:v>
                </c:pt>
                <c:pt idx="1025">
                  <c:v>41778</c:v>
                </c:pt>
                <c:pt idx="1026">
                  <c:v>41779</c:v>
                </c:pt>
                <c:pt idx="1027">
                  <c:v>41780</c:v>
                </c:pt>
                <c:pt idx="1028">
                  <c:v>41781</c:v>
                </c:pt>
                <c:pt idx="1029">
                  <c:v>41782</c:v>
                </c:pt>
                <c:pt idx="1030">
                  <c:v>41783</c:v>
                </c:pt>
                <c:pt idx="1031">
                  <c:v>41784</c:v>
                </c:pt>
                <c:pt idx="1032">
                  <c:v>41785</c:v>
                </c:pt>
                <c:pt idx="1033">
                  <c:v>41786</c:v>
                </c:pt>
                <c:pt idx="1034">
                  <c:v>41787</c:v>
                </c:pt>
                <c:pt idx="1035">
                  <c:v>41788</c:v>
                </c:pt>
                <c:pt idx="1036">
                  <c:v>41789</c:v>
                </c:pt>
                <c:pt idx="1037">
                  <c:v>41790</c:v>
                </c:pt>
                <c:pt idx="1038">
                  <c:v>41791</c:v>
                </c:pt>
                <c:pt idx="1039">
                  <c:v>41792</c:v>
                </c:pt>
                <c:pt idx="1040">
                  <c:v>41793</c:v>
                </c:pt>
                <c:pt idx="1041">
                  <c:v>41794</c:v>
                </c:pt>
                <c:pt idx="1042">
                  <c:v>41795</c:v>
                </c:pt>
                <c:pt idx="1043">
                  <c:v>41796</c:v>
                </c:pt>
                <c:pt idx="1044">
                  <c:v>41797</c:v>
                </c:pt>
                <c:pt idx="1045">
                  <c:v>41798</c:v>
                </c:pt>
                <c:pt idx="1046">
                  <c:v>41799</c:v>
                </c:pt>
                <c:pt idx="1047">
                  <c:v>41800</c:v>
                </c:pt>
                <c:pt idx="1048">
                  <c:v>41801</c:v>
                </c:pt>
                <c:pt idx="1049">
                  <c:v>41802</c:v>
                </c:pt>
                <c:pt idx="1050">
                  <c:v>41803</c:v>
                </c:pt>
                <c:pt idx="1051">
                  <c:v>41804</c:v>
                </c:pt>
                <c:pt idx="1052">
                  <c:v>41805</c:v>
                </c:pt>
                <c:pt idx="1053">
                  <c:v>41806</c:v>
                </c:pt>
                <c:pt idx="1054">
                  <c:v>41807</c:v>
                </c:pt>
                <c:pt idx="1055">
                  <c:v>41808</c:v>
                </c:pt>
                <c:pt idx="1056">
                  <c:v>41809</c:v>
                </c:pt>
                <c:pt idx="1057">
                  <c:v>41810</c:v>
                </c:pt>
                <c:pt idx="1058">
                  <c:v>41811</c:v>
                </c:pt>
                <c:pt idx="1059">
                  <c:v>41812</c:v>
                </c:pt>
                <c:pt idx="1060">
                  <c:v>41813</c:v>
                </c:pt>
                <c:pt idx="1061">
                  <c:v>41814</c:v>
                </c:pt>
                <c:pt idx="1062">
                  <c:v>41815</c:v>
                </c:pt>
                <c:pt idx="1063">
                  <c:v>41816</c:v>
                </c:pt>
                <c:pt idx="1064">
                  <c:v>41817</c:v>
                </c:pt>
                <c:pt idx="1065">
                  <c:v>41818</c:v>
                </c:pt>
                <c:pt idx="1066">
                  <c:v>41819</c:v>
                </c:pt>
                <c:pt idx="1067">
                  <c:v>41820</c:v>
                </c:pt>
                <c:pt idx="1068">
                  <c:v>41821</c:v>
                </c:pt>
                <c:pt idx="1069">
                  <c:v>41822</c:v>
                </c:pt>
                <c:pt idx="1070">
                  <c:v>41823</c:v>
                </c:pt>
                <c:pt idx="1071">
                  <c:v>41824</c:v>
                </c:pt>
                <c:pt idx="1072">
                  <c:v>41825</c:v>
                </c:pt>
                <c:pt idx="1073">
                  <c:v>41826</c:v>
                </c:pt>
                <c:pt idx="1074">
                  <c:v>41827</c:v>
                </c:pt>
                <c:pt idx="1075">
                  <c:v>41828</c:v>
                </c:pt>
                <c:pt idx="1076">
                  <c:v>41829</c:v>
                </c:pt>
                <c:pt idx="1077">
                  <c:v>41830</c:v>
                </c:pt>
                <c:pt idx="1078">
                  <c:v>41831</c:v>
                </c:pt>
                <c:pt idx="1079">
                  <c:v>41832</c:v>
                </c:pt>
                <c:pt idx="1080">
                  <c:v>41833</c:v>
                </c:pt>
                <c:pt idx="1081">
                  <c:v>41834</c:v>
                </c:pt>
                <c:pt idx="1082">
                  <c:v>41835</c:v>
                </c:pt>
                <c:pt idx="1083">
                  <c:v>41836</c:v>
                </c:pt>
                <c:pt idx="1084">
                  <c:v>41837</c:v>
                </c:pt>
                <c:pt idx="1085">
                  <c:v>41838</c:v>
                </c:pt>
                <c:pt idx="1086">
                  <c:v>41839</c:v>
                </c:pt>
                <c:pt idx="1087">
                  <c:v>41840</c:v>
                </c:pt>
                <c:pt idx="1088">
                  <c:v>41841</c:v>
                </c:pt>
                <c:pt idx="1089">
                  <c:v>41842</c:v>
                </c:pt>
                <c:pt idx="1090">
                  <c:v>41843</c:v>
                </c:pt>
                <c:pt idx="1091">
                  <c:v>41844</c:v>
                </c:pt>
                <c:pt idx="1092">
                  <c:v>41845</c:v>
                </c:pt>
                <c:pt idx="1093">
                  <c:v>41846</c:v>
                </c:pt>
                <c:pt idx="1094">
                  <c:v>41847</c:v>
                </c:pt>
                <c:pt idx="1095">
                  <c:v>41848</c:v>
                </c:pt>
                <c:pt idx="1096">
                  <c:v>41849</c:v>
                </c:pt>
                <c:pt idx="1097">
                  <c:v>41850</c:v>
                </c:pt>
                <c:pt idx="1098">
                  <c:v>41851</c:v>
                </c:pt>
                <c:pt idx="1099">
                  <c:v>41852</c:v>
                </c:pt>
                <c:pt idx="1100">
                  <c:v>41853</c:v>
                </c:pt>
                <c:pt idx="1101">
                  <c:v>41854</c:v>
                </c:pt>
                <c:pt idx="1102">
                  <c:v>41855</c:v>
                </c:pt>
                <c:pt idx="1103">
                  <c:v>41856</c:v>
                </c:pt>
                <c:pt idx="1104">
                  <c:v>41857</c:v>
                </c:pt>
                <c:pt idx="1105">
                  <c:v>41858</c:v>
                </c:pt>
                <c:pt idx="1106">
                  <c:v>41859</c:v>
                </c:pt>
                <c:pt idx="1107">
                  <c:v>41860</c:v>
                </c:pt>
                <c:pt idx="1108">
                  <c:v>41861</c:v>
                </c:pt>
                <c:pt idx="1109">
                  <c:v>41862</c:v>
                </c:pt>
                <c:pt idx="1110">
                  <c:v>41863</c:v>
                </c:pt>
                <c:pt idx="1111">
                  <c:v>41864</c:v>
                </c:pt>
                <c:pt idx="1112">
                  <c:v>41865</c:v>
                </c:pt>
                <c:pt idx="1113">
                  <c:v>41866</c:v>
                </c:pt>
                <c:pt idx="1114">
                  <c:v>41867</c:v>
                </c:pt>
                <c:pt idx="1115">
                  <c:v>41868</c:v>
                </c:pt>
                <c:pt idx="1116">
                  <c:v>41869</c:v>
                </c:pt>
                <c:pt idx="1117">
                  <c:v>41870</c:v>
                </c:pt>
                <c:pt idx="1118">
                  <c:v>41871</c:v>
                </c:pt>
                <c:pt idx="1119">
                  <c:v>41872</c:v>
                </c:pt>
                <c:pt idx="1120">
                  <c:v>41873</c:v>
                </c:pt>
                <c:pt idx="1121">
                  <c:v>41874</c:v>
                </c:pt>
                <c:pt idx="1122">
                  <c:v>41875</c:v>
                </c:pt>
                <c:pt idx="1123">
                  <c:v>41876</c:v>
                </c:pt>
                <c:pt idx="1124">
                  <c:v>41877</c:v>
                </c:pt>
                <c:pt idx="1125">
                  <c:v>41878</c:v>
                </c:pt>
                <c:pt idx="1126">
                  <c:v>41879</c:v>
                </c:pt>
                <c:pt idx="1127">
                  <c:v>41880</c:v>
                </c:pt>
                <c:pt idx="1128">
                  <c:v>41881</c:v>
                </c:pt>
                <c:pt idx="1129">
                  <c:v>41882</c:v>
                </c:pt>
                <c:pt idx="1130">
                  <c:v>41883</c:v>
                </c:pt>
                <c:pt idx="1131">
                  <c:v>41884</c:v>
                </c:pt>
                <c:pt idx="1132">
                  <c:v>41885</c:v>
                </c:pt>
                <c:pt idx="1133">
                  <c:v>41886</c:v>
                </c:pt>
                <c:pt idx="1134">
                  <c:v>41887</c:v>
                </c:pt>
                <c:pt idx="1135">
                  <c:v>41888</c:v>
                </c:pt>
                <c:pt idx="1136">
                  <c:v>41889</c:v>
                </c:pt>
                <c:pt idx="1137">
                  <c:v>41890</c:v>
                </c:pt>
                <c:pt idx="1138">
                  <c:v>41891</c:v>
                </c:pt>
                <c:pt idx="1139">
                  <c:v>41892</c:v>
                </c:pt>
                <c:pt idx="1140">
                  <c:v>41893</c:v>
                </c:pt>
                <c:pt idx="1141">
                  <c:v>41894</c:v>
                </c:pt>
                <c:pt idx="1142">
                  <c:v>41895</c:v>
                </c:pt>
                <c:pt idx="1143">
                  <c:v>41896</c:v>
                </c:pt>
                <c:pt idx="1144">
                  <c:v>41897</c:v>
                </c:pt>
                <c:pt idx="1145">
                  <c:v>41898</c:v>
                </c:pt>
                <c:pt idx="1146">
                  <c:v>41899</c:v>
                </c:pt>
                <c:pt idx="1147">
                  <c:v>41900</c:v>
                </c:pt>
                <c:pt idx="1148">
                  <c:v>41901</c:v>
                </c:pt>
                <c:pt idx="1149">
                  <c:v>41902</c:v>
                </c:pt>
                <c:pt idx="1150">
                  <c:v>41903</c:v>
                </c:pt>
                <c:pt idx="1151">
                  <c:v>41904</c:v>
                </c:pt>
                <c:pt idx="1152">
                  <c:v>41905</c:v>
                </c:pt>
                <c:pt idx="1153">
                  <c:v>41906</c:v>
                </c:pt>
                <c:pt idx="1154">
                  <c:v>41907</c:v>
                </c:pt>
                <c:pt idx="1155">
                  <c:v>41908</c:v>
                </c:pt>
                <c:pt idx="1156">
                  <c:v>41909</c:v>
                </c:pt>
                <c:pt idx="1157">
                  <c:v>41910</c:v>
                </c:pt>
                <c:pt idx="1158">
                  <c:v>41911</c:v>
                </c:pt>
                <c:pt idx="1159">
                  <c:v>41912</c:v>
                </c:pt>
                <c:pt idx="1160">
                  <c:v>41913</c:v>
                </c:pt>
                <c:pt idx="1161">
                  <c:v>41914</c:v>
                </c:pt>
                <c:pt idx="1162">
                  <c:v>41915</c:v>
                </c:pt>
                <c:pt idx="1163">
                  <c:v>41916</c:v>
                </c:pt>
                <c:pt idx="1164">
                  <c:v>41917</c:v>
                </c:pt>
                <c:pt idx="1165">
                  <c:v>41918</c:v>
                </c:pt>
                <c:pt idx="1166">
                  <c:v>41919</c:v>
                </c:pt>
                <c:pt idx="1167">
                  <c:v>41920</c:v>
                </c:pt>
                <c:pt idx="1168">
                  <c:v>41921</c:v>
                </c:pt>
                <c:pt idx="1169">
                  <c:v>41922</c:v>
                </c:pt>
                <c:pt idx="1170">
                  <c:v>41923</c:v>
                </c:pt>
                <c:pt idx="1171">
                  <c:v>41924</c:v>
                </c:pt>
                <c:pt idx="1172">
                  <c:v>41925</c:v>
                </c:pt>
                <c:pt idx="1173">
                  <c:v>41926</c:v>
                </c:pt>
                <c:pt idx="1174">
                  <c:v>41927</c:v>
                </c:pt>
                <c:pt idx="1175">
                  <c:v>41928</c:v>
                </c:pt>
                <c:pt idx="1176">
                  <c:v>41929</c:v>
                </c:pt>
                <c:pt idx="1177">
                  <c:v>41930</c:v>
                </c:pt>
                <c:pt idx="1178">
                  <c:v>41931</c:v>
                </c:pt>
                <c:pt idx="1179">
                  <c:v>41932</c:v>
                </c:pt>
                <c:pt idx="1180">
                  <c:v>41933</c:v>
                </c:pt>
                <c:pt idx="1181">
                  <c:v>41934</c:v>
                </c:pt>
                <c:pt idx="1182">
                  <c:v>41935</c:v>
                </c:pt>
                <c:pt idx="1183">
                  <c:v>41936</c:v>
                </c:pt>
                <c:pt idx="1184">
                  <c:v>41937</c:v>
                </c:pt>
                <c:pt idx="1185">
                  <c:v>41938</c:v>
                </c:pt>
                <c:pt idx="1186">
                  <c:v>41939</c:v>
                </c:pt>
                <c:pt idx="1187">
                  <c:v>41940</c:v>
                </c:pt>
                <c:pt idx="1188">
                  <c:v>41941</c:v>
                </c:pt>
                <c:pt idx="1189">
                  <c:v>41942</c:v>
                </c:pt>
                <c:pt idx="1190">
                  <c:v>41943</c:v>
                </c:pt>
                <c:pt idx="1191">
                  <c:v>41944</c:v>
                </c:pt>
                <c:pt idx="1192">
                  <c:v>41945</c:v>
                </c:pt>
                <c:pt idx="1193">
                  <c:v>41946</c:v>
                </c:pt>
                <c:pt idx="1194">
                  <c:v>41947</c:v>
                </c:pt>
                <c:pt idx="1195">
                  <c:v>41948</c:v>
                </c:pt>
                <c:pt idx="1196">
                  <c:v>41949</c:v>
                </c:pt>
                <c:pt idx="1197">
                  <c:v>41950</c:v>
                </c:pt>
                <c:pt idx="1198">
                  <c:v>41951</c:v>
                </c:pt>
                <c:pt idx="1199">
                  <c:v>41952</c:v>
                </c:pt>
                <c:pt idx="1200">
                  <c:v>41953</c:v>
                </c:pt>
                <c:pt idx="1201">
                  <c:v>41954</c:v>
                </c:pt>
                <c:pt idx="1202">
                  <c:v>41955</c:v>
                </c:pt>
                <c:pt idx="1203">
                  <c:v>41956</c:v>
                </c:pt>
                <c:pt idx="1204">
                  <c:v>41957</c:v>
                </c:pt>
                <c:pt idx="1205">
                  <c:v>41958</c:v>
                </c:pt>
                <c:pt idx="1206">
                  <c:v>41959</c:v>
                </c:pt>
                <c:pt idx="1207">
                  <c:v>41960</c:v>
                </c:pt>
                <c:pt idx="1208">
                  <c:v>41961</c:v>
                </c:pt>
                <c:pt idx="1209">
                  <c:v>41962</c:v>
                </c:pt>
                <c:pt idx="1210">
                  <c:v>41963</c:v>
                </c:pt>
                <c:pt idx="1211">
                  <c:v>41964</c:v>
                </c:pt>
                <c:pt idx="1212">
                  <c:v>41965</c:v>
                </c:pt>
                <c:pt idx="1213">
                  <c:v>41966</c:v>
                </c:pt>
                <c:pt idx="1214">
                  <c:v>41967</c:v>
                </c:pt>
                <c:pt idx="1215">
                  <c:v>41968</c:v>
                </c:pt>
                <c:pt idx="1216">
                  <c:v>41969</c:v>
                </c:pt>
                <c:pt idx="1217">
                  <c:v>41970</c:v>
                </c:pt>
                <c:pt idx="1218">
                  <c:v>41971</c:v>
                </c:pt>
                <c:pt idx="1219">
                  <c:v>41972</c:v>
                </c:pt>
                <c:pt idx="1220">
                  <c:v>41973</c:v>
                </c:pt>
                <c:pt idx="1221">
                  <c:v>41974</c:v>
                </c:pt>
                <c:pt idx="1222">
                  <c:v>41975</c:v>
                </c:pt>
                <c:pt idx="1223">
                  <c:v>41976</c:v>
                </c:pt>
                <c:pt idx="1224">
                  <c:v>41977</c:v>
                </c:pt>
                <c:pt idx="1225">
                  <c:v>41978</c:v>
                </c:pt>
                <c:pt idx="1226">
                  <c:v>41979</c:v>
                </c:pt>
                <c:pt idx="1227">
                  <c:v>41980</c:v>
                </c:pt>
                <c:pt idx="1228">
                  <c:v>41981</c:v>
                </c:pt>
                <c:pt idx="1229">
                  <c:v>41982</c:v>
                </c:pt>
                <c:pt idx="1230">
                  <c:v>41983</c:v>
                </c:pt>
                <c:pt idx="1231">
                  <c:v>41984</c:v>
                </c:pt>
                <c:pt idx="1232">
                  <c:v>41985</c:v>
                </c:pt>
                <c:pt idx="1233">
                  <c:v>41986</c:v>
                </c:pt>
                <c:pt idx="1234">
                  <c:v>41987</c:v>
                </c:pt>
                <c:pt idx="1235">
                  <c:v>41988</c:v>
                </c:pt>
                <c:pt idx="1236">
                  <c:v>41989</c:v>
                </c:pt>
                <c:pt idx="1237">
                  <c:v>41990</c:v>
                </c:pt>
                <c:pt idx="1238">
                  <c:v>41991</c:v>
                </c:pt>
                <c:pt idx="1239">
                  <c:v>41992</c:v>
                </c:pt>
                <c:pt idx="1240">
                  <c:v>41993</c:v>
                </c:pt>
                <c:pt idx="1241">
                  <c:v>41994</c:v>
                </c:pt>
                <c:pt idx="1242">
                  <c:v>41995</c:v>
                </c:pt>
                <c:pt idx="1243">
                  <c:v>41996</c:v>
                </c:pt>
                <c:pt idx="1244">
                  <c:v>41997</c:v>
                </c:pt>
                <c:pt idx="1245">
                  <c:v>41998</c:v>
                </c:pt>
                <c:pt idx="1246">
                  <c:v>41999</c:v>
                </c:pt>
                <c:pt idx="1247">
                  <c:v>42000</c:v>
                </c:pt>
                <c:pt idx="1248">
                  <c:v>42001</c:v>
                </c:pt>
                <c:pt idx="1249">
                  <c:v>42002</c:v>
                </c:pt>
                <c:pt idx="1250">
                  <c:v>42003</c:v>
                </c:pt>
                <c:pt idx="1251">
                  <c:v>42004</c:v>
                </c:pt>
                <c:pt idx="1252">
                  <c:v>42005</c:v>
                </c:pt>
                <c:pt idx="1253">
                  <c:v>42006</c:v>
                </c:pt>
                <c:pt idx="1254">
                  <c:v>42007</c:v>
                </c:pt>
                <c:pt idx="1255">
                  <c:v>42008</c:v>
                </c:pt>
                <c:pt idx="1256">
                  <c:v>42009</c:v>
                </c:pt>
                <c:pt idx="1257">
                  <c:v>42010</c:v>
                </c:pt>
                <c:pt idx="1258">
                  <c:v>42011</c:v>
                </c:pt>
                <c:pt idx="1259">
                  <c:v>42012</c:v>
                </c:pt>
                <c:pt idx="1260">
                  <c:v>42013</c:v>
                </c:pt>
                <c:pt idx="1261">
                  <c:v>42014</c:v>
                </c:pt>
                <c:pt idx="1262">
                  <c:v>42015</c:v>
                </c:pt>
                <c:pt idx="1263">
                  <c:v>42016</c:v>
                </c:pt>
                <c:pt idx="1264">
                  <c:v>42017</c:v>
                </c:pt>
                <c:pt idx="1265">
                  <c:v>42018</c:v>
                </c:pt>
                <c:pt idx="1266">
                  <c:v>42019</c:v>
                </c:pt>
                <c:pt idx="1267">
                  <c:v>42020</c:v>
                </c:pt>
                <c:pt idx="1268">
                  <c:v>42021</c:v>
                </c:pt>
                <c:pt idx="1269">
                  <c:v>42022</c:v>
                </c:pt>
                <c:pt idx="1270">
                  <c:v>42023</c:v>
                </c:pt>
                <c:pt idx="1271">
                  <c:v>42024</c:v>
                </c:pt>
                <c:pt idx="1272">
                  <c:v>42025</c:v>
                </c:pt>
                <c:pt idx="1273">
                  <c:v>42026</c:v>
                </c:pt>
                <c:pt idx="1274">
                  <c:v>42027</c:v>
                </c:pt>
                <c:pt idx="1275">
                  <c:v>42028</c:v>
                </c:pt>
                <c:pt idx="1276">
                  <c:v>42029</c:v>
                </c:pt>
                <c:pt idx="1277">
                  <c:v>42030</c:v>
                </c:pt>
                <c:pt idx="1278">
                  <c:v>42031</c:v>
                </c:pt>
                <c:pt idx="1279">
                  <c:v>42032</c:v>
                </c:pt>
                <c:pt idx="1280">
                  <c:v>42033</c:v>
                </c:pt>
                <c:pt idx="1281">
                  <c:v>42034</c:v>
                </c:pt>
                <c:pt idx="1282">
                  <c:v>42035</c:v>
                </c:pt>
                <c:pt idx="1283">
                  <c:v>42036</c:v>
                </c:pt>
                <c:pt idx="1284">
                  <c:v>42037</c:v>
                </c:pt>
                <c:pt idx="1285">
                  <c:v>42038</c:v>
                </c:pt>
                <c:pt idx="1286">
                  <c:v>42039</c:v>
                </c:pt>
                <c:pt idx="1287">
                  <c:v>42040</c:v>
                </c:pt>
                <c:pt idx="1288">
                  <c:v>42041</c:v>
                </c:pt>
                <c:pt idx="1289">
                  <c:v>42042</c:v>
                </c:pt>
                <c:pt idx="1290">
                  <c:v>42043</c:v>
                </c:pt>
                <c:pt idx="1291">
                  <c:v>42044</c:v>
                </c:pt>
                <c:pt idx="1292">
                  <c:v>42045</c:v>
                </c:pt>
                <c:pt idx="1293">
                  <c:v>42046</c:v>
                </c:pt>
                <c:pt idx="1294">
                  <c:v>42047</c:v>
                </c:pt>
                <c:pt idx="1295">
                  <c:v>42048</c:v>
                </c:pt>
                <c:pt idx="1296">
                  <c:v>42049</c:v>
                </c:pt>
                <c:pt idx="1297">
                  <c:v>42050</c:v>
                </c:pt>
                <c:pt idx="1298">
                  <c:v>42051</c:v>
                </c:pt>
                <c:pt idx="1299">
                  <c:v>42052</c:v>
                </c:pt>
                <c:pt idx="1300">
                  <c:v>42053</c:v>
                </c:pt>
                <c:pt idx="1301">
                  <c:v>42054</c:v>
                </c:pt>
                <c:pt idx="1302">
                  <c:v>42055</c:v>
                </c:pt>
                <c:pt idx="1303">
                  <c:v>42056</c:v>
                </c:pt>
                <c:pt idx="1304">
                  <c:v>42057</c:v>
                </c:pt>
                <c:pt idx="1305">
                  <c:v>42058</c:v>
                </c:pt>
                <c:pt idx="1306">
                  <c:v>42059</c:v>
                </c:pt>
                <c:pt idx="1307">
                  <c:v>42060</c:v>
                </c:pt>
                <c:pt idx="1308">
                  <c:v>42061</c:v>
                </c:pt>
                <c:pt idx="1309">
                  <c:v>42062</c:v>
                </c:pt>
                <c:pt idx="1310">
                  <c:v>42063</c:v>
                </c:pt>
                <c:pt idx="1311">
                  <c:v>42064</c:v>
                </c:pt>
                <c:pt idx="1312">
                  <c:v>42065</c:v>
                </c:pt>
                <c:pt idx="1313">
                  <c:v>42066</c:v>
                </c:pt>
                <c:pt idx="1314">
                  <c:v>42067</c:v>
                </c:pt>
                <c:pt idx="1315">
                  <c:v>42068</c:v>
                </c:pt>
                <c:pt idx="1316">
                  <c:v>42069</c:v>
                </c:pt>
                <c:pt idx="1317">
                  <c:v>42070</c:v>
                </c:pt>
                <c:pt idx="1318">
                  <c:v>42071</c:v>
                </c:pt>
                <c:pt idx="1319">
                  <c:v>42072</c:v>
                </c:pt>
                <c:pt idx="1320">
                  <c:v>42073</c:v>
                </c:pt>
                <c:pt idx="1321">
                  <c:v>42074</c:v>
                </c:pt>
                <c:pt idx="1322">
                  <c:v>42075</c:v>
                </c:pt>
                <c:pt idx="1323">
                  <c:v>42076</c:v>
                </c:pt>
                <c:pt idx="1324">
                  <c:v>42077</c:v>
                </c:pt>
                <c:pt idx="1325">
                  <c:v>42078</c:v>
                </c:pt>
                <c:pt idx="1326">
                  <c:v>42079</c:v>
                </c:pt>
                <c:pt idx="1327">
                  <c:v>42080</c:v>
                </c:pt>
                <c:pt idx="1328">
                  <c:v>42081</c:v>
                </c:pt>
                <c:pt idx="1329">
                  <c:v>42082</c:v>
                </c:pt>
                <c:pt idx="1330">
                  <c:v>42083</c:v>
                </c:pt>
                <c:pt idx="1331">
                  <c:v>42084</c:v>
                </c:pt>
                <c:pt idx="1332">
                  <c:v>42085</c:v>
                </c:pt>
                <c:pt idx="1333">
                  <c:v>42086</c:v>
                </c:pt>
                <c:pt idx="1334">
                  <c:v>42087</c:v>
                </c:pt>
                <c:pt idx="1335">
                  <c:v>42088</c:v>
                </c:pt>
                <c:pt idx="1336">
                  <c:v>42089</c:v>
                </c:pt>
                <c:pt idx="1337">
                  <c:v>42090</c:v>
                </c:pt>
                <c:pt idx="1338">
                  <c:v>42091</c:v>
                </c:pt>
                <c:pt idx="1339">
                  <c:v>42092</c:v>
                </c:pt>
                <c:pt idx="1340">
                  <c:v>42093</c:v>
                </c:pt>
                <c:pt idx="1341">
                  <c:v>42094</c:v>
                </c:pt>
                <c:pt idx="1342">
                  <c:v>42095</c:v>
                </c:pt>
                <c:pt idx="1343">
                  <c:v>42096</c:v>
                </c:pt>
                <c:pt idx="1344">
                  <c:v>42097</c:v>
                </c:pt>
                <c:pt idx="1345">
                  <c:v>42098</c:v>
                </c:pt>
                <c:pt idx="1346">
                  <c:v>42099</c:v>
                </c:pt>
                <c:pt idx="1347">
                  <c:v>42100</c:v>
                </c:pt>
                <c:pt idx="1348">
                  <c:v>42101</c:v>
                </c:pt>
                <c:pt idx="1349">
                  <c:v>42102</c:v>
                </c:pt>
                <c:pt idx="1350">
                  <c:v>42103</c:v>
                </c:pt>
                <c:pt idx="1351">
                  <c:v>42104</c:v>
                </c:pt>
                <c:pt idx="1352">
                  <c:v>42105</c:v>
                </c:pt>
                <c:pt idx="1353">
                  <c:v>42106</c:v>
                </c:pt>
                <c:pt idx="1354">
                  <c:v>42107</c:v>
                </c:pt>
                <c:pt idx="1355">
                  <c:v>42108</c:v>
                </c:pt>
                <c:pt idx="1356">
                  <c:v>42109</c:v>
                </c:pt>
                <c:pt idx="1357">
                  <c:v>42110</c:v>
                </c:pt>
                <c:pt idx="1358">
                  <c:v>42111</c:v>
                </c:pt>
                <c:pt idx="1359">
                  <c:v>42112</c:v>
                </c:pt>
                <c:pt idx="1360">
                  <c:v>42113</c:v>
                </c:pt>
                <c:pt idx="1361">
                  <c:v>42114</c:v>
                </c:pt>
                <c:pt idx="1362">
                  <c:v>42115</c:v>
                </c:pt>
                <c:pt idx="1363">
                  <c:v>42116</c:v>
                </c:pt>
                <c:pt idx="1364">
                  <c:v>42117</c:v>
                </c:pt>
                <c:pt idx="1365">
                  <c:v>42118</c:v>
                </c:pt>
                <c:pt idx="1366">
                  <c:v>42119</c:v>
                </c:pt>
                <c:pt idx="1367">
                  <c:v>42120</c:v>
                </c:pt>
                <c:pt idx="1368">
                  <c:v>42121</c:v>
                </c:pt>
                <c:pt idx="1369">
                  <c:v>42122</c:v>
                </c:pt>
                <c:pt idx="1370">
                  <c:v>42123</c:v>
                </c:pt>
                <c:pt idx="1371">
                  <c:v>42124</c:v>
                </c:pt>
                <c:pt idx="1372">
                  <c:v>42125</c:v>
                </c:pt>
                <c:pt idx="1373">
                  <c:v>42126</c:v>
                </c:pt>
                <c:pt idx="1374">
                  <c:v>42127</c:v>
                </c:pt>
                <c:pt idx="1375">
                  <c:v>42128</c:v>
                </c:pt>
                <c:pt idx="1376">
                  <c:v>42129</c:v>
                </c:pt>
                <c:pt idx="1377">
                  <c:v>42130</c:v>
                </c:pt>
                <c:pt idx="1378">
                  <c:v>42131</c:v>
                </c:pt>
                <c:pt idx="1379">
                  <c:v>42132</c:v>
                </c:pt>
                <c:pt idx="1380">
                  <c:v>42133</c:v>
                </c:pt>
                <c:pt idx="1381">
                  <c:v>42134</c:v>
                </c:pt>
                <c:pt idx="1382">
                  <c:v>42135</c:v>
                </c:pt>
                <c:pt idx="1383">
                  <c:v>42136</c:v>
                </c:pt>
                <c:pt idx="1384">
                  <c:v>42137</c:v>
                </c:pt>
                <c:pt idx="1385">
                  <c:v>42138</c:v>
                </c:pt>
                <c:pt idx="1386">
                  <c:v>42139</c:v>
                </c:pt>
                <c:pt idx="1387">
                  <c:v>42140</c:v>
                </c:pt>
                <c:pt idx="1388">
                  <c:v>42141</c:v>
                </c:pt>
                <c:pt idx="1389">
                  <c:v>42142</c:v>
                </c:pt>
                <c:pt idx="1390">
                  <c:v>42143</c:v>
                </c:pt>
                <c:pt idx="1391">
                  <c:v>42144</c:v>
                </c:pt>
                <c:pt idx="1392">
                  <c:v>42145</c:v>
                </c:pt>
                <c:pt idx="1393">
                  <c:v>42146</c:v>
                </c:pt>
                <c:pt idx="1394">
                  <c:v>42147</c:v>
                </c:pt>
                <c:pt idx="1395">
                  <c:v>42148</c:v>
                </c:pt>
                <c:pt idx="1396">
                  <c:v>42149</c:v>
                </c:pt>
                <c:pt idx="1397">
                  <c:v>42150</c:v>
                </c:pt>
                <c:pt idx="1398">
                  <c:v>42151</c:v>
                </c:pt>
                <c:pt idx="1399">
                  <c:v>42152</c:v>
                </c:pt>
                <c:pt idx="1400">
                  <c:v>42153</c:v>
                </c:pt>
                <c:pt idx="1401">
                  <c:v>42154</c:v>
                </c:pt>
                <c:pt idx="1402">
                  <c:v>42155</c:v>
                </c:pt>
                <c:pt idx="1403">
                  <c:v>42156</c:v>
                </c:pt>
                <c:pt idx="1404">
                  <c:v>42157</c:v>
                </c:pt>
                <c:pt idx="1405">
                  <c:v>42158</c:v>
                </c:pt>
                <c:pt idx="1406">
                  <c:v>42159</c:v>
                </c:pt>
                <c:pt idx="1407">
                  <c:v>42160</c:v>
                </c:pt>
                <c:pt idx="1408">
                  <c:v>42161</c:v>
                </c:pt>
                <c:pt idx="1409">
                  <c:v>42162</c:v>
                </c:pt>
                <c:pt idx="1410">
                  <c:v>42163</c:v>
                </c:pt>
                <c:pt idx="1411">
                  <c:v>42164</c:v>
                </c:pt>
                <c:pt idx="1412">
                  <c:v>42165</c:v>
                </c:pt>
                <c:pt idx="1413">
                  <c:v>42166</c:v>
                </c:pt>
                <c:pt idx="1414">
                  <c:v>42167</c:v>
                </c:pt>
                <c:pt idx="1415">
                  <c:v>42168</c:v>
                </c:pt>
                <c:pt idx="1416">
                  <c:v>42169</c:v>
                </c:pt>
                <c:pt idx="1417">
                  <c:v>42170</c:v>
                </c:pt>
                <c:pt idx="1418">
                  <c:v>42171</c:v>
                </c:pt>
                <c:pt idx="1419">
                  <c:v>42172</c:v>
                </c:pt>
                <c:pt idx="1420">
                  <c:v>42173</c:v>
                </c:pt>
                <c:pt idx="1421">
                  <c:v>42174</c:v>
                </c:pt>
                <c:pt idx="1422">
                  <c:v>42175</c:v>
                </c:pt>
                <c:pt idx="1423">
                  <c:v>42176</c:v>
                </c:pt>
                <c:pt idx="1424">
                  <c:v>42177</c:v>
                </c:pt>
                <c:pt idx="1425">
                  <c:v>42178</c:v>
                </c:pt>
                <c:pt idx="1426">
                  <c:v>42179</c:v>
                </c:pt>
                <c:pt idx="1427">
                  <c:v>42180</c:v>
                </c:pt>
                <c:pt idx="1428">
                  <c:v>42181</c:v>
                </c:pt>
                <c:pt idx="1429">
                  <c:v>42182</c:v>
                </c:pt>
                <c:pt idx="1430">
                  <c:v>42183</c:v>
                </c:pt>
                <c:pt idx="1431">
                  <c:v>42184</c:v>
                </c:pt>
                <c:pt idx="1432">
                  <c:v>42185</c:v>
                </c:pt>
                <c:pt idx="1433">
                  <c:v>42186</c:v>
                </c:pt>
                <c:pt idx="1434">
                  <c:v>42187</c:v>
                </c:pt>
                <c:pt idx="1435">
                  <c:v>42188</c:v>
                </c:pt>
                <c:pt idx="1436">
                  <c:v>42189</c:v>
                </c:pt>
                <c:pt idx="1437">
                  <c:v>42190</c:v>
                </c:pt>
                <c:pt idx="1438">
                  <c:v>42191</c:v>
                </c:pt>
                <c:pt idx="1439">
                  <c:v>42192</c:v>
                </c:pt>
                <c:pt idx="1440">
                  <c:v>42193</c:v>
                </c:pt>
                <c:pt idx="1441">
                  <c:v>42194</c:v>
                </c:pt>
                <c:pt idx="1442">
                  <c:v>42195</c:v>
                </c:pt>
                <c:pt idx="1443">
                  <c:v>42196</c:v>
                </c:pt>
                <c:pt idx="1444">
                  <c:v>42197</c:v>
                </c:pt>
                <c:pt idx="1445">
                  <c:v>42198</c:v>
                </c:pt>
                <c:pt idx="1446">
                  <c:v>42199</c:v>
                </c:pt>
                <c:pt idx="1447">
                  <c:v>42200</c:v>
                </c:pt>
                <c:pt idx="1448">
                  <c:v>42201</c:v>
                </c:pt>
                <c:pt idx="1449">
                  <c:v>42202</c:v>
                </c:pt>
                <c:pt idx="1450">
                  <c:v>42203</c:v>
                </c:pt>
                <c:pt idx="1451">
                  <c:v>42204</c:v>
                </c:pt>
                <c:pt idx="1452">
                  <c:v>42205</c:v>
                </c:pt>
                <c:pt idx="1453">
                  <c:v>42206</c:v>
                </c:pt>
                <c:pt idx="1454">
                  <c:v>42207</c:v>
                </c:pt>
                <c:pt idx="1455">
                  <c:v>42208</c:v>
                </c:pt>
                <c:pt idx="1456">
                  <c:v>42209</c:v>
                </c:pt>
                <c:pt idx="1457">
                  <c:v>42210</c:v>
                </c:pt>
                <c:pt idx="1458">
                  <c:v>42211</c:v>
                </c:pt>
                <c:pt idx="1459">
                  <c:v>42212</c:v>
                </c:pt>
                <c:pt idx="1460">
                  <c:v>42213</c:v>
                </c:pt>
                <c:pt idx="1461">
                  <c:v>42214</c:v>
                </c:pt>
                <c:pt idx="1462">
                  <c:v>42215</c:v>
                </c:pt>
                <c:pt idx="1463">
                  <c:v>42216</c:v>
                </c:pt>
                <c:pt idx="1464">
                  <c:v>42217</c:v>
                </c:pt>
                <c:pt idx="1465">
                  <c:v>42218</c:v>
                </c:pt>
                <c:pt idx="1466">
                  <c:v>42219</c:v>
                </c:pt>
                <c:pt idx="1467">
                  <c:v>42220</c:v>
                </c:pt>
                <c:pt idx="1468">
                  <c:v>42221</c:v>
                </c:pt>
                <c:pt idx="1469">
                  <c:v>42222</c:v>
                </c:pt>
                <c:pt idx="1470">
                  <c:v>42223</c:v>
                </c:pt>
                <c:pt idx="1471">
                  <c:v>42224</c:v>
                </c:pt>
                <c:pt idx="1472">
                  <c:v>42225</c:v>
                </c:pt>
                <c:pt idx="1473">
                  <c:v>42226</c:v>
                </c:pt>
                <c:pt idx="1474">
                  <c:v>42227</c:v>
                </c:pt>
                <c:pt idx="1475">
                  <c:v>42228</c:v>
                </c:pt>
                <c:pt idx="1476">
                  <c:v>42229</c:v>
                </c:pt>
                <c:pt idx="1477">
                  <c:v>42230</c:v>
                </c:pt>
                <c:pt idx="1478">
                  <c:v>42231</c:v>
                </c:pt>
                <c:pt idx="1479">
                  <c:v>42232</c:v>
                </c:pt>
                <c:pt idx="1480">
                  <c:v>42233</c:v>
                </c:pt>
                <c:pt idx="1481">
                  <c:v>42234</c:v>
                </c:pt>
                <c:pt idx="1482">
                  <c:v>42235</c:v>
                </c:pt>
                <c:pt idx="1483">
                  <c:v>42236</c:v>
                </c:pt>
                <c:pt idx="1484">
                  <c:v>42237</c:v>
                </c:pt>
                <c:pt idx="1485">
                  <c:v>42238</c:v>
                </c:pt>
                <c:pt idx="1486">
                  <c:v>42239</c:v>
                </c:pt>
                <c:pt idx="1487">
                  <c:v>42240</c:v>
                </c:pt>
                <c:pt idx="1488">
                  <c:v>42241</c:v>
                </c:pt>
                <c:pt idx="1489">
                  <c:v>42242</c:v>
                </c:pt>
                <c:pt idx="1490">
                  <c:v>42243</c:v>
                </c:pt>
                <c:pt idx="1491">
                  <c:v>42244</c:v>
                </c:pt>
                <c:pt idx="1492">
                  <c:v>42245</c:v>
                </c:pt>
                <c:pt idx="1493">
                  <c:v>42246</c:v>
                </c:pt>
                <c:pt idx="1494">
                  <c:v>42247</c:v>
                </c:pt>
                <c:pt idx="1495">
                  <c:v>42248</c:v>
                </c:pt>
                <c:pt idx="1496">
                  <c:v>42249</c:v>
                </c:pt>
                <c:pt idx="1497">
                  <c:v>42250</c:v>
                </c:pt>
                <c:pt idx="1498">
                  <c:v>42251</c:v>
                </c:pt>
                <c:pt idx="1499">
                  <c:v>42252</c:v>
                </c:pt>
                <c:pt idx="1500">
                  <c:v>42253</c:v>
                </c:pt>
                <c:pt idx="1501">
                  <c:v>42254</c:v>
                </c:pt>
                <c:pt idx="1502">
                  <c:v>42255</c:v>
                </c:pt>
                <c:pt idx="1503">
                  <c:v>42256</c:v>
                </c:pt>
                <c:pt idx="1504">
                  <c:v>42257</c:v>
                </c:pt>
                <c:pt idx="1505">
                  <c:v>42258</c:v>
                </c:pt>
                <c:pt idx="1506">
                  <c:v>42259</c:v>
                </c:pt>
                <c:pt idx="1507">
                  <c:v>42260</c:v>
                </c:pt>
                <c:pt idx="1508">
                  <c:v>42261</c:v>
                </c:pt>
                <c:pt idx="1509">
                  <c:v>42262</c:v>
                </c:pt>
                <c:pt idx="1510">
                  <c:v>42263</c:v>
                </c:pt>
                <c:pt idx="1511">
                  <c:v>42264</c:v>
                </c:pt>
                <c:pt idx="1512">
                  <c:v>42265</c:v>
                </c:pt>
                <c:pt idx="1513">
                  <c:v>42266</c:v>
                </c:pt>
                <c:pt idx="1514">
                  <c:v>42267</c:v>
                </c:pt>
                <c:pt idx="1515">
                  <c:v>42268</c:v>
                </c:pt>
                <c:pt idx="1516">
                  <c:v>42269</c:v>
                </c:pt>
                <c:pt idx="1517">
                  <c:v>42270</c:v>
                </c:pt>
                <c:pt idx="1518">
                  <c:v>42271</c:v>
                </c:pt>
                <c:pt idx="1519">
                  <c:v>42272</c:v>
                </c:pt>
                <c:pt idx="1520">
                  <c:v>42273</c:v>
                </c:pt>
                <c:pt idx="1521">
                  <c:v>42274</c:v>
                </c:pt>
                <c:pt idx="1522">
                  <c:v>42275</c:v>
                </c:pt>
                <c:pt idx="1523">
                  <c:v>42276</c:v>
                </c:pt>
                <c:pt idx="1524">
                  <c:v>42277</c:v>
                </c:pt>
                <c:pt idx="1525">
                  <c:v>42278</c:v>
                </c:pt>
                <c:pt idx="1526">
                  <c:v>42279</c:v>
                </c:pt>
                <c:pt idx="1527">
                  <c:v>42280</c:v>
                </c:pt>
                <c:pt idx="1528">
                  <c:v>42281</c:v>
                </c:pt>
                <c:pt idx="1529">
                  <c:v>42282</c:v>
                </c:pt>
                <c:pt idx="1530">
                  <c:v>42283</c:v>
                </c:pt>
                <c:pt idx="1531">
                  <c:v>42284</c:v>
                </c:pt>
                <c:pt idx="1532">
                  <c:v>42285</c:v>
                </c:pt>
                <c:pt idx="1533">
                  <c:v>42286</c:v>
                </c:pt>
                <c:pt idx="1534">
                  <c:v>42287</c:v>
                </c:pt>
                <c:pt idx="1535">
                  <c:v>42288</c:v>
                </c:pt>
                <c:pt idx="1536">
                  <c:v>42289</c:v>
                </c:pt>
                <c:pt idx="1537">
                  <c:v>42290</c:v>
                </c:pt>
                <c:pt idx="1538">
                  <c:v>42291</c:v>
                </c:pt>
                <c:pt idx="1539">
                  <c:v>42292</c:v>
                </c:pt>
                <c:pt idx="1540">
                  <c:v>42293</c:v>
                </c:pt>
                <c:pt idx="1541">
                  <c:v>42294</c:v>
                </c:pt>
                <c:pt idx="1542">
                  <c:v>42295</c:v>
                </c:pt>
                <c:pt idx="1543">
                  <c:v>42296</c:v>
                </c:pt>
                <c:pt idx="1544">
                  <c:v>42297</c:v>
                </c:pt>
                <c:pt idx="1545">
                  <c:v>42298</c:v>
                </c:pt>
                <c:pt idx="1546">
                  <c:v>42299</c:v>
                </c:pt>
                <c:pt idx="1547">
                  <c:v>42300</c:v>
                </c:pt>
                <c:pt idx="1548">
                  <c:v>42301</c:v>
                </c:pt>
                <c:pt idx="1549">
                  <c:v>42302</c:v>
                </c:pt>
                <c:pt idx="1550">
                  <c:v>42303</c:v>
                </c:pt>
                <c:pt idx="1551">
                  <c:v>42304</c:v>
                </c:pt>
                <c:pt idx="1552">
                  <c:v>42305</c:v>
                </c:pt>
                <c:pt idx="1553">
                  <c:v>42306</c:v>
                </c:pt>
                <c:pt idx="1554">
                  <c:v>42307</c:v>
                </c:pt>
                <c:pt idx="1555">
                  <c:v>42308</c:v>
                </c:pt>
                <c:pt idx="1556">
                  <c:v>42309</c:v>
                </c:pt>
                <c:pt idx="1557">
                  <c:v>42310</c:v>
                </c:pt>
                <c:pt idx="1558">
                  <c:v>42311</c:v>
                </c:pt>
                <c:pt idx="1559">
                  <c:v>42312</c:v>
                </c:pt>
                <c:pt idx="1560">
                  <c:v>42313</c:v>
                </c:pt>
                <c:pt idx="1561">
                  <c:v>42314</c:v>
                </c:pt>
                <c:pt idx="1562">
                  <c:v>42315</c:v>
                </c:pt>
                <c:pt idx="1563">
                  <c:v>42316</c:v>
                </c:pt>
                <c:pt idx="1564">
                  <c:v>42317</c:v>
                </c:pt>
                <c:pt idx="1565">
                  <c:v>42318</c:v>
                </c:pt>
                <c:pt idx="1566">
                  <c:v>42319</c:v>
                </c:pt>
                <c:pt idx="1567">
                  <c:v>42320</c:v>
                </c:pt>
                <c:pt idx="1568">
                  <c:v>42321</c:v>
                </c:pt>
                <c:pt idx="1569">
                  <c:v>42322</c:v>
                </c:pt>
                <c:pt idx="1570">
                  <c:v>42323</c:v>
                </c:pt>
                <c:pt idx="1571">
                  <c:v>42324</c:v>
                </c:pt>
                <c:pt idx="1572">
                  <c:v>42325</c:v>
                </c:pt>
                <c:pt idx="1573">
                  <c:v>42326</c:v>
                </c:pt>
                <c:pt idx="1574">
                  <c:v>42327</c:v>
                </c:pt>
                <c:pt idx="1575">
                  <c:v>42328</c:v>
                </c:pt>
                <c:pt idx="1576">
                  <c:v>42329</c:v>
                </c:pt>
                <c:pt idx="1577">
                  <c:v>42330</c:v>
                </c:pt>
                <c:pt idx="1578">
                  <c:v>42331</c:v>
                </c:pt>
                <c:pt idx="1579">
                  <c:v>42332</c:v>
                </c:pt>
                <c:pt idx="1580">
                  <c:v>42333</c:v>
                </c:pt>
                <c:pt idx="1581">
                  <c:v>42334</c:v>
                </c:pt>
                <c:pt idx="1582">
                  <c:v>42335</c:v>
                </c:pt>
                <c:pt idx="1583">
                  <c:v>42336</c:v>
                </c:pt>
                <c:pt idx="1584">
                  <c:v>42337</c:v>
                </c:pt>
                <c:pt idx="1585">
                  <c:v>42338</c:v>
                </c:pt>
                <c:pt idx="1586">
                  <c:v>42339</c:v>
                </c:pt>
                <c:pt idx="1587">
                  <c:v>42340</c:v>
                </c:pt>
                <c:pt idx="1588">
                  <c:v>42341</c:v>
                </c:pt>
                <c:pt idx="1589">
                  <c:v>42342</c:v>
                </c:pt>
                <c:pt idx="1590">
                  <c:v>42343</c:v>
                </c:pt>
                <c:pt idx="1591">
                  <c:v>42344</c:v>
                </c:pt>
                <c:pt idx="1592">
                  <c:v>42345</c:v>
                </c:pt>
                <c:pt idx="1593">
                  <c:v>42346</c:v>
                </c:pt>
                <c:pt idx="1594">
                  <c:v>42347</c:v>
                </c:pt>
                <c:pt idx="1595">
                  <c:v>42348</c:v>
                </c:pt>
                <c:pt idx="1596">
                  <c:v>42349</c:v>
                </c:pt>
                <c:pt idx="1597">
                  <c:v>42350</c:v>
                </c:pt>
                <c:pt idx="1598">
                  <c:v>42351</c:v>
                </c:pt>
                <c:pt idx="1599">
                  <c:v>42352</c:v>
                </c:pt>
                <c:pt idx="1600">
                  <c:v>42353</c:v>
                </c:pt>
                <c:pt idx="1601">
                  <c:v>42354</c:v>
                </c:pt>
                <c:pt idx="1602">
                  <c:v>42355</c:v>
                </c:pt>
                <c:pt idx="1603">
                  <c:v>42356</c:v>
                </c:pt>
                <c:pt idx="1604">
                  <c:v>42357</c:v>
                </c:pt>
                <c:pt idx="1605">
                  <c:v>42358</c:v>
                </c:pt>
                <c:pt idx="1606">
                  <c:v>42359</c:v>
                </c:pt>
                <c:pt idx="1607">
                  <c:v>42360</c:v>
                </c:pt>
                <c:pt idx="1608">
                  <c:v>42361</c:v>
                </c:pt>
                <c:pt idx="1609">
                  <c:v>42362</c:v>
                </c:pt>
                <c:pt idx="1610">
                  <c:v>42363</c:v>
                </c:pt>
                <c:pt idx="1611">
                  <c:v>42364</c:v>
                </c:pt>
                <c:pt idx="1612">
                  <c:v>42365</c:v>
                </c:pt>
                <c:pt idx="1613">
                  <c:v>42366</c:v>
                </c:pt>
                <c:pt idx="1614">
                  <c:v>42367</c:v>
                </c:pt>
                <c:pt idx="1615">
                  <c:v>42368</c:v>
                </c:pt>
                <c:pt idx="1616">
                  <c:v>42369</c:v>
                </c:pt>
                <c:pt idx="1617">
                  <c:v>42370</c:v>
                </c:pt>
                <c:pt idx="1618">
                  <c:v>42371</c:v>
                </c:pt>
                <c:pt idx="1619">
                  <c:v>42372</c:v>
                </c:pt>
                <c:pt idx="1620">
                  <c:v>42373</c:v>
                </c:pt>
                <c:pt idx="1621">
                  <c:v>42374</c:v>
                </c:pt>
                <c:pt idx="1622">
                  <c:v>42375</c:v>
                </c:pt>
                <c:pt idx="1623">
                  <c:v>42376</c:v>
                </c:pt>
                <c:pt idx="1624">
                  <c:v>42377</c:v>
                </c:pt>
                <c:pt idx="1625">
                  <c:v>42378</c:v>
                </c:pt>
                <c:pt idx="1626">
                  <c:v>42379</c:v>
                </c:pt>
                <c:pt idx="1627">
                  <c:v>42380</c:v>
                </c:pt>
                <c:pt idx="1628">
                  <c:v>42381</c:v>
                </c:pt>
                <c:pt idx="1629">
                  <c:v>42382</c:v>
                </c:pt>
                <c:pt idx="1630">
                  <c:v>42383</c:v>
                </c:pt>
                <c:pt idx="1631">
                  <c:v>42384</c:v>
                </c:pt>
                <c:pt idx="1632">
                  <c:v>42385</c:v>
                </c:pt>
                <c:pt idx="1633">
                  <c:v>42386</c:v>
                </c:pt>
                <c:pt idx="1634">
                  <c:v>42387</c:v>
                </c:pt>
                <c:pt idx="1635">
                  <c:v>42388</c:v>
                </c:pt>
                <c:pt idx="1636">
                  <c:v>42389</c:v>
                </c:pt>
                <c:pt idx="1637">
                  <c:v>42390</c:v>
                </c:pt>
                <c:pt idx="1638">
                  <c:v>42391</c:v>
                </c:pt>
                <c:pt idx="1639">
                  <c:v>42392</c:v>
                </c:pt>
                <c:pt idx="1640">
                  <c:v>42393</c:v>
                </c:pt>
                <c:pt idx="1641">
                  <c:v>42394</c:v>
                </c:pt>
                <c:pt idx="1642">
                  <c:v>42395</c:v>
                </c:pt>
                <c:pt idx="1643">
                  <c:v>42396</c:v>
                </c:pt>
                <c:pt idx="1644">
                  <c:v>42397</c:v>
                </c:pt>
                <c:pt idx="1645">
                  <c:v>42398</c:v>
                </c:pt>
                <c:pt idx="1646">
                  <c:v>42399</c:v>
                </c:pt>
                <c:pt idx="1647">
                  <c:v>42400</c:v>
                </c:pt>
                <c:pt idx="1648">
                  <c:v>42401</c:v>
                </c:pt>
                <c:pt idx="1649">
                  <c:v>42402</c:v>
                </c:pt>
                <c:pt idx="1650">
                  <c:v>42403</c:v>
                </c:pt>
                <c:pt idx="1651">
                  <c:v>42404</c:v>
                </c:pt>
                <c:pt idx="1652">
                  <c:v>42405</c:v>
                </c:pt>
                <c:pt idx="1653">
                  <c:v>42406</c:v>
                </c:pt>
                <c:pt idx="1654">
                  <c:v>42407</c:v>
                </c:pt>
                <c:pt idx="1655">
                  <c:v>42408</c:v>
                </c:pt>
                <c:pt idx="1656">
                  <c:v>42409</c:v>
                </c:pt>
                <c:pt idx="1657">
                  <c:v>42410</c:v>
                </c:pt>
                <c:pt idx="1658">
                  <c:v>42411</c:v>
                </c:pt>
                <c:pt idx="1659">
                  <c:v>42412</c:v>
                </c:pt>
                <c:pt idx="1660">
                  <c:v>42413</c:v>
                </c:pt>
                <c:pt idx="1661">
                  <c:v>42414</c:v>
                </c:pt>
                <c:pt idx="1662">
                  <c:v>42415</c:v>
                </c:pt>
                <c:pt idx="1663">
                  <c:v>42416</c:v>
                </c:pt>
                <c:pt idx="1664">
                  <c:v>42417</c:v>
                </c:pt>
                <c:pt idx="1665">
                  <c:v>42418</c:v>
                </c:pt>
                <c:pt idx="1666">
                  <c:v>42419</c:v>
                </c:pt>
                <c:pt idx="1667">
                  <c:v>42420</c:v>
                </c:pt>
                <c:pt idx="1668">
                  <c:v>42421</c:v>
                </c:pt>
                <c:pt idx="1669">
                  <c:v>42422</c:v>
                </c:pt>
                <c:pt idx="1670">
                  <c:v>42423</c:v>
                </c:pt>
                <c:pt idx="1671">
                  <c:v>42424</c:v>
                </c:pt>
                <c:pt idx="1672">
                  <c:v>42425</c:v>
                </c:pt>
                <c:pt idx="1673">
                  <c:v>42426</c:v>
                </c:pt>
                <c:pt idx="1674">
                  <c:v>42427</c:v>
                </c:pt>
                <c:pt idx="1675">
                  <c:v>42428</c:v>
                </c:pt>
                <c:pt idx="1676">
                  <c:v>42429</c:v>
                </c:pt>
                <c:pt idx="1677">
                  <c:v>42430</c:v>
                </c:pt>
                <c:pt idx="1678">
                  <c:v>42431</c:v>
                </c:pt>
                <c:pt idx="1679">
                  <c:v>42432</c:v>
                </c:pt>
                <c:pt idx="1680">
                  <c:v>42433</c:v>
                </c:pt>
                <c:pt idx="1681">
                  <c:v>42434</c:v>
                </c:pt>
                <c:pt idx="1682">
                  <c:v>42435</c:v>
                </c:pt>
                <c:pt idx="1683">
                  <c:v>42436</c:v>
                </c:pt>
                <c:pt idx="1684">
                  <c:v>42437</c:v>
                </c:pt>
                <c:pt idx="1685">
                  <c:v>42438</c:v>
                </c:pt>
                <c:pt idx="1686">
                  <c:v>42439</c:v>
                </c:pt>
                <c:pt idx="1687">
                  <c:v>42440</c:v>
                </c:pt>
                <c:pt idx="1688">
                  <c:v>42441</c:v>
                </c:pt>
                <c:pt idx="1689">
                  <c:v>42442</c:v>
                </c:pt>
                <c:pt idx="1690">
                  <c:v>42443</c:v>
                </c:pt>
                <c:pt idx="1691">
                  <c:v>42444</c:v>
                </c:pt>
                <c:pt idx="1692">
                  <c:v>42445</c:v>
                </c:pt>
                <c:pt idx="1693">
                  <c:v>42446</c:v>
                </c:pt>
                <c:pt idx="1694">
                  <c:v>42447</c:v>
                </c:pt>
                <c:pt idx="1695">
                  <c:v>42448</c:v>
                </c:pt>
                <c:pt idx="1696">
                  <c:v>42449</c:v>
                </c:pt>
                <c:pt idx="1697">
                  <c:v>42450</c:v>
                </c:pt>
                <c:pt idx="1698">
                  <c:v>42451</c:v>
                </c:pt>
                <c:pt idx="1699">
                  <c:v>42452</c:v>
                </c:pt>
                <c:pt idx="1700">
                  <c:v>42453</c:v>
                </c:pt>
                <c:pt idx="1701">
                  <c:v>42454</c:v>
                </c:pt>
                <c:pt idx="1702">
                  <c:v>42455</c:v>
                </c:pt>
                <c:pt idx="1703">
                  <c:v>42456</c:v>
                </c:pt>
                <c:pt idx="1704">
                  <c:v>42457</c:v>
                </c:pt>
                <c:pt idx="1705">
                  <c:v>42458</c:v>
                </c:pt>
                <c:pt idx="1706">
                  <c:v>42459</c:v>
                </c:pt>
                <c:pt idx="1707">
                  <c:v>42460</c:v>
                </c:pt>
                <c:pt idx="1708">
                  <c:v>42461</c:v>
                </c:pt>
                <c:pt idx="1709">
                  <c:v>42462</c:v>
                </c:pt>
                <c:pt idx="1710">
                  <c:v>42463</c:v>
                </c:pt>
                <c:pt idx="1711">
                  <c:v>42464</c:v>
                </c:pt>
                <c:pt idx="1712">
                  <c:v>42465</c:v>
                </c:pt>
                <c:pt idx="1713">
                  <c:v>42466</c:v>
                </c:pt>
                <c:pt idx="1714">
                  <c:v>42467</c:v>
                </c:pt>
                <c:pt idx="1715">
                  <c:v>42468</c:v>
                </c:pt>
                <c:pt idx="1716">
                  <c:v>42469</c:v>
                </c:pt>
                <c:pt idx="1717">
                  <c:v>42470</c:v>
                </c:pt>
                <c:pt idx="1718">
                  <c:v>42471</c:v>
                </c:pt>
                <c:pt idx="1719">
                  <c:v>42472</c:v>
                </c:pt>
                <c:pt idx="1720">
                  <c:v>42473</c:v>
                </c:pt>
                <c:pt idx="1721">
                  <c:v>42474</c:v>
                </c:pt>
                <c:pt idx="1722">
                  <c:v>42475</c:v>
                </c:pt>
                <c:pt idx="1723">
                  <c:v>42476</c:v>
                </c:pt>
                <c:pt idx="1724">
                  <c:v>42477</c:v>
                </c:pt>
                <c:pt idx="1725">
                  <c:v>42478</c:v>
                </c:pt>
                <c:pt idx="1726">
                  <c:v>42479</c:v>
                </c:pt>
                <c:pt idx="1727">
                  <c:v>42480</c:v>
                </c:pt>
                <c:pt idx="1728">
                  <c:v>42481</c:v>
                </c:pt>
                <c:pt idx="1729">
                  <c:v>42482</c:v>
                </c:pt>
                <c:pt idx="1730">
                  <c:v>42483</c:v>
                </c:pt>
                <c:pt idx="1731">
                  <c:v>42484</c:v>
                </c:pt>
                <c:pt idx="1732">
                  <c:v>42485</c:v>
                </c:pt>
                <c:pt idx="1733">
                  <c:v>42486</c:v>
                </c:pt>
                <c:pt idx="1734">
                  <c:v>42487</c:v>
                </c:pt>
                <c:pt idx="1735">
                  <c:v>42488</c:v>
                </c:pt>
                <c:pt idx="1736">
                  <c:v>42489</c:v>
                </c:pt>
                <c:pt idx="1737">
                  <c:v>42490</c:v>
                </c:pt>
                <c:pt idx="1738">
                  <c:v>42491</c:v>
                </c:pt>
                <c:pt idx="1739">
                  <c:v>42492</c:v>
                </c:pt>
                <c:pt idx="1740">
                  <c:v>42493</c:v>
                </c:pt>
                <c:pt idx="1741">
                  <c:v>42494</c:v>
                </c:pt>
                <c:pt idx="1742">
                  <c:v>42495</c:v>
                </c:pt>
                <c:pt idx="1743">
                  <c:v>42496</c:v>
                </c:pt>
                <c:pt idx="1744">
                  <c:v>42497</c:v>
                </c:pt>
                <c:pt idx="1745">
                  <c:v>42498</c:v>
                </c:pt>
                <c:pt idx="1746">
                  <c:v>42499</c:v>
                </c:pt>
                <c:pt idx="1747">
                  <c:v>42500</c:v>
                </c:pt>
                <c:pt idx="1748">
                  <c:v>42501</c:v>
                </c:pt>
                <c:pt idx="1749">
                  <c:v>42502</c:v>
                </c:pt>
                <c:pt idx="1750">
                  <c:v>42503</c:v>
                </c:pt>
                <c:pt idx="1751">
                  <c:v>42504</c:v>
                </c:pt>
                <c:pt idx="1752">
                  <c:v>42505</c:v>
                </c:pt>
                <c:pt idx="1753">
                  <c:v>42506</c:v>
                </c:pt>
                <c:pt idx="1754">
                  <c:v>42507</c:v>
                </c:pt>
                <c:pt idx="1755">
                  <c:v>42508</c:v>
                </c:pt>
                <c:pt idx="1756">
                  <c:v>42509</c:v>
                </c:pt>
                <c:pt idx="1757">
                  <c:v>42510</c:v>
                </c:pt>
                <c:pt idx="1758">
                  <c:v>42511</c:v>
                </c:pt>
                <c:pt idx="1759">
                  <c:v>42512</c:v>
                </c:pt>
                <c:pt idx="1760">
                  <c:v>42513</c:v>
                </c:pt>
                <c:pt idx="1761">
                  <c:v>42514</c:v>
                </c:pt>
                <c:pt idx="1762">
                  <c:v>42515</c:v>
                </c:pt>
                <c:pt idx="1763">
                  <c:v>42516</c:v>
                </c:pt>
                <c:pt idx="1764">
                  <c:v>42517</c:v>
                </c:pt>
                <c:pt idx="1765">
                  <c:v>42518</c:v>
                </c:pt>
                <c:pt idx="1766">
                  <c:v>42519</c:v>
                </c:pt>
                <c:pt idx="1767">
                  <c:v>42520</c:v>
                </c:pt>
                <c:pt idx="1768">
                  <c:v>42521</c:v>
                </c:pt>
                <c:pt idx="1769">
                  <c:v>42522</c:v>
                </c:pt>
                <c:pt idx="1770">
                  <c:v>42523</c:v>
                </c:pt>
                <c:pt idx="1771">
                  <c:v>42524</c:v>
                </c:pt>
                <c:pt idx="1772">
                  <c:v>42525</c:v>
                </c:pt>
                <c:pt idx="1773">
                  <c:v>42526</c:v>
                </c:pt>
                <c:pt idx="1774">
                  <c:v>42527</c:v>
                </c:pt>
                <c:pt idx="1775">
                  <c:v>42528</c:v>
                </c:pt>
                <c:pt idx="1776">
                  <c:v>42529</c:v>
                </c:pt>
                <c:pt idx="1777">
                  <c:v>42530</c:v>
                </c:pt>
                <c:pt idx="1778">
                  <c:v>42531</c:v>
                </c:pt>
                <c:pt idx="1779">
                  <c:v>42532</c:v>
                </c:pt>
                <c:pt idx="1780">
                  <c:v>42533</c:v>
                </c:pt>
                <c:pt idx="1781">
                  <c:v>42534</c:v>
                </c:pt>
                <c:pt idx="1782">
                  <c:v>42535</c:v>
                </c:pt>
                <c:pt idx="1783">
                  <c:v>42536</c:v>
                </c:pt>
                <c:pt idx="1784">
                  <c:v>42537</c:v>
                </c:pt>
                <c:pt idx="1785">
                  <c:v>42538</c:v>
                </c:pt>
                <c:pt idx="1786">
                  <c:v>42539</c:v>
                </c:pt>
                <c:pt idx="1787">
                  <c:v>42540</c:v>
                </c:pt>
                <c:pt idx="1788">
                  <c:v>42541</c:v>
                </c:pt>
                <c:pt idx="1789">
                  <c:v>42542</c:v>
                </c:pt>
                <c:pt idx="1790">
                  <c:v>42543</c:v>
                </c:pt>
                <c:pt idx="1791">
                  <c:v>42544</c:v>
                </c:pt>
                <c:pt idx="1792">
                  <c:v>42545</c:v>
                </c:pt>
                <c:pt idx="1793">
                  <c:v>42546</c:v>
                </c:pt>
                <c:pt idx="1794">
                  <c:v>42547</c:v>
                </c:pt>
                <c:pt idx="1795">
                  <c:v>42548</c:v>
                </c:pt>
                <c:pt idx="1796">
                  <c:v>42549</c:v>
                </c:pt>
                <c:pt idx="1797">
                  <c:v>42550</c:v>
                </c:pt>
                <c:pt idx="1798">
                  <c:v>42551</c:v>
                </c:pt>
                <c:pt idx="1799">
                  <c:v>42552</c:v>
                </c:pt>
                <c:pt idx="1800">
                  <c:v>42553</c:v>
                </c:pt>
                <c:pt idx="1801">
                  <c:v>42554</c:v>
                </c:pt>
                <c:pt idx="1802">
                  <c:v>42555</c:v>
                </c:pt>
                <c:pt idx="1803">
                  <c:v>42556</c:v>
                </c:pt>
                <c:pt idx="1804">
                  <c:v>42557</c:v>
                </c:pt>
                <c:pt idx="1805">
                  <c:v>42558</c:v>
                </c:pt>
                <c:pt idx="1806">
                  <c:v>42559</c:v>
                </c:pt>
                <c:pt idx="1807">
                  <c:v>42560</c:v>
                </c:pt>
                <c:pt idx="1808">
                  <c:v>42561</c:v>
                </c:pt>
                <c:pt idx="1809">
                  <c:v>42562</c:v>
                </c:pt>
                <c:pt idx="1810">
                  <c:v>42563</c:v>
                </c:pt>
                <c:pt idx="1811">
                  <c:v>42564</c:v>
                </c:pt>
                <c:pt idx="1812">
                  <c:v>42565</c:v>
                </c:pt>
                <c:pt idx="1813">
                  <c:v>42566</c:v>
                </c:pt>
                <c:pt idx="1814">
                  <c:v>42567</c:v>
                </c:pt>
                <c:pt idx="1815">
                  <c:v>42568</c:v>
                </c:pt>
                <c:pt idx="1816">
                  <c:v>42569</c:v>
                </c:pt>
                <c:pt idx="1817">
                  <c:v>42570</c:v>
                </c:pt>
                <c:pt idx="1818">
                  <c:v>42571</c:v>
                </c:pt>
                <c:pt idx="1819">
                  <c:v>42572</c:v>
                </c:pt>
                <c:pt idx="1820">
                  <c:v>42573</c:v>
                </c:pt>
                <c:pt idx="1821">
                  <c:v>42574</c:v>
                </c:pt>
                <c:pt idx="1822">
                  <c:v>42575</c:v>
                </c:pt>
                <c:pt idx="1823">
                  <c:v>42576</c:v>
                </c:pt>
                <c:pt idx="1824">
                  <c:v>42577</c:v>
                </c:pt>
                <c:pt idx="1825">
                  <c:v>42578</c:v>
                </c:pt>
                <c:pt idx="1826">
                  <c:v>42579</c:v>
                </c:pt>
                <c:pt idx="1827">
                  <c:v>42580</c:v>
                </c:pt>
                <c:pt idx="1828">
                  <c:v>42581</c:v>
                </c:pt>
                <c:pt idx="1829">
                  <c:v>42582</c:v>
                </c:pt>
                <c:pt idx="1830">
                  <c:v>42583</c:v>
                </c:pt>
                <c:pt idx="1831">
                  <c:v>42584</c:v>
                </c:pt>
                <c:pt idx="1832">
                  <c:v>42585</c:v>
                </c:pt>
                <c:pt idx="1833">
                  <c:v>42586</c:v>
                </c:pt>
                <c:pt idx="1834">
                  <c:v>42587</c:v>
                </c:pt>
                <c:pt idx="1835">
                  <c:v>42588</c:v>
                </c:pt>
                <c:pt idx="1836">
                  <c:v>42589</c:v>
                </c:pt>
                <c:pt idx="1837">
                  <c:v>42590</c:v>
                </c:pt>
                <c:pt idx="1838">
                  <c:v>42591</c:v>
                </c:pt>
                <c:pt idx="1839">
                  <c:v>42592</c:v>
                </c:pt>
                <c:pt idx="1840">
                  <c:v>42593</c:v>
                </c:pt>
                <c:pt idx="1841">
                  <c:v>42594</c:v>
                </c:pt>
                <c:pt idx="1842">
                  <c:v>42595</c:v>
                </c:pt>
                <c:pt idx="1843">
                  <c:v>42596</c:v>
                </c:pt>
                <c:pt idx="1844">
                  <c:v>42597</c:v>
                </c:pt>
                <c:pt idx="1845">
                  <c:v>42598</c:v>
                </c:pt>
                <c:pt idx="1846">
                  <c:v>42599</c:v>
                </c:pt>
                <c:pt idx="1847">
                  <c:v>42600</c:v>
                </c:pt>
                <c:pt idx="1848">
                  <c:v>42601</c:v>
                </c:pt>
                <c:pt idx="1849">
                  <c:v>42602</c:v>
                </c:pt>
                <c:pt idx="1850">
                  <c:v>42603</c:v>
                </c:pt>
                <c:pt idx="1851">
                  <c:v>42604</c:v>
                </c:pt>
                <c:pt idx="1852">
                  <c:v>42605</c:v>
                </c:pt>
                <c:pt idx="1853">
                  <c:v>42606</c:v>
                </c:pt>
                <c:pt idx="1854">
                  <c:v>42607</c:v>
                </c:pt>
                <c:pt idx="1855">
                  <c:v>42608</c:v>
                </c:pt>
                <c:pt idx="1856">
                  <c:v>42609</c:v>
                </c:pt>
                <c:pt idx="1857">
                  <c:v>42610</c:v>
                </c:pt>
                <c:pt idx="1858">
                  <c:v>42611</c:v>
                </c:pt>
                <c:pt idx="1859">
                  <c:v>42612</c:v>
                </c:pt>
                <c:pt idx="1860">
                  <c:v>42613</c:v>
                </c:pt>
                <c:pt idx="1861">
                  <c:v>42614</c:v>
                </c:pt>
                <c:pt idx="1862">
                  <c:v>42615</c:v>
                </c:pt>
                <c:pt idx="1863">
                  <c:v>42616</c:v>
                </c:pt>
                <c:pt idx="1864">
                  <c:v>42617</c:v>
                </c:pt>
                <c:pt idx="1865">
                  <c:v>42618</c:v>
                </c:pt>
                <c:pt idx="1866">
                  <c:v>42619</c:v>
                </c:pt>
                <c:pt idx="1867">
                  <c:v>42620</c:v>
                </c:pt>
                <c:pt idx="1868">
                  <c:v>42621</c:v>
                </c:pt>
                <c:pt idx="1869">
                  <c:v>42622</c:v>
                </c:pt>
                <c:pt idx="1870">
                  <c:v>42623</c:v>
                </c:pt>
                <c:pt idx="1871">
                  <c:v>42624</c:v>
                </c:pt>
                <c:pt idx="1872">
                  <c:v>42625</c:v>
                </c:pt>
                <c:pt idx="1873">
                  <c:v>42626</c:v>
                </c:pt>
                <c:pt idx="1874">
                  <c:v>42627</c:v>
                </c:pt>
                <c:pt idx="1875">
                  <c:v>42628</c:v>
                </c:pt>
                <c:pt idx="1876">
                  <c:v>42629</c:v>
                </c:pt>
                <c:pt idx="1877">
                  <c:v>42630</c:v>
                </c:pt>
                <c:pt idx="1878">
                  <c:v>42631</c:v>
                </c:pt>
                <c:pt idx="1879">
                  <c:v>42632</c:v>
                </c:pt>
                <c:pt idx="1880">
                  <c:v>42633</c:v>
                </c:pt>
                <c:pt idx="1881">
                  <c:v>42634</c:v>
                </c:pt>
                <c:pt idx="1882">
                  <c:v>42635</c:v>
                </c:pt>
                <c:pt idx="1883">
                  <c:v>42636</c:v>
                </c:pt>
                <c:pt idx="1884">
                  <c:v>42637</c:v>
                </c:pt>
                <c:pt idx="1885">
                  <c:v>42638</c:v>
                </c:pt>
                <c:pt idx="1886">
                  <c:v>42639</c:v>
                </c:pt>
                <c:pt idx="1887">
                  <c:v>42640</c:v>
                </c:pt>
                <c:pt idx="1888">
                  <c:v>42641</c:v>
                </c:pt>
                <c:pt idx="1889">
                  <c:v>42642</c:v>
                </c:pt>
                <c:pt idx="1890">
                  <c:v>42643</c:v>
                </c:pt>
                <c:pt idx="1891">
                  <c:v>42644</c:v>
                </c:pt>
                <c:pt idx="1892">
                  <c:v>42645</c:v>
                </c:pt>
                <c:pt idx="1893">
                  <c:v>42646</c:v>
                </c:pt>
                <c:pt idx="1894">
                  <c:v>42647</c:v>
                </c:pt>
                <c:pt idx="1895">
                  <c:v>42648</c:v>
                </c:pt>
                <c:pt idx="1896">
                  <c:v>42649</c:v>
                </c:pt>
                <c:pt idx="1897">
                  <c:v>42650</c:v>
                </c:pt>
                <c:pt idx="1898">
                  <c:v>42651</c:v>
                </c:pt>
                <c:pt idx="1899">
                  <c:v>42652</c:v>
                </c:pt>
                <c:pt idx="1900">
                  <c:v>42653</c:v>
                </c:pt>
                <c:pt idx="1901">
                  <c:v>42654</c:v>
                </c:pt>
                <c:pt idx="1902">
                  <c:v>42655</c:v>
                </c:pt>
                <c:pt idx="1903">
                  <c:v>42656</c:v>
                </c:pt>
                <c:pt idx="1904">
                  <c:v>42657</c:v>
                </c:pt>
                <c:pt idx="1905">
                  <c:v>42658</c:v>
                </c:pt>
                <c:pt idx="1906">
                  <c:v>42659</c:v>
                </c:pt>
                <c:pt idx="1907">
                  <c:v>42660</c:v>
                </c:pt>
                <c:pt idx="1908">
                  <c:v>42661</c:v>
                </c:pt>
                <c:pt idx="1909">
                  <c:v>42662</c:v>
                </c:pt>
                <c:pt idx="1910">
                  <c:v>42663</c:v>
                </c:pt>
                <c:pt idx="1911">
                  <c:v>42664</c:v>
                </c:pt>
                <c:pt idx="1912">
                  <c:v>42665</c:v>
                </c:pt>
                <c:pt idx="1913">
                  <c:v>42666</c:v>
                </c:pt>
                <c:pt idx="1914">
                  <c:v>42667</c:v>
                </c:pt>
                <c:pt idx="1915">
                  <c:v>42668</c:v>
                </c:pt>
                <c:pt idx="1916">
                  <c:v>42669</c:v>
                </c:pt>
                <c:pt idx="1917">
                  <c:v>42670</c:v>
                </c:pt>
                <c:pt idx="1918">
                  <c:v>42671</c:v>
                </c:pt>
                <c:pt idx="1919">
                  <c:v>42672</c:v>
                </c:pt>
                <c:pt idx="1920">
                  <c:v>42673</c:v>
                </c:pt>
                <c:pt idx="1921">
                  <c:v>42674</c:v>
                </c:pt>
                <c:pt idx="1922">
                  <c:v>42675</c:v>
                </c:pt>
                <c:pt idx="1923">
                  <c:v>42676</c:v>
                </c:pt>
                <c:pt idx="1924">
                  <c:v>42677</c:v>
                </c:pt>
                <c:pt idx="1925">
                  <c:v>42678</c:v>
                </c:pt>
                <c:pt idx="1926">
                  <c:v>42679</c:v>
                </c:pt>
                <c:pt idx="1927">
                  <c:v>42680</c:v>
                </c:pt>
                <c:pt idx="1928">
                  <c:v>42681</c:v>
                </c:pt>
                <c:pt idx="1929">
                  <c:v>42682</c:v>
                </c:pt>
                <c:pt idx="1930">
                  <c:v>42683</c:v>
                </c:pt>
                <c:pt idx="1931">
                  <c:v>42684</c:v>
                </c:pt>
                <c:pt idx="1932">
                  <c:v>42685</c:v>
                </c:pt>
                <c:pt idx="1933">
                  <c:v>42686</c:v>
                </c:pt>
                <c:pt idx="1934">
                  <c:v>42687</c:v>
                </c:pt>
                <c:pt idx="1935">
                  <c:v>42688</c:v>
                </c:pt>
                <c:pt idx="1936">
                  <c:v>42689</c:v>
                </c:pt>
                <c:pt idx="1937">
                  <c:v>42690</c:v>
                </c:pt>
                <c:pt idx="1938">
                  <c:v>42691</c:v>
                </c:pt>
                <c:pt idx="1939">
                  <c:v>42692</c:v>
                </c:pt>
                <c:pt idx="1940">
                  <c:v>42693</c:v>
                </c:pt>
                <c:pt idx="1941">
                  <c:v>42694</c:v>
                </c:pt>
                <c:pt idx="1942">
                  <c:v>42695</c:v>
                </c:pt>
                <c:pt idx="1943">
                  <c:v>42696</c:v>
                </c:pt>
                <c:pt idx="1944">
                  <c:v>42697</c:v>
                </c:pt>
                <c:pt idx="1945">
                  <c:v>42698</c:v>
                </c:pt>
                <c:pt idx="1946">
                  <c:v>42699</c:v>
                </c:pt>
                <c:pt idx="1947">
                  <c:v>42700</c:v>
                </c:pt>
                <c:pt idx="1948">
                  <c:v>42701</c:v>
                </c:pt>
                <c:pt idx="1949">
                  <c:v>42702</c:v>
                </c:pt>
                <c:pt idx="1950">
                  <c:v>42703</c:v>
                </c:pt>
                <c:pt idx="1951">
                  <c:v>42704</c:v>
                </c:pt>
                <c:pt idx="1952">
                  <c:v>42705</c:v>
                </c:pt>
                <c:pt idx="1953">
                  <c:v>42706</c:v>
                </c:pt>
                <c:pt idx="1954">
                  <c:v>42707</c:v>
                </c:pt>
                <c:pt idx="1955">
                  <c:v>42708</c:v>
                </c:pt>
                <c:pt idx="1956">
                  <c:v>42709</c:v>
                </c:pt>
                <c:pt idx="1957">
                  <c:v>42710</c:v>
                </c:pt>
                <c:pt idx="1958">
                  <c:v>42711</c:v>
                </c:pt>
                <c:pt idx="1959">
                  <c:v>42712</c:v>
                </c:pt>
                <c:pt idx="1960">
                  <c:v>42713</c:v>
                </c:pt>
                <c:pt idx="1961">
                  <c:v>42714</c:v>
                </c:pt>
                <c:pt idx="1962">
                  <c:v>42715</c:v>
                </c:pt>
                <c:pt idx="1963">
                  <c:v>42716</c:v>
                </c:pt>
                <c:pt idx="1964">
                  <c:v>42717</c:v>
                </c:pt>
                <c:pt idx="1965">
                  <c:v>42718</c:v>
                </c:pt>
                <c:pt idx="1966">
                  <c:v>42719</c:v>
                </c:pt>
                <c:pt idx="1967">
                  <c:v>42720</c:v>
                </c:pt>
                <c:pt idx="1968">
                  <c:v>42721</c:v>
                </c:pt>
                <c:pt idx="1969">
                  <c:v>42722</c:v>
                </c:pt>
                <c:pt idx="1970">
                  <c:v>42723</c:v>
                </c:pt>
                <c:pt idx="1971">
                  <c:v>42724</c:v>
                </c:pt>
                <c:pt idx="1972">
                  <c:v>42725</c:v>
                </c:pt>
                <c:pt idx="1973">
                  <c:v>42726</c:v>
                </c:pt>
                <c:pt idx="1974">
                  <c:v>42727</c:v>
                </c:pt>
                <c:pt idx="1975">
                  <c:v>42728</c:v>
                </c:pt>
                <c:pt idx="1976">
                  <c:v>42729</c:v>
                </c:pt>
                <c:pt idx="1977">
                  <c:v>42730</c:v>
                </c:pt>
                <c:pt idx="1978">
                  <c:v>42731</c:v>
                </c:pt>
                <c:pt idx="1979">
                  <c:v>42732</c:v>
                </c:pt>
                <c:pt idx="1980">
                  <c:v>42733</c:v>
                </c:pt>
                <c:pt idx="1981">
                  <c:v>42734</c:v>
                </c:pt>
                <c:pt idx="1982">
                  <c:v>42735</c:v>
                </c:pt>
                <c:pt idx="1983">
                  <c:v>42736</c:v>
                </c:pt>
                <c:pt idx="1984">
                  <c:v>42737</c:v>
                </c:pt>
                <c:pt idx="1985">
                  <c:v>42738</c:v>
                </c:pt>
                <c:pt idx="1986">
                  <c:v>42739</c:v>
                </c:pt>
                <c:pt idx="1987">
                  <c:v>42740</c:v>
                </c:pt>
                <c:pt idx="1988">
                  <c:v>42741</c:v>
                </c:pt>
                <c:pt idx="1989">
                  <c:v>42742</c:v>
                </c:pt>
                <c:pt idx="1990">
                  <c:v>42743</c:v>
                </c:pt>
                <c:pt idx="1991">
                  <c:v>42744</c:v>
                </c:pt>
                <c:pt idx="1992">
                  <c:v>42745</c:v>
                </c:pt>
                <c:pt idx="1993">
                  <c:v>42746</c:v>
                </c:pt>
                <c:pt idx="1994">
                  <c:v>42747</c:v>
                </c:pt>
                <c:pt idx="1995">
                  <c:v>42748</c:v>
                </c:pt>
                <c:pt idx="1996">
                  <c:v>42749</c:v>
                </c:pt>
                <c:pt idx="1997">
                  <c:v>42750</c:v>
                </c:pt>
                <c:pt idx="1998">
                  <c:v>42751</c:v>
                </c:pt>
                <c:pt idx="1999">
                  <c:v>42752</c:v>
                </c:pt>
                <c:pt idx="2000">
                  <c:v>42753</c:v>
                </c:pt>
                <c:pt idx="2001">
                  <c:v>42754</c:v>
                </c:pt>
                <c:pt idx="2002">
                  <c:v>42755</c:v>
                </c:pt>
                <c:pt idx="2003">
                  <c:v>42756</c:v>
                </c:pt>
                <c:pt idx="2004">
                  <c:v>42757</c:v>
                </c:pt>
                <c:pt idx="2005">
                  <c:v>42758</c:v>
                </c:pt>
                <c:pt idx="2006">
                  <c:v>42759</c:v>
                </c:pt>
                <c:pt idx="2007">
                  <c:v>42760</c:v>
                </c:pt>
                <c:pt idx="2008">
                  <c:v>42761</c:v>
                </c:pt>
                <c:pt idx="2009">
                  <c:v>42762</c:v>
                </c:pt>
                <c:pt idx="2010">
                  <c:v>42763</c:v>
                </c:pt>
                <c:pt idx="2011">
                  <c:v>42764</c:v>
                </c:pt>
                <c:pt idx="2012">
                  <c:v>42765</c:v>
                </c:pt>
                <c:pt idx="2013">
                  <c:v>42766</c:v>
                </c:pt>
                <c:pt idx="2014">
                  <c:v>42767</c:v>
                </c:pt>
                <c:pt idx="2015">
                  <c:v>42768</c:v>
                </c:pt>
                <c:pt idx="2016">
                  <c:v>42769</c:v>
                </c:pt>
                <c:pt idx="2017">
                  <c:v>42770</c:v>
                </c:pt>
                <c:pt idx="2018">
                  <c:v>42771</c:v>
                </c:pt>
                <c:pt idx="2019">
                  <c:v>42772</c:v>
                </c:pt>
                <c:pt idx="2020">
                  <c:v>42773</c:v>
                </c:pt>
                <c:pt idx="2021">
                  <c:v>42774</c:v>
                </c:pt>
                <c:pt idx="2022">
                  <c:v>42775</c:v>
                </c:pt>
                <c:pt idx="2023">
                  <c:v>42776</c:v>
                </c:pt>
                <c:pt idx="2024">
                  <c:v>42777</c:v>
                </c:pt>
                <c:pt idx="2025">
                  <c:v>42778</c:v>
                </c:pt>
                <c:pt idx="2026">
                  <c:v>42779</c:v>
                </c:pt>
                <c:pt idx="2027">
                  <c:v>42780</c:v>
                </c:pt>
                <c:pt idx="2028">
                  <c:v>42781</c:v>
                </c:pt>
                <c:pt idx="2029">
                  <c:v>42782</c:v>
                </c:pt>
                <c:pt idx="2030">
                  <c:v>42783</c:v>
                </c:pt>
                <c:pt idx="2031">
                  <c:v>42784</c:v>
                </c:pt>
                <c:pt idx="2032">
                  <c:v>42785</c:v>
                </c:pt>
                <c:pt idx="2033">
                  <c:v>42786</c:v>
                </c:pt>
                <c:pt idx="2034">
                  <c:v>42787</c:v>
                </c:pt>
                <c:pt idx="2035">
                  <c:v>42788</c:v>
                </c:pt>
                <c:pt idx="2036">
                  <c:v>42789</c:v>
                </c:pt>
                <c:pt idx="2037">
                  <c:v>42790</c:v>
                </c:pt>
                <c:pt idx="2038">
                  <c:v>42791</c:v>
                </c:pt>
                <c:pt idx="2039">
                  <c:v>42792</c:v>
                </c:pt>
                <c:pt idx="2040">
                  <c:v>42793</c:v>
                </c:pt>
                <c:pt idx="2041">
                  <c:v>42794</c:v>
                </c:pt>
                <c:pt idx="2042">
                  <c:v>42795</c:v>
                </c:pt>
                <c:pt idx="2043">
                  <c:v>42796</c:v>
                </c:pt>
                <c:pt idx="2044">
                  <c:v>42797</c:v>
                </c:pt>
                <c:pt idx="2045">
                  <c:v>42798</c:v>
                </c:pt>
                <c:pt idx="2046">
                  <c:v>42799</c:v>
                </c:pt>
                <c:pt idx="2047">
                  <c:v>42800</c:v>
                </c:pt>
                <c:pt idx="2048">
                  <c:v>42801</c:v>
                </c:pt>
                <c:pt idx="2049">
                  <c:v>42802</c:v>
                </c:pt>
                <c:pt idx="2050">
                  <c:v>42803</c:v>
                </c:pt>
                <c:pt idx="2051">
                  <c:v>42804</c:v>
                </c:pt>
                <c:pt idx="2052">
                  <c:v>42805</c:v>
                </c:pt>
                <c:pt idx="2053">
                  <c:v>42806</c:v>
                </c:pt>
                <c:pt idx="2054">
                  <c:v>42807</c:v>
                </c:pt>
                <c:pt idx="2055">
                  <c:v>42808</c:v>
                </c:pt>
                <c:pt idx="2056">
                  <c:v>42809</c:v>
                </c:pt>
                <c:pt idx="2057">
                  <c:v>42810</c:v>
                </c:pt>
                <c:pt idx="2058">
                  <c:v>42811</c:v>
                </c:pt>
                <c:pt idx="2059">
                  <c:v>42812</c:v>
                </c:pt>
                <c:pt idx="2060">
                  <c:v>42813</c:v>
                </c:pt>
                <c:pt idx="2061">
                  <c:v>42814</c:v>
                </c:pt>
                <c:pt idx="2062">
                  <c:v>42815</c:v>
                </c:pt>
                <c:pt idx="2063">
                  <c:v>42816</c:v>
                </c:pt>
                <c:pt idx="2064">
                  <c:v>42817</c:v>
                </c:pt>
                <c:pt idx="2065">
                  <c:v>42818</c:v>
                </c:pt>
                <c:pt idx="2066">
                  <c:v>42819</c:v>
                </c:pt>
                <c:pt idx="2067">
                  <c:v>42820</c:v>
                </c:pt>
                <c:pt idx="2068">
                  <c:v>42821</c:v>
                </c:pt>
                <c:pt idx="2069">
                  <c:v>42822</c:v>
                </c:pt>
                <c:pt idx="2070">
                  <c:v>42823</c:v>
                </c:pt>
                <c:pt idx="2071">
                  <c:v>42824</c:v>
                </c:pt>
                <c:pt idx="2072">
                  <c:v>42825</c:v>
                </c:pt>
                <c:pt idx="2073">
                  <c:v>42826</c:v>
                </c:pt>
                <c:pt idx="2074">
                  <c:v>42827</c:v>
                </c:pt>
                <c:pt idx="2075">
                  <c:v>42828</c:v>
                </c:pt>
                <c:pt idx="2076">
                  <c:v>42829</c:v>
                </c:pt>
                <c:pt idx="2077">
                  <c:v>42830</c:v>
                </c:pt>
                <c:pt idx="2078">
                  <c:v>42831</c:v>
                </c:pt>
                <c:pt idx="2079">
                  <c:v>42832</c:v>
                </c:pt>
                <c:pt idx="2080">
                  <c:v>42833</c:v>
                </c:pt>
                <c:pt idx="2081">
                  <c:v>42834</c:v>
                </c:pt>
                <c:pt idx="2082">
                  <c:v>42835</c:v>
                </c:pt>
                <c:pt idx="2083">
                  <c:v>42836</c:v>
                </c:pt>
                <c:pt idx="2084">
                  <c:v>42837</c:v>
                </c:pt>
                <c:pt idx="2085">
                  <c:v>42838</c:v>
                </c:pt>
                <c:pt idx="2086">
                  <c:v>42839</c:v>
                </c:pt>
                <c:pt idx="2087">
                  <c:v>42840</c:v>
                </c:pt>
                <c:pt idx="2088">
                  <c:v>42841</c:v>
                </c:pt>
                <c:pt idx="2089">
                  <c:v>42842</c:v>
                </c:pt>
                <c:pt idx="2090">
                  <c:v>42843</c:v>
                </c:pt>
                <c:pt idx="2091">
                  <c:v>42844</c:v>
                </c:pt>
                <c:pt idx="2092">
                  <c:v>42845</c:v>
                </c:pt>
                <c:pt idx="2093">
                  <c:v>42846</c:v>
                </c:pt>
                <c:pt idx="2094">
                  <c:v>42847</c:v>
                </c:pt>
                <c:pt idx="2095">
                  <c:v>42848</c:v>
                </c:pt>
                <c:pt idx="2096">
                  <c:v>42849</c:v>
                </c:pt>
                <c:pt idx="2097">
                  <c:v>42850</c:v>
                </c:pt>
                <c:pt idx="2098">
                  <c:v>42851</c:v>
                </c:pt>
                <c:pt idx="2099">
                  <c:v>42852</c:v>
                </c:pt>
                <c:pt idx="2100">
                  <c:v>42853</c:v>
                </c:pt>
                <c:pt idx="2101">
                  <c:v>42854</c:v>
                </c:pt>
                <c:pt idx="2102">
                  <c:v>42855</c:v>
                </c:pt>
                <c:pt idx="2103">
                  <c:v>42856</c:v>
                </c:pt>
                <c:pt idx="2104">
                  <c:v>42857</c:v>
                </c:pt>
                <c:pt idx="2105">
                  <c:v>42858</c:v>
                </c:pt>
                <c:pt idx="2106">
                  <c:v>42859</c:v>
                </c:pt>
                <c:pt idx="2107">
                  <c:v>42860</c:v>
                </c:pt>
                <c:pt idx="2108">
                  <c:v>42861</c:v>
                </c:pt>
                <c:pt idx="2109">
                  <c:v>42862</c:v>
                </c:pt>
                <c:pt idx="2110">
                  <c:v>42863</c:v>
                </c:pt>
                <c:pt idx="2111">
                  <c:v>42864</c:v>
                </c:pt>
                <c:pt idx="2112">
                  <c:v>42865</c:v>
                </c:pt>
                <c:pt idx="2113">
                  <c:v>42866</c:v>
                </c:pt>
                <c:pt idx="2114">
                  <c:v>42867</c:v>
                </c:pt>
                <c:pt idx="2115">
                  <c:v>42868</c:v>
                </c:pt>
                <c:pt idx="2116">
                  <c:v>42869</c:v>
                </c:pt>
                <c:pt idx="2117">
                  <c:v>42870</c:v>
                </c:pt>
                <c:pt idx="2118">
                  <c:v>42871</c:v>
                </c:pt>
                <c:pt idx="2119">
                  <c:v>42872</c:v>
                </c:pt>
                <c:pt idx="2120">
                  <c:v>42873</c:v>
                </c:pt>
                <c:pt idx="2121">
                  <c:v>42874</c:v>
                </c:pt>
                <c:pt idx="2122">
                  <c:v>42875</c:v>
                </c:pt>
                <c:pt idx="2123">
                  <c:v>42876</c:v>
                </c:pt>
                <c:pt idx="2124">
                  <c:v>42877</c:v>
                </c:pt>
                <c:pt idx="2125">
                  <c:v>42878</c:v>
                </c:pt>
                <c:pt idx="2126">
                  <c:v>42879</c:v>
                </c:pt>
                <c:pt idx="2127">
                  <c:v>42880</c:v>
                </c:pt>
                <c:pt idx="2128">
                  <c:v>42881</c:v>
                </c:pt>
                <c:pt idx="2129">
                  <c:v>42882</c:v>
                </c:pt>
                <c:pt idx="2130">
                  <c:v>42883</c:v>
                </c:pt>
                <c:pt idx="2131">
                  <c:v>42884</c:v>
                </c:pt>
                <c:pt idx="2132">
                  <c:v>42885</c:v>
                </c:pt>
                <c:pt idx="2133">
                  <c:v>42886</c:v>
                </c:pt>
                <c:pt idx="2134">
                  <c:v>42887</c:v>
                </c:pt>
                <c:pt idx="2135">
                  <c:v>42888</c:v>
                </c:pt>
                <c:pt idx="2136">
                  <c:v>42889</c:v>
                </c:pt>
                <c:pt idx="2137">
                  <c:v>42890</c:v>
                </c:pt>
                <c:pt idx="2138">
                  <c:v>42891</c:v>
                </c:pt>
                <c:pt idx="2139">
                  <c:v>42892</c:v>
                </c:pt>
                <c:pt idx="2140">
                  <c:v>42893</c:v>
                </c:pt>
                <c:pt idx="2141">
                  <c:v>42894</c:v>
                </c:pt>
                <c:pt idx="2142">
                  <c:v>42895</c:v>
                </c:pt>
                <c:pt idx="2143">
                  <c:v>42896</c:v>
                </c:pt>
                <c:pt idx="2144">
                  <c:v>42897</c:v>
                </c:pt>
                <c:pt idx="2145">
                  <c:v>42898</c:v>
                </c:pt>
                <c:pt idx="2146">
                  <c:v>42899</c:v>
                </c:pt>
                <c:pt idx="2147">
                  <c:v>42900</c:v>
                </c:pt>
                <c:pt idx="2148">
                  <c:v>42901</c:v>
                </c:pt>
                <c:pt idx="2149">
                  <c:v>42902</c:v>
                </c:pt>
                <c:pt idx="2150">
                  <c:v>42903</c:v>
                </c:pt>
                <c:pt idx="2151">
                  <c:v>42904</c:v>
                </c:pt>
                <c:pt idx="2152">
                  <c:v>42905</c:v>
                </c:pt>
                <c:pt idx="2153">
                  <c:v>42906</c:v>
                </c:pt>
                <c:pt idx="2154">
                  <c:v>42907</c:v>
                </c:pt>
                <c:pt idx="2155">
                  <c:v>42908</c:v>
                </c:pt>
                <c:pt idx="2156">
                  <c:v>42909</c:v>
                </c:pt>
                <c:pt idx="2157">
                  <c:v>42910</c:v>
                </c:pt>
                <c:pt idx="2158">
                  <c:v>42911</c:v>
                </c:pt>
                <c:pt idx="2159">
                  <c:v>42912</c:v>
                </c:pt>
                <c:pt idx="2160">
                  <c:v>42913</c:v>
                </c:pt>
                <c:pt idx="2161">
                  <c:v>42914</c:v>
                </c:pt>
                <c:pt idx="2162">
                  <c:v>42915</c:v>
                </c:pt>
                <c:pt idx="2163">
                  <c:v>42916</c:v>
                </c:pt>
                <c:pt idx="2164">
                  <c:v>42917</c:v>
                </c:pt>
                <c:pt idx="2165">
                  <c:v>42918</c:v>
                </c:pt>
                <c:pt idx="2166">
                  <c:v>42919</c:v>
                </c:pt>
                <c:pt idx="2167">
                  <c:v>42920</c:v>
                </c:pt>
                <c:pt idx="2168">
                  <c:v>42921</c:v>
                </c:pt>
                <c:pt idx="2169">
                  <c:v>42922</c:v>
                </c:pt>
                <c:pt idx="2170">
                  <c:v>42923</c:v>
                </c:pt>
                <c:pt idx="2171">
                  <c:v>42924</c:v>
                </c:pt>
                <c:pt idx="2172">
                  <c:v>42925</c:v>
                </c:pt>
                <c:pt idx="2173">
                  <c:v>42926</c:v>
                </c:pt>
                <c:pt idx="2174">
                  <c:v>42927</c:v>
                </c:pt>
                <c:pt idx="2175">
                  <c:v>42928</c:v>
                </c:pt>
                <c:pt idx="2176">
                  <c:v>42929</c:v>
                </c:pt>
                <c:pt idx="2177">
                  <c:v>42930</c:v>
                </c:pt>
                <c:pt idx="2178">
                  <c:v>42931</c:v>
                </c:pt>
                <c:pt idx="2179">
                  <c:v>42932</c:v>
                </c:pt>
                <c:pt idx="2180">
                  <c:v>42933</c:v>
                </c:pt>
                <c:pt idx="2181">
                  <c:v>42934</c:v>
                </c:pt>
                <c:pt idx="2182">
                  <c:v>42935</c:v>
                </c:pt>
                <c:pt idx="2183">
                  <c:v>42936</c:v>
                </c:pt>
                <c:pt idx="2184">
                  <c:v>42937</c:v>
                </c:pt>
                <c:pt idx="2185">
                  <c:v>42938</c:v>
                </c:pt>
                <c:pt idx="2186">
                  <c:v>42939</c:v>
                </c:pt>
                <c:pt idx="2187">
                  <c:v>42940</c:v>
                </c:pt>
                <c:pt idx="2188">
                  <c:v>42941</c:v>
                </c:pt>
                <c:pt idx="2189">
                  <c:v>42942</c:v>
                </c:pt>
                <c:pt idx="2190">
                  <c:v>42943</c:v>
                </c:pt>
                <c:pt idx="2191">
                  <c:v>42944</c:v>
                </c:pt>
                <c:pt idx="2192">
                  <c:v>42945</c:v>
                </c:pt>
                <c:pt idx="2193">
                  <c:v>42946</c:v>
                </c:pt>
                <c:pt idx="2194">
                  <c:v>42947</c:v>
                </c:pt>
                <c:pt idx="2195">
                  <c:v>42948</c:v>
                </c:pt>
                <c:pt idx="2196">
                  <c:v>42949</c:v>
                </c:pt>
                <c:pt idx="2197">
                  <c:v>42950</c:v>
                </c:pt>
                <c:pt idx="2198">
                  <c:v>42951</c:v>
                </c:pt>
                <c:pt idx="2199">
                  <c:v>42952</c:v>
                </c:pt>
                <c:pt idx="2200">
                  <c:v>42953</c:v>
                </c:pt>
                <c:pt idx="2201">
                  <c:v>42954</c:v>
                </c:pt>
                <c:pt idx="2202">
                  <c:v>42955</c:v>
                </c:pt>
                <c:pt idx="2203">
                  <c:v>42956</c:v>
                </c:pt>
                <c:pt idx="2204">
                  <c:v>42957</c:v>
                </c:pt>
                <c:pt idx="2205">
                  <c:v>42958</c:v>
                </c:pt>
                <c:pt idx="2206">
                  <c:v>42959</c:v>
                </c:pt>
                <c:pt idx="2207">
                  <c:v>42960</c:v>
                </c:pt>
                <c:pt idx="2208">
                  <c:v>42961</c:v>
                </c:pt>
                <c:pt idx="2209">
                  <c:v>42962</c:v>
                </c:pt>
                <c:pt idx="2210">
                  <c:v>42963</c:v>
                </c:pt>
                <c:pt idx="2211">
                  <c:v>42964</c:v>
                </c:pt>
                <c:pt idx="2212">
                  <c:v>42965</c:v>
                </c:pt>
                <c:pt idx="2213">
                  <c:v>42966</c:v>
                </c:pt>
                <c:pt idx="2214">
                  <c:v>42967</c:v>
                </c:pt>
                <c:pt idx="2215">
                  <c:v>42968</c:v>
                </c:pt>
                <c:pt idx="2216">
                  <c:v>42969</c:v>
                </c:pt>
                <c:pt idx="2217">
                  <c:v>42970</c:v>
                </c:pt>
                <c:pt idx="2218">
                  <c:v>42971</c:v>
                </c:pt>
                <c:pt idx="2219">
                  <c:v>42972</c:v>
                </c:pt>
                <c:pt idx="2220">
                  <c:v>42973</c:v>
                </c:pt>
                <c:pt idx="2221">
                  <c:v>42974</c:v>
                </c:pt>
                <c:pt idx="2222">
                  <c:v>42975</c:v>
                </c:pt>
                <c:pt idx="2223">
                  <c:v>42976</c:v>
                </c:pt>
                <c:pt idx="2224">
                  <c:v>42977</c:v>
                </c:pt>
                <c:pt idx="2225">
                  <c:v>42978</c:v>
                </c:pt>
                <c:pt idx="2226">
                  <c:v>42979</c:v>
                </c:pt>
                <c:pt idx="2227">
                  <c:v>42980</c:v>
                </c:pt>
                <c:pt idx="2228">
                  <c:v>42981</c:v>
                </c:pt>
                <c:pt idx="2229">
                  <c:v>42982</c:v>
                </c:pt>
                <c:pt idx="2230">
                  <c:v>42983</c:v>
                </c:pt>
                <c:pt idx="2231">
                  <c:v>42984</c:v>
                </c:pt>
                <c:pt idx="2232">
                  <c:v>42985</c:v>
                </c:pt>
                <c:pt idx="2233">
                  <c:v>42986</c:v>
                </c:pt>
                <c:pt idx="2234">
                  <c:v>42987</c:v>
                </c:pt>
                <c:pt idx="2235">
                  <c:v>42988</c:v>
                </c:pt>
                <c:pt idx="2236">
                  <c:v>42989</c:v>
                </c:pt>
                <c:pt idx="2237">
                  <c:v>42990</c:v>
                </c:pt>
                <c:pt idx="2238">
                  <c:v>42991</c:v>
                </c:pt>
                <c:pt idx="2239">
                  <c:v>42992</c:v>
                </c:pt>
                <c:pt idx="2240">
                  <c:v>42993</c:v>
                </c:pt>
                <c:pt idx="2241">
                  <c:v>42994</c:v>
                </c:pt>
                <c:pt idx="2242">
                  <c:v>42995</c:v>
                </c:pt>
                <c:pt idx="2243">
                  <c:v>42996</c:v>
                </c:pt>
                <c:pt idx="2244">
                  <c:v>42997</c:v>
                </c:pt>
                <c:pt idx="2245">
                  <c:v>42998</c:v>
                </c:pt>
                <c:pt idx="2246">
                  <c:v>42999</c:v>
                </c:pt>
                <c:pt idx="2247">
                  <c:v>43000</c:v>
                </c:pt>
                <c:pt idx="2248">
                  <c:v>43001</c:v>
                </c:pt>
                <c:pt idx="2249">
                  <c:v>43002</c:v>
                </c:pt>
                <c:pt idx="2250">
                  <c:v>43003</c:v>
                </c:pt>
                <c:pt idx="2251">
                  <c:v>43004</c:v>
                </c:pt>
                <c:pt idx="2252">
                  <c:v>43005</c:v>
                </c:pt>
                <c:pt idx="2253">
                  <c:v>43006</c:v>
                </c:pt>
                <c:pt idx="2254">
                  <c:v>43007</c:v>
                </c:pt>
                <c:pt idx="2255">
                  <c:v>43008</c:v>
                </c:pt>
                <c:pt idx="2256">
                  <c:v>43009</c:v>
                </c:pt>
                <c:pt idx="2257">
                  <c:v>43010</c:v>
                </c:pt>
                <c:pt idx="2258">
                  <c:v>43011</c:v>
                </c:pt>
                <c:pt idx="2259">
                  <c:v>43012</c:v>
                </c:pt>
                <c:pt idx="2260">
                  <c:v>43013</c:v>
                </c:pt>
                <c:pt idx="2261">
                  <c:v>43014</c:v>
                </c:pt>
                <c:pt idx="2262">
                  <c:v>43015</c:v>
                </c:pt>
                <c:pt idx="2263">
                  <c:v>43016</c:v>
                </c:pt>
                <c:pt idx="2264">
                  <c:v>43017</c:v>
                </c:pt>
                <c:pt idx="2265">
                  <c:v>43018</c:v>
                </c:pt>
                <c:pt idx="2266">
                  <c:v>43019</c:v>
                </c:pt>
                <c:pt idx="2267">
                  <c:v>43020</c:v>
                </c:pt>
                <c:pt idx="2268">
                  <c:v>43021</c:v>
                </c:pt>
                <c:pt idx="2269">
                  <c:v>43022</c:v>
                </c:pt>
                <c:pt idx="2270">
                  <c:v>43023</c:v>
                </c:pt>
                <c:pt idx="2271">
                  <c:v>43024</c:v>
                </c:pt>
                <c:pt idx="2272">
                  <c:v>43025</c:v>
                </c:pt>
                <c:pt idx="2273">
                  <c:v>43026</c:v>
                </c:pt>
                <c:pt idx="2274">
                  <c:v>43027</c:v>
                </c:pt>
                <c:pt idx="2275">
                  <c:v>43028</c:v>
                </c:pt>
                <c:pt idx="2276">
                  <c:v>43029</c:v>
                </c:pt>
                <c:pt idx="2277">
                  <c:v>43030</c:v>
                </c:pt>
                <c:pt idx="2278">
                  <c:v>43031</c:v>
                </c:pt>
                <c:pt idx="2279">
                  <c:v>43032</c:v>
                </c:pt>
                <c:pt idx="2280">
                  <c:v>43033</c:v>
                </c:pt>
                <c:pt idx="2281">
                  <c:v>43034</c:v>
                </c:pt>
                <c:pt idx="2282">
                  <c:v>43035</c:v>
                </c:pt>
                <c:pt idx="2283">
                  <c:v>43036</c:v>
                </c:pt>
                <c:pt idx="2284">
                  <c:v>43037</c:v>
                </c:pt>
                <c:pt idx="2285">
                  <c:v>43038</c:v>
                </c:pt>
                <c:pt idx="2286">
                  <c:v>43039</c:v>
                </c:pt>
                <c:pt idx="2287">
                  <c:v>43040</c:v>
                </c:pt>
                <c:pt idx="2288">
                  <c:v>43041</c:v>
                </c:pt>
                <c:pt idx="2289">
                  <c:v>43042</c:v>
                </c:pt>
                <c:pt idx="2290">
                  <c:v>43043</c:v>
                </c:pt>
                <c:pt idx="2291">
                  <c:v>43044</c:v>
                </c:pt>
                <c:pt idx="2292">
                  <c:v>43045</c:v>
                </c:pt>
                <c:pt idx="2293">
                  <c:v>43046</c:v>
                </c:pt>
                <c:pt idx="2294">
                  <c:v>43047</c:v>
                </c:pt>
                <c:pt idx="2295">
                  <c:v>43048</c:v>
                </c:pt>
                <c:pt idx="2296">
                  <c:v>43049</c:v>
                </c:pt>
                <c:pt idx="2297">
                  <c:v>43050</c:v>
                </c:pt>
                <c:pt idx="2298">
                  <c:v>43051</c:v>
                </c:pt>
                <c:pt idx="2299">
                  <c:v>43052</c:v>
                </c:pt>
                <c:pt idx="2300">
                  <c:v>43053</c:v>
                </c:pt>
                <c:pt idx="2301">
                  <c:v>43054</c:v>
                </c:pt>
                <c:pt idx="2302">
                  <c:v>43055</c:v>
                </c:pt>
                <c:pt idx="2303">
                  <c:v>43056</c:v>
                </c:pt>
                <c:pt idx="2304">
                  <c:v>43057</c:v>
                </c:pt>
                <c:pt idx="2305">
                  <c:v>43058</c:v>
                </c:pt>
                <c:pt idx="2306">
                  <c:v>43059</c:v>
                </c:pt>
                <c:pt idx="2307">
                  <c:v>43060</c:v>
                </c:pt>
                <c:pt idx="2308">
                  <c:v>43061</c:v>
                </c:pt>
                <c:pt idx="2309">
                  <c:v>43062</c:v>
                </c:pt>
                <c:pt idx="2310">
                  <c:v>43063</c:v>
                </c:pt>
                <c:pt idx="2311">
                  <c:v>43064</c:v>
                </c:pt>
                <c:pt idx="2312">
                  <c:v>43065</c:v>
                </c:pt>
                <c:pt idx="2313">
                  <c:v>43066</c:v>
                </c:pt>
                <c:pt idx="2314">
                  <c:v>43067</c:v>
                </c:pt>
                <c:pt idx="2315">
                  <c:v>43068</c:v>
                </c:pt>
                <c:pt idx="2316">
                  <c:v>43069</c:v>
                </c:pt>
                <c:pt idx="2317">
                  <c:v>43070</c:v>
                </c:pt>
                <c:pt idx="2318">
                  <c:v>43071</c:v>
                </c:pt>
                <c:pt idx="2319">
                  <c:v>43072</c:v>
                </c:pt>
                <c:pt idx="2320">
                  <c:v>43073</c:v>
                </c:pt>
                <c:pt idx="2321">
                  <c:v>43074</c:v>
                </c:pt>
                <c:pt idx="2322">
                  <c:v>43075</c:v>
                </c:pt>
                <c:pt idx="2323">
                  <c:v>43076</c:v>
                </c:pt>
                <c:pt idx="2324">
                  <c:v>43077</c:v>
                </c:pt>
                <c:pt idx="2325">
                  <c:v>43078</c:v>
                </c:pt>
                <c:pt idx="2326">
                  <c:v>43079</c:v>
                </c:pt>
                <c:pt idx="2327">
                  <c:v>43080</c:v>
                </c:pt>
                <c:pt idx="2328">
                  <c:v>43081</c:v>
                </c:pt>
                <c:pt idx="2329">
                  <c:v>43082</c:v>
                </c:pt>
                <c:pt idx="2330">
                  <c:v>43083</c:v>
                </c:pt>
                <c:pt idx="2331">
                  <c:v>43084</c:v>
                </c:pt>
                <c:pt idx="2332">
                  <c:v>43085</c:v>
                </c:pt>
                <c:pt idx="2333">
                  <c:v>43086</c:v>
                </c:pt>
                <c:pt idx="2334">
                  <c:v>43087</c:v>
                </c:pt>
                <c:pt idx="2335">
                  <c:v>43088</c:v>
                </c:pt>
                <c:pt idx="2336">
                  <c:v>43089</c:v>
                </c:pt>
                <c:pt idx="2337">
                  <c:v>43090</c:v>
                </c:pt>
                <c:pt idx="2338">
                  <c:v>43091</c:v>
                </c:pt>
                <c:pt idx="2339">
                  <c:v>43092</c:v>
                </c:pt>
                <c:pt idx="2340">
                  <c:v>43093</c:v>
                </c:pt>
                <c:pt idx="2341">
                  <c:v>43094</c:v>
                </c:pt>
                <c:pt idx="2342">
                  <c:v>43095</c:v>
                </c:pt>
                <c:pt idx="2343">
                  <c:v>43096</c:v>
                </c:pt>
                <c:pt idx="2344">
                  <c:v>43097</c:v>
                </c:pt>
                <c:pt idx="2345">
                  <c:v>43098</c:v>
                </c:pt>
                <c:pt idx="2346">
                  <c:v>43099</c:v>
                </c:pt>
                <c:pt idx="2347">
                  <c:v>43100</c:v>
                </c:pt>
                <c:pt idx="2348">
                  <c:v>43101</c:v>
                </c:pt>
                <c:pt idx="2349">
                  <c:v>43102</c:v>
                </c:pt>
                <c:pt idx="2350">
                  <c:v>43103</c:v>
                </c:pt>
                <c:pt idx="2351">
                  <c:v>43104</c:v>
                </c:pt>
                <c:pt idx="2352">
                  <c:v>43105</c:v>
                </c:pt>
                <c:pt idx="2353">
                  <c:v>43106</c:v>
                </c:pt>
                <c:pt idx="2354">
                  <c:v>43107</c:v>
                </c:pt>
                <c:pt idx="2355">
                  <c:v>43108</c:v>
                </c:pt>
                <c:pt idx="2356">
                  <c:v>43109</c:v>
                </c:pt>
                <c:pt idx="2357">
                  <c:v>43110</c:v>
                </c:pt>
                <c:pt idx="2358">
                  <c:v>43111</c:v>
                </c:pt>
                <c:pt idx="2359">
                  <c:v>43112</c:v>
                </c:pt>
                <c:pt idx="2360">
                  <c:v>43113</c:v>
                </c:pt>
                <c:pt idx="2361">
                  <c:v>43114</c:v>
                </c:pt>
                <c:pt idx="2362">
                  <c:v>43115</c:v>
                </c:pt>
                <c:pt idx="2363">
                  <c:v>43116</c:v>
                </c:pt>
                <c:pt idx="2364">
                  <c:v>43117</c:v>
                </c:pt>
                <c:pt idx="2365">
                  <c:v>43118</c:v>
                </c:pt>
                <c:pt idx="2366">
                  <c:v>43119</c:v>
                </c:pt>
                <c:pt idx="2367">
                  <c:v>43120</c:v>
                </c:pt>
                <c:pt idx="2368">
                  <c:v>43121</c:v>
                </c:pt>
                <c:pt idx="2369">
                  <c:v>43122</c:v>
                </c:pt>
                <c:pt idx="2370">
                  <c:v>43123</c:v>
                </c:pt>
                <c:pt idx="2371">
                  <c:v>43124</c:v>
                </c:pt>
                <c:pt idx="2372">
                  <c:v>43125</c:v>
                </c:pt>
                <c:pt idx="2373">
                  <c:v>43126</c:v>
                </c:pt>
                <c:pt idx="2374">
                  <c:v>43127</c:v>
                </c:pt>
                <c:pt idx="2375">
                  <c:v>43128</c:v>
                </c:pt>
                <c:pt idx="2376">
                  <c:v>43129</c:v>
                </c:pt>
                <c:pt idx="2377">
                  <c:v>43130</c:v>
                </c:pt>
                <c:pt idx="2378">
                  <c:v>43131</c:v>
                </c:pt>
                <c:pt idx="2379">
                  <c:v>43132</c:v>
                </c:pt>
                <c:pt idx="2380">
                  <c:v>43133</c:v>
                </c:pt>
                <c:pt idx="2381">
                  <c:v>43134</c:v>
                </c:pt>
                <c:pt idx="2382">
                  <c:v>43135</c:v>
                </c:pt>
                <c:pt idx="2383">
                  <c:v>43136</c:v>
                </c:pt>
                <c:pt idx="2384">
                  <c:v>43137</c:v>
                </c:pt>
                <c:pt idx="2385">
                  <c:v>43138</c:v>
                </c:pt>
                <c:pt idx="2386">
                  <c:v>43139</c:v>
                </c:pt>
                <c:pt idx="2387">
                  <c:v>43140</c:v>
                </c:pt>
                <c:pt idx="2388">
                  <c:v>43141</c:v>
                </c:pt>
                <c:pt idx="2389">
                  <c:v>43142</c:v>
                </c:pt>
                <c:pt idx="2390">
                  <c:v>43143</c:v>
                </c:pt>
                <c:pt idx="2391">
                  <c:v>43144</c:v>
                </c:pt>
                <c:pt idx="2392">
                  <c:v>43145</c:v>
                </c:pt>
                <c:pt idx="2393">
                  <c:v>43146</c:v>
                </c:pt>
                <c:pt idx="2394">
                  <c:v>43147</c:v>
                </c:pt>
                <c:pt idx="2395">
                  <c:v>43148</c:v>
                </c:pt>
                <c:pt idx="2396">
                  <c:v>43149</c:v>
                </c:pt>
                <c:pt idx="2397">
                  <c:v>43150</c:v>
                </c:pt>
                <c:pt idx="2398">
                  <c:v>43151</c:v>
                </c:pt>
                <c:pt idx="2399">
                  <c:v>43152</c:v>
                </c:pt>
                <c:pt idx="2400">
                  <c:v>43153</c:v>
                </c:pt>
                <c:pt idx="2401">
                  <c:v>43154</c:v>
                </c:pt>
                <c:pt idx="2402">
                  <c:v>43155</c:v>
                </c:pt>
                <c:pt idx="2403">
                  <c:v>43156</c:v>
                </c:pt>
                <c:pt idx="2404">
                  <c:v>43157</c:v>
                </c:pt>
                <c:pt idx="2405">
                  <c:v>43158</c:v>
                </c:pt>
                <c:pt idx="2406">
                  <c:v>43159</c:v>
                </c:pt>
                <c:pt idx="2407">
                  <c:v>43160</c:v>
                </c:pt>
                <c:pt idx="2408">
                  <c:v>43161</c:v>
                </c:pt>
                <c:pt idx="2409">
                  <c:v>43162</c:v>
                </c:pt>
                <c:pt idx="2410">
                  <c:v>43163</c:v>
                </c:pt>
                <c:pt idx="2411">
                  <c:v>43164</c:v>
                </c:pt>
                <c:pt idx="2412">
                  <c:v>43165</c:v>
                </c:pt>
                <c:pt idx="2413">
                  <c:v>43166</c:v>
                </c:pt>
                <c:pt idx="2414">
                  <c:v>43167</c:v>
                </c:pt>
                <c:pt idx="2415">
                  <c:v>43168</c:v>
                </c:pt>
                <c:pt idx="2416">
                  <c:v>43169</c:v>
                </c:pt>
                <c:pt idx="2417">
                  <c:v>43170</c:v>
                </c:pt>
                <c:pt idx="2418">
                  <c:v>43171</c:v>
                </c:pt>
                <c:pt idx="2419">
                  <c:v>43172</c:v>
                </c:pt>
                <c:pt idx="2420">
                  <c:v>43173</c:v>
                </c:pt>
                <c:pt idx="2421">
                  <c:v>43174</c:v>
                </c:pt>
                <c:pt idx="2422">
                  <c:v>43175</c:v>
                </c:pt>
                <c:pt idx="2423">
                  <c:v>43176</c:v>
                </c:pt>
                <c:pt idx="2424">
                  <c:v>43177</c:v>
                </c:pt>
                <c:pt idx="2425">
                  <c:v>43178</c:v>
                </c:pt>
                <c:pt idx="2426">
                  <c:v>43179</c:v>
                </c:pt>
                <c:pt idx="2427">
                  <c:v>43180</c:v>
                </c:pt>
                <c:pt idx="2428">
                  <c:v>43181</c:v>
                </c:pt>
                <c:pt idx="2429">
                  <c:v>43182</c:v>
                </c:pt>
                <c:pt idx="2430">
                  <c:v>43183</c:v>
                </c:pt>
                <c:pt idx="2431">
                  <c:v>43184</c:v>
                </c:pt>
                <c:pt idx="2432">
                  <c:v>43185</c:v>
                </c:pt>
                <c:pt idx="2433">
                  <c:v>43186</c:v>
                </c:pt>
                <c:pt idx="2434">
                  <c:v>43187</c:v>
                </c:pt>
                <c:pt idx="2435">
                  <c:v>43188</c:v>
                </c:pt>
                <c:pt idx="2436">
                  <c:v>43189</c:v>
                </c:pt>
                <c:pt idx="2437">
                  <c:v>43190</c:v>
                </c:pt>
                <c:pt idx="2438">
                  <c:v>43191</c:v>
                </c:pt>
                <c:pt idx="2439">
                  <c:v>43192</c:v>
                </c:pt>
                <c:pt idx="2440">
                  <c:v>43193</c:v>
                </c:pt>
                <c:pt idx="2441">
                  <c:v>43194</c:v>
                </c:pt>
                <c:pt idx="2442">
                  <c:v>43195</c:v>
                </c:pt>
                <c:pt idx="2443">
                  <c:v>43196</c:v>
                </c:pt>
                <c:pt idx="2444">
                  <c:v>43197</c:v>
                </c:pt>
                <c:pt idx="2445">
                  <c:v>43198</c:v>
                </c:pt>
                <c:pt idx="2446">
                  <c:v>43199</c:v>
                </c:pt>
                <c:pt idx="2447">
                  <c:v>43200</c:v>
                </c:pt>
                <c:pt idx="2448">
                  <c:v>43201</c:v>
                </c:pt>
                <c:pt idx="2449">
                  <c:v>43202</c:v>
                </c:pt>
                <c:pt idx="2450">
                  <c:v>43203</c:v>
                </c:pt>
                <c:pt idx="2451">
                  <c:v>43204</c:v>
                </c:pt>
                <c:pt idx="2452">
                  <c:v>43205</c:v>
                </c:pt>
                <c:pt idx="2453">
                  <c:v>43206</c:v>
                </c:pt>
                <c:pt idx="2454">
                  <c:v>43207</c:v>
                </c:pt>
                <c:pt idx="2455">
                  <c:v>43208</c:v>
                </c:pt>
                <c:pt idx="2456">
                  <c:v>43209</c:v>
                </c:pt>
                <c:pt idx="2457">
                  <c:v>43210</c:v>
                </c:pt>
                <c:pt idx="2458">
                  <c:v>43211</c:v>
                </c:pt>
                <c:pt idx="2459">
                  <c:v>43212</c:v>
                </c:pt>
                <c:pt idx="2460">
                  <c:v>43213</c:v>
                </c:pt>
                <c:pt idx="2461">
                  <c:v>43214</c:v>
                </c:pt>
                <c:pt idx="2462">
                  <c:v>43215</c:v>
                </c:pt>
                <c:pt idx="2463">
                  <c:v>43216</c:v>
                </c:pt>
                <c:pt idx="2464">
                  <c:v>43217</c:v>
                </c:pt>
                <c:pt idx="2465">
                  <c:v>43218</c:v>
                </c:pt>
                <c:pt idx="2466">
                  <c:v>43219</c:v>
                </c:pt>
                <c:pt idx="2467">
                  <c:v>43220</c:v>
                </c:pt>
                <c:pt idx="2468">
                  <c:v>43221</c:v>
                </c:pt>
                <c:pt idx="2469">
                  <c:v>43222</c:v>
                </c:pt>
                <c:pt idx="2470">
                  <c:v>43223</c:v>
                </c:pt>
                <c:pt idx="2471">
                  <c:v>43224</c:v>
                </c:pt>
                <c:pt idx="2472">
                  <c:v>43225</c:v>
                </c:pt>
                <c:pt idx="2473">
                  <c:v>43226</c:v>
                </c:pt>
                <c:pt idx="2474">
                  <c:v>43227</c:v>
                </c:pt>
                <c:pt idx="2475">
                  <c:v>43228</c:v>
                </c:pt>
                <c:pt idx="2476">
                  <c:v>43229</c:v>
                </c:pt>
                <c:pt idx="2477">
                  <c:v>43230</c:v>
                </c:pt>
                <c:pt idx="2478">
                  <c:v>43231</c:v>
                </c:pt>
                <c:pt idx="2479">
                  <c:v>43232</c:v>
                </c:pt>
                <c:pt idx="2480">
                  <c:v>43233</c:v>
                </c:pt>
                <c:pt idx="2481">
                  <c:v>43234</c:v>
                </c:pt>
                <c:pt idx="2482">
                  <c:v>43235</c:v>
                </c:pt>
                <c:pt idx="2483">
                  <c:v>43236</c:v>
                </c:pt>
                <c:pt idx="2484">
                  <c:v>43237</c:v>
                </c:pt>
                <c:pt idx="2485">
                  <c:v>43238</c:v>
                </c:pt>
                <c:pt idx="2486">
                  <c:v>43239</c:v>
                </c:pt>
                <c:pt idx="2487">
                  <c:v>43240</c:v>
                </c:pt>
                <c:pt idx="2488">
                  <c:v>43241</c:v>
                </c:pt>
                <c:pt idx="2489">
                  <c:v>43242</c:v>
                </c:pt>
                <c:pt idx="2490">
                  <c:v>43243</c:v>
                </c:pt>
                <c:pt idx="2491">
                  <c:v>43244</c:v>
                </c:pt>
                <c:pt idx="2492">
                  <c:v>43245</c:v>
                </c:pt>
                <c:pt idx="2493">
                  <c:v>43246</c:v>
                </c:pt>
                <c:pt idx="2494">
                  <c:v>43247</c:v>
                </c:pt>
                <c:pt idx="2495">
                  <c:v>43248</c:v>
                </c:pt>
                <c:pt idx="2496">
                  <c:v>43249</c:v>
                </c:pt>
                <c:pt idx="2497">
                  <c:v>43250</c:v>
                </c:pt>
                <c:pt idx="2498">
                  <c:v>43251</c:v>
                </c:pt>
                <c:pt idx="2499">
                  <c:v>43252</c:v>
                </c:pt>
                <c:pt idx="2500">
                  <c:v>43253</c:v>
                </c:pt>
                <c:pt idx="2501">
                  <c:v>43254</c:v>
                </c:pt>
                <c:pt idx="2502">
                  <c:v>43255</c:v>
                </c:pt>
                <c:pt idx="2503">
                  <c:v>43256</c:v>
                </c:pt>
                <c:pt idx="2504">
                  <c:v>43257</c:v>
                </c:pt>
                <c:pt idx="2505">
                  <c:v>43258</c:v>
                </c:pt>
                <c:pt idx="2506">
                  <c:v>43259</c:v>
                </c:pt>
                <c:pt idx="2507">
                  <c:v>43260</c:v>
                </c:pt>
                <c:pt idx="2508">
                  <c:v>43261</c:v>
                </c:pt>
                <c:pt idx="2509">
                  <c:v>43262</c:v>
                </c:pt>
                <c:pt idx="2510">
                  <c:v>43263</c:v>
                </c:pt>
                <c:pt idx="2511">
                  <c:v>43264</c:v>
                </c:pt>
                <c:pt idx="2512">
                  <c:v>43265</c:v>
                </c:pt>
                <c:pt idx="2513">
                  <c:v>43266</c:v>
                </c:pt>
                <c:pt idx="2514">
                  <c:v>43267</c:v>
                </c:pt>
                <c:pt idx="2515">
                  <c:v>43268</c:v>
                </c:pt>
                <c:pt idx="2516">
                  <c:v>43269</c:v>
                </c:pt>
                <c:pt idx="2517">
                  <c:v>43270</c:v>
                </c:pt>
                <c:pt idx="2518">
                  <c:v>43271</c:v>
                </c:pt>
                <c:pt idx="2519">
                  <c:v>43272</c:v>
                </c:pt>
                <c:pt idx="2520">
                  <c:v>43273</c:v>
                </c:pt>
                <c:pt idx="2521">
                  <c:v>43274</c:v>
                </c:pt>
                <c:pt idx="2522">
                  <c:v>43275</c:v>
                </c:pt>
                <c:pt idx="2523">
                  <c:v>43276</c:v>
                </c:pt>
                <c:pt idx="2524">
                  <c:v>43277</c:v>
                </c:pt>
                <c:pt idx="2525">
                  <c:v>43278</c:v>
                </c:pt>
                <c:pt idx="2526">
                  <c:v>43279</c:v>
                </c:pt>
                <c:pt idx="2527">
                  <c:v>43280</c:v>
                </c:pt>
                <c:pt idx="2528">
                  <c:v>43281</c:v>
                </c:pt>
                <c:pt idx="2529">
                  <c:v>43282</c:v>
                </c:pt>
                <c:pt idx="2530">
                  <c:v>43283</c:v>
                </c:pt>
                <c:pt idx="2531">
                  <c:v>43284</c:v>
                </c:pt>
                <c:pt idx="2532">
                  <c:v>43285</c:v>
                </c:pt>
                <c:pt idx="2533">
                  <c:v>43286</c:v>
                </c:pt>
                <c:pt idx="2534">
                  <c:v>43287</c:v>
                </c:pt>
                <c:pt idx="2535">
                  <c:v>43288</c:v>
                </c:pt>
                <c:pt idx="2536">
                  <c:v>43289</c:v>
                </c:pt>
                <c:pt idx="2537">
                  <c:v>43290</c:v>
                </c:pt>
                <c:pt idx="2538">
                  <c:v>43291</c:v>
                </c:pt>
                <c:pt idx="2539">
                  <c:v>43292</c:v>
                </c:pt>
                <c:pt idx="2540">
                  <c:v>43293</c:v>
                </c:pt>
                <c:pt idx="2541">
                  <c:v>43294</c:v>
                </c:pt>
                <c:pt idx="2542">
                  <c:v>43295</c:v>
                </c:pt>
                <c:pt idx="2543">
                  <c:v>43296</c:v>
                </c:pt>
                <c:pt idx="2544">
                  <c:v>43297</c:v>
                </c:pt>
                <c:pt idx="2545">
                  <c:v>43298</c:v>
                </c:pt>
                <c:pt idx="2546">
                  <c:v>43299</c:v>
                </c:pt>
                <c:pt idx="2547">
                  <c:v>43300</c:v>
                </c:pt>
                <c:pt idx="2548">
                  <c:v>43301</c:v>
                </c:pt>
                <c:pt idx="2549">
                  <c:v>43302</c:v>
                </c:pt>
                <c:pt idx="2550">
                  <c:v>43303</c:v>
                </c:pt>
                <c:pt idx="2551">
                  <c:v>43304</c:v>
                </c:pt>
                <c:pt idx="2552">
                  <c:v>43305</c:v>
                </c:pt>
                <c:pt idx="2553">
                  <c:v>43306</c:v>
                </c:pt>
                <c:pt idx="2554">
                  <c:v>43307</c:v>
                </c:pt>
                <c:pt idx="2555">
                  <c:v>43308</c:v>
                </c:pt>
                <c:pt idx="2556">
                  <c:v>43309</c:v>
                </c:pt>
                <c:pt idx="2557">
                  <c:v>43310</c:v>
                </c:pt>
                <c:pt idx="2558">
                  <c:v>43311</c:v>
                </c:pt>
                <c:pt idx="2559">
                  <c:v>43312</c:v>
                </c:pt>
                <c:pt idx="2560">
                  <c:v>43313</c:v>
                </c:pt>
                <c:pt idx="2561">
                  <c:v>43314</c:v>
                </c:pt>
                <c:pt idx="2562">
                  <c:v>43315</c:v>
                </c:pt>
                <c:pt idx="2563">
                  <c:v>43316</c:v>
                </c:pt>
                <c:pt idx="2564">
                  <c:v>43317</c:v>
                </c:pt>
                <c:pt idx="2565">
                  <c:v>43318</c:v>
                </c:pt>
                <c:pt idx="2566">
                  <c:v>43319</c:v>
                </c:pt>
                <c:pt idx="2567">
                  <c:v>43320</c:v>
                </c:pt>
                <c:pt idx="2568">
                  <c:v>43321</c:v>
                </c:pt>
                <c:pt idx="2569">
                  <c:v>43322</c:v>
                </c:pt>
                <c:pt idx="2570">
                  <c:v>43323</c:v>
                </c:pt>
                <c:pt idx="2571">
                  <c:v>43324</c:v>
                </c:pt>
                <c:pt idx="2572">
                  <c:v>43325</c:v>
                </c:pt>
                <c:pt idx="2573">
                  <c:v>43326</c:v>
                </c:pt>
                <c:pt idx="2574">
                  <c:v>43327</c:v>
                </c:pt>
                <c:pt idx="2575">
                  <c:v>43328</c:v>
                </c:pt>
                <c:pt idx="2576">
                  <c:v>43329</c:v>
                </c:pt>
                <c:pt idx="2577">
                  <c:v>43330</c:v>
                </c:pt>
                <c:pt idx="2578">
                  <c:v>43331</c:v>
                </c:pt>
                <c:pt idx="2579">
                  <c:v>43332</c:v>
                </c:pt>
                <c:pt idx="2580">
                  <c:v>43333</c:v>
                </c:pt>
                <c:pt idx="2581">
                  <c:v>43334</c:v>
                </c:pt>
                <c:pt idx="2582">
                  <c:v>43335</c:v>
                </c:pt>
                <c:pt idx="2583">
                  <c:v>43336</c:v>
                </c:pt>
                <c:pt idx="2584">
                  <c:v>43337</c:v>
                </c:pt>
                <c:pt idx="2585">
                  <c:v>43338</c:v>
                </c:pt>
                <c:pt idx="2586">
                  <c:v>43339</c:v>
                </c:pt>
                <c:pt idx="2587">
                  <c:v>43340</c:v>
                </c:pt>
                <c:pt idx="2588">
                  <c:v>43341</c:v>
                </c:pt>
                <c:pt idx="2589">
                  <c:v>43342</c:v>
                </c:pt>
                <c:pt idx="2590">
                  <c:v>43343</c:v>
                </c:pt>
                <c:pt idx="2591">
                  <c:v>43344</c:v>
                </c:pt>
                <c:pt idx="2592">
                  <c:v>43345</c:v>
                </c:pt>
                <c:pt idx="2593">
                  <c:v>43346</c:v>
                </c:pt>
                <c:pt idx="2594">
                  <c:v>43347</c:v>
                </c:pt>
                <c:pt idx="2595">
                  <c:v>43348</c:v>
                </c:pt>
                <c:pt idx="2596">
                  <c:v>43349</c:v>
                </c:pt>
                <c:pt idx="2597">
                  <c:v>43350</c:v>
                </c:pt>
                <c:pt idx="2598">
                  <c:v>43351</c:v>
                </c:pt>
                <c:pt idx="2599">
                  <c:v>43352</c:v>
                </c:pt>
                <c:pt idx="2600">
                  <c:v>43353</c:v>
                </c:pt>
                <c:pt idx="2601">
                  <c:v>43354</c:v>
                </c:pt>
                <c:pt idx="2602">
                  <c:v>43355</c:v>
                </c:pt>
                <c:pt idx="2603">
                  <c:v>43356</c:v>
                </c:pt>
                <c:pt idx="2604">
                  <c:v>43357</c:v>
                </c:pt>
                <c:pt idx="2605">
                  <c:v>43358</c:v>
                </c:pt>
                <c:pt idx="2606">
                  <c:v>43359</c:v>
                </c:pt>
                <c:pt idx="2607">
                  <c:v>43360</c:v>
                </c:pt>
                <c:pt idx="2608">
                  <c:v>43361</c:v>
                </c:pt>
                <c:pt idx="2609">
                  <c:v>43362</c:v>
                </c:pt>
                <c:pt idx="2610">
                  <c:v>43363</c:v>
                </c:pt>
                <c:pt idx="2611">
                  <c:v>43364</c:v>
                </c:pt>
                <c:pt idx="2612">
                  <c:v>43365</c:v>
                </c:pt>
                <c:pt idx="2613">
                  <c:v>43366</c:v>
                </c:pt>
                <c:pt idx="2614">
                  <c:v>43367</c:v>
                </c:pt>
                <c:pt idx="2615">
                  <c:v>43368</c:v>
                </c:pt>
                <c:pt idx="2616">
                  <c:v>43369</c:v>
                </c:pt>
                <c:pt idx="2617">
                  <c:v>43370</c:v>
                </c:pt>
                <c:pt idx="2618">
                  <c:v>43371</c:v>
                </c:pt>
                <c:pt idx="2619">
                  <c:v>43372</c:v>
                </c:pt>
                <c:pt idx="2620">
                  <c:v>43373</c:v>
                </c:pt>
                <c:pt idx="2621">
                  <c:v>43374</c:v>
                </c:pt>
                <c:pt idx="2622">
                  <c:v>43375</c:v>
                </c:pt>
                <c:pt idx="2623">
                  <c:v>43376</c:v>
                </c:pt>
                <c:pt idx="2624">
                  <c:v>43377</c:v>
                </c:pt>
                <c:pt idx="2625">
                  <c:v>43378</c:v>
                </c:pt>
                <c:pt idx="2626">
                  <c:v>43379</c:v>
                </c:pt>
                <c:pt idx="2627">
                  <c:v>43380</c:v>
                </c:pt>
                <c:pt idx="2628">
                  <c:v>43381</c:v>
                </c:pt>
                <c:pt idx="2629">
                  <c:v>43382</c:v>
                </c:pt>
                <c:pt idx="2630">
                  <c:v>43383</c:v>
                </c:pt>
                <c:pt idx="2631">
                  <c:v>43384</c:v>
                </c:pt>
                <c:pt idx="2632">
                  <c:v>43385</c:v>
                </c:pt>
                <c:pt idx="2633">
                  <c:v>43386</c:v>
                </c:pt>
                <c:pt idx="2634">
                  <c:v>43387</c:v>
                </c:pt>
                <c:pt idx="2635">
                  <c:v>43388</c:v>
                </c:pt>
                <c:pt idx="2636">
                  <c:v>43389</c:v>
                </c:pt>
                <c:pt idx="2637">
                  <c:v>43390</c:v>
                </c:pt>
                <c:pt idx="2638">
                  <c:v>43391</c:v>
                </c:pt>
                <c:pt idx="2639">
                  <c:v>43392</c:v>
                </c:pt>
                <c:pt idx="2640">
                  <c:v>43393</c:v>
                </c:pt>
                <c:pt idx="2641">
                  <c:v>43394</c:v>
                </c:pt>
                <c:pt idx="2642">
                  <c:v>43395</c:v>
                </c:pt>
                <c:pt idx="2643">
                  <c:v>43396</c:v>
                </c:pt>
                <c:pt idx="2644">
                  <c:v>43397</c:v>
                </c:pt>
                <c:pt idx="2645">
                  <c:v>43398</c:v>
                </c:pt>
                <c:pt idx="2646">
                  <c:v>43399</c:v>
                </c:pt>
                <c:pt idx="2647">
                  <c:v>43400</c:v>
                </c:pt>
                <c:pt idx="2648">
                  <c:v>43401</c:v>
                </c:pt>
                <c:pt idx="2649">
                  <c:v>43402</c:v>
                </c:pt>
                <c:pt idx="2650">
                  <c:v>43403</c:v>
                </c:pt>
                <c:pt idx="2651">
                  <c:v>43404</c:v>
                </c:pt>
                <c:pt idx="2652">
                  <c:v>43405</c:v>
                </c:pt>
                <c:pt idx="2653">
                  <c:v>43406</c:v>
                </c:pt>
                <c:pt idx="2654">
                  <c:v>43407</c:v>
                </c:pt>
                <c:pt idx="2655">
                  <c:v>43408</c:v>
                </c:pt>
                <c:pt idx="2656">
                  <c:v>43409</c:v>
                </c:pt>
                <c:pt idx="2657">
                  <c:v>43410</c:v>
                </c:pt>
                <c:pt idx="2658">
                  <c:v>43411</c:v>
                </c:pt>
                <c:pt idx="2659">
                  <c:v>43412</c:v>
                </c:pt>
                <c:pt idx="2660">
                  <c:v>43413</c:v>
                </c:pt>
                <c:pt idx="2661">
                  <c:v>43414</c:v>
                </c:pt>
                <c:pt idx="2662">
                  <c:v>43415</c:v>
                </c:pt>
                <c:pt idx="2663">
                  <c:v>43416</c:v>
                </c:pt>
                <c:pt idx="2664">
                  <c:v>43417</c:v>
                </c:pt>
                <c:pt idx="2665">
                  <c:v>43418</c:v>
                </c:pt>
                <c:pt idx="2666">
                  <c:v>43419</c:v>
                </c:pt>
                <c:pt idx="2667">
                  <c:v>43420</c:v>
                </c:pt>
                <c:pt idx="2668">
                  <c:v>43421</c:v>
                </c:pt>
                <c:pt idx="2669">
                  <c:v>43422</c:v>
                </c:pt>
                <c:pt idx="2670">
                  <c:v>43423</c:v>
                </c:pt>
                <c:pt idx="2671">
                  <c:v>43424</c:v>
                </c:pt>
                <c:pt idx="2672">
                  <c:v>43425</c:v>
                </c:pt>
                <c:pt idx="2673">
                  <c:v>43426</c:v>
                </c:pt>
                <c:pt idx="2674">
                  <c:v>43427</c:v>
                </c:pt>
                <c:pt idx="2675">
                  <c:v>43428</c:v>
                </c:pt>
                <c:pt idx="2676">
                  <c:v>43429</c:v>
                </c:pt>
                <c:pt idx="2677">
                  <c:v>43430</c:v>
                </c:pt>
                <c:pt idx="2678">
                  <c:v>43431</c:v>
                </c:pt>
                <c:pt idx="2679">
                  <c:v>43432</c:v>
                </c:pt>
                <c:pt idx="2680">
                  <c:v>43433</c:v>
                </c:pt>
                <c:pt idx="2681">
                  <c:v>43434</c:v>
                </c:pt>
                <c:pt idx="2682">
                  <c:v>43435</c:v>
                </c:pt>
                <c:pt idx="2683">
                  <c:v>43436</c:v>
                </c:pt>
                <c:pt idx="2684">
                  <c:v>43437</c:v>
                </c:pt>
                <c:pt idx="2685">
                  <c:v>43438</c:v>
                </c:pt>
                <c:pt idx="2686">
                  <c:v>43439</c:v>
                </c:pt>
                <c:pt idx="2687">
                  <c:v>43440</c:v>
                </c:pt>
                <c:pt idx="2688">
                  <c:v>43441</c:v>
                </c:pt>
                <c:pt idx="2689">
                  <c:v>43442</c:v>
                </c:pt>
                <c:pt idx="2690">
                  <c:v>43443</c:v>
                </c:pt>
                <c:pt idx="2691">
                  <c:v>43444</c:v>
                </c:pt>
                <c:pt idx="2692">
                  <c:v>43445</c:v>
                </c:pt>
                <c:pt idx="2693">
                  <c:v>43446</c:v>
                </c:pt>
                <c:pt idx="2694">
                  <c:v>43447</c:v>
                </c:pt>
                <c:pt idx="2695">
                  <c:v>43448</c:v>
                </c:pt>
                <c:pt idx="2696">
                  <c:v>43449</c:v>
                </c:pt>
                <c:pt idx="2697">
                  <c:v>43450</c:v>
                </c:pt>
                <c:pt idx="2698">
                  <c:v>43451</c:v>
                </c:pt>
                <c:pt idx="2699">
                  <c:v>43452</c:v>
                </c:pt>
                <c:pt idx="2700">
                  <c:v>43453</c:v>
                </c:pt>
                <c:pt idx="2701">
                  <c:v>43454</c:v>
                </c:pt>
                <c:pt idx="2702">
                  <c:v>43455</c:v>
                </c:pt>
                <c:pt idx="2703">
                  <c:v>43456</c:v>
                </c:pt>
                <c:pt idx="2704">
                  <c:v>43457</c:v>
                </c:pt>
                <c:pt idx="2705">
                  <c:v>43458</c:v>
                </c:pt>
                <c:pt idx="2706">
                  <c:v>43459</c:v>
                </c:pt>
                <c:pt idx="2707">
                  <c:v>43460</c:v>
                </c:pt>
                <c:pt idx="2708">
                  <c:v>43461</c:v>
                </c:pt>
                <c:pt idx="2709">
                  <c:v>43462</c:v>
                </c:pt>
                <c:pt idx="2710">
                  <c:v>43463</c:v>
                </c:pt>
                <c:pt idx="2711">
                  <c:v>43464</c:v>
                </c:pt>
                <c:pt idx="2712">
                  <c:v>43465</c:v>
                </c:pt>
                <c:pt idx="2713">
                  <c:v>43466</c:v>
                </c:pt>
                <c:pt idx="2714">
                  <c:v>43467</c:v>
                </c:pt>
                <c:pt idx="2715">
                  <c:v>43468</c:v>
                </c:pt>
                <c:pt idx="2716">
                  <c:v>43469</c:v>
                </c:pt>
                <c:pt idx="2717">
                  <c:v>43470</c:v>
                </c:pt>
                <c:pt idx="2718">
                  <c:v>43471</c:v>
                </c:pt>
                <c:pt idx="2719">
                  <c:v>43472</c:v>
                </c:pt>
                <c:pt idx="2720">
                  <c:v>43473</c:v>
                </c:pt>
                <c:pt idx="2721">
                  <c:v>43474</c:v>
                </c:pt>
                <c:pt idx="2722">
                  <c:v>43475</c:v>
                </c:pt>
                <c:pt idx="2723">
                  <c:v>43476</c:v>
                </c:pt>
                <c:pt idx="2724">
                  <c:v>43477</c:v>
                </c:pt>
                <c:pt idx="2725">
                  <c:v>43478</c:v>
                </c:pt>
                <c:pt idx="2726">
                  <c:v>43479</c:v>
                </c:pt>
                <c:pt idx="2727">
                  <c:v>43480</c:v>
                </c:pt>
                <c:pt idx="2728">
                  <c:v>43481</c:v>
                </c:pt>
                <c:pt idx="2729">
                  <c:v>43482</c:v>
                </c:pt>
                <c:pt idx="2730">
                  <c:v>43483</c:v>
                </c:pt>
                <c:pt idx="2731">
                  <c:v>43484</c:v>
                </c:pt>
                <c:pt idx="2732">
                  <c:v>43485</c:v>
                </c:pt>
                <c:pt idx="2733">
                  <c:v>43486</c:v>
                </c:pt>
                <c:pt idx="2734">
                  <c:v>43487</c:v>
                </c:pt>
                <c:pt idx="2735">
                  <c:v>43488</c:v>
                </c:pt>
                <c:pt idx="2736">
                  <c:v>43489</c:v>
                </c:pt>
                <c:pt idx="2737">
                  <c:v>43490</c:v>
                </c:pt>
                <c:pt idx="2738">
                  <c:v>43491</c:v>
                </c:pt>
                <c:pt idx="2739">
                  <c:v>43492</c:v>
                </c:pt>
                <c:pt idx="2740">
                  <c:v>43493</c:v>
                </c:pt>
                <c:pt idx="2741">
                  <c:v>43494</c:v>
                </c:pt>
                <c:pt idx="2742">
                  <c:v>43495</c:v>
                </c:pt>
                <c:pt idx="2743">
                  <c:v>43496</c:v>
                </c:pt>
                <c:pt idx="2744">
                  <c:v>43497</c:v>
                </c:pt>
                <c:pt idx="2745">
                  <c:v>43498</c:v>
                </c:pt>
                <c:pt idx="2746">
                  <c:v>43499</c:v>
                </c:pt>
                <c:pt idx="2747">
                  <c:v>43500</c:v>
                </c:pt>
                <c:pt idx="2748">
                  <c:v>43501</c:v>
                </c:pt>
                <c:pt idx="2749">
                  <c:v>43502</c:v>
                </c:pt>
                <c:pt idx="2750">
                  <c:v>43503</c:v>
                </c:pt>
                <c:pt idx="2751">
                  <c:v>43504</c:v>
                </c:pt>
                <c:pt idx="2752">
                  <c:v>43505</c:v>
                </c:pt>
                <c:pt idx="2753">
                  <c:v>43506</c:v>
                </c:pt>
                <c:pt idx="2754">
                  <c:v>43507</c:v>
                </c:pt>
                <c:pt idx="2755">
                  <c:v>43508</c:v>
                </c:pt>
                <c:pt idx="2756">
                  <c:v>43509</c:v>
                </c:pt>
                <c:pt idx="2757">
                  <c:v>43510</c:v>
                </c:pt>
                <c:pt idx="2758">
                  <c:v>43511</c:v>
                </c:pt>
                <c:pt idx="2759">
                  <c:v>43512</c:v>
                </c:pt>
                <c:pt idx="2760">
                  <c:v>43513</c:v>
                </c:pt>
                <c:pt idx="2761">
                  <c:v>43514</c:v>
                </c:pt>
                <c:pt idx="2762">
                  <c:v>43515</c:v>
                </c:pt>
                <c:pt idx="2763">
                  <c:v>43516</c:v>
                </c:pt>
                <c:pt idx="2764">
                  <c:v>43517</c:v>
                </c:pt>
                <c:pt idx="2765">
                  <c:v>43518</c:v>
                </c:pt>
                <c:pt idx="2766">
                  <c:v>43519</c:v>
                </c:pt>
                <c:pt idx="2767">
                  <c:v>43520</c:v>
                </c:pt>
                <c:pt idx="2768">
                  <c:v>43521</c:v>
                </c:pt>
                <c:pt idx="2769">
                  <c:v>43522</c:v>
                </c:pt>
                <c:pt idx="2770">
                  <c:v>43523</c:v>
                </c:pt>
                <c:pt idx="2771">
                  <c:v>43524</c:v>
                </c:pt>
                <c:pt idx="2772">
                  <c:v>43525</c:v>
                </c:pt>
                <c:pt idx="2773">
                  <c:v>43526</c:v>
                </c:pt>
                <c:pt idx="2774">
                  <c:v>43527</c:v>
                </c:pt>
                <c:pt idx="2775">
                  <c:v>43528</c:v>
                </c:pt>
                <c:pt idx="2776">
                  <c:v>43529</c:v>
                </c:pt>
                <c:pt idx="2777">
                  <c:v>43530</c:v>
                </c:pt>
                <c:pt idx="2778">
                  <c:v>43531</c:v>
                </c:pt>
                <c:pt idx="2779">
                  <c:v>43532</c:v>
                </c:pt>
                <c:pt idx="2780">
                  <c:v>43533</c:v>
                </c:pt>
                <c:pt idx="2781">
                  <c:v>43534</c:v>
                </c:pt>
                <c:pt idx="2782">
                  <c:v>43535</c:v>
                </c:pt>
                <c:pt idx="2783">
                  <c:v>43536</c:v>
                </c:pt>
                <c:pt idx="2784">
                  <c:v>43537</c:v>
                </c:pt>
                <c:pt idx="2785">
                  <c:v>43538</c:v>
                </c:pt>
                <c:pt idx="2786">
                  <c:v>43539</c:v>
                </c:pt>
                <c:pt idx="2787">
                  <c:v>43540</c:v>
                </c:pt>
                <c:pt idx="2788">
                  <c:v>43541</c:v>
                </c:pt>
                <c:pt idx="2789">
                  <c:v>43542</c:v>
                </c:pt>
                <c:pt idx="2790">
                  <c:v>43543</c:v>
                </c:pt>
                <c:pt idx="2791">
                  <c:v>43544</c:v>
                </c:pt>
                <c:pt idx="2792">
                  <c:v>43545</c:v>
                </c:pt>
                <c:pt idx="2793">
                  <c:v>43546</c:v>
                </c:pt>
                <c:pt idx="2794">
                  <c:v>43547</c:v>
                </c:pt>
                <c:pt idx="2795">
                  <c:v>43548</c:v>
                </c:pt>
                <c:pt idx="2796">
                  <c:v>43549</c:v>
                </c:pt>
                <c:pt idx="2797">
                  <c:v>43550</c:v>
                </c:pt>
                <c:pt idx="2798">
                  <c:v>43551</c:v>
                </c:pt>
                <c:pt idx="2799">
                  <c:v>43552</c:v>
                </c:pt>
                <c:pt idx="2800">
                  <c:v>43553</c:v>
                </c:pt>
                <c:pt idx="2801">
                  <c:v>43554</c:v>
                </c:pt>
                <c:pt idx="2802">
                  <c:v>43555</c:v>
                </c:pt>
                <c:pt idx="2803">
                  <c:v>43556</c:v>
                </c:pt>
                <c:pt idx="2804">
                  <c:v>43557</c:v>
                </c:pt>
                <c:pt idx="2805">
                  <c:v>43558</c:v>
                </c:pt>
                <c:pt idx="2806">
                  <c:v>43559</c:v>
                </c:pt>
                <c:pt idx="2807">
                  <c:v>43560</c:v>
                </c:pt>
                <c:pt idx="2808">
                  <c:v>43561</c:v>
                </c:pt>
                <c:pt idx="2809">
                  <c:v>43562</c:v>
                </c:pt>
                <c:pt idx="2810">
                  <c:v>43563</c:v>
                </c:pt>
                <c:pt idx="2811">
                  <c:v>43564</c:v>
                </c:pt>
                <c:pt idx="2812">
                  <c:v>43565</c:v>
                </c:pt>
                <c:pt idx="2813">
                  <c:v>43566</c:v>
                </c:pt>
                <c:pt idx="2814">
                  <c:v>43567</c:v>
                </c:pt>
                <c:pt idx="2815">
                  <c:v>43568</c:v>
                </c:pt>
                <c:pt idx="2816">
                  <c:v>43569</c:v>
                </c:pt>
                <c:pt idx="2817">
                  <c:v>43570</c:v>
                </c:pt>
                <c:pt idx="2818">
                  <c:v>43571</c:v>
                </c:pt>
                <c:pt idx="2819">
                  <c:v>43572</c:v>
                </c:pt>
                <c:pt idx="2820">
                  <c:v>43573</c:v>
                </c:pt>
                <c:pt idx="2821">
                  <c:v>43574</c:v>
                </c:pt>
                <c:pt idx="2822">
                  <c:v>43575</c:v>
                </c:pt>
                <c:pt idx="2823">
                  <c:v>43576</c:v>
                </c:pt>
                <c:pt idx="2824">
                  <c:v>43577</c:v>
                </c:pt>
                <c:pt idx="2825">
                  <c:v>43578</c:v>
                </c:pt>
                <c:pt idx="2826">
                  <c:v>43579</c:v>
                </c:pt>
                <c:pt idx="2827">
                  <c:v>43580</c:v>
                </c:pt>
                <c:pt idx="2828">
                  <c:v>43581</c:v>
                </c:pt>
                <c:pt idx="2829">
                  <c:v>43582</c:v>
                </c:pt>
                <c:pt idx="2830">
                  <c:v>43583</c:v>
                </c:pt>
                <c:pt idx="2831">
                  <c:v>43584</c:v>
                </c:pt>
                <c:pt idx="2832">
                  <c:v>43585</c:v>
                </c:pt>
                <c:pt idx="2833">
                  <c:v>43586</c:v>
                </c:pt>
                <c:pt idx="2834">
                  <c:v>43587</c:v>
                </c:pt>
                <c:pt idx="2835">
                  <c:v>43588</c:v>
                </c:pt>
                <c:pt idx="2836">
                  <c:v>43589</c:v>
                </c:pt>
                <c:pt idx="2837">
                  <c:v>43590</c:v>
                </c:pt>
                <c:pt idx="2838">
                  <c:v>43591</c:v>
                </c:pt>
                <c:pt idx="2839">
                  <c:v>43592</c:v>
                </c:pt>
                <c:pt idx="2840">
                  <c:v>43593</c:v>
                </c:pt>
                <c:pt idx="2841">
                  <c:v>43594</c:v>
                </c:pt>
                <c:pt idx="2842">
                  <c:v>43595</c:v>
                </c:pt>
                <c:pt idx="2843">
                  <c:v>43596</c:v>
                </c:pt>
                <c:pt idx="2844">
                  <c:v>43597</c:v>
                </c:pt>
                <c:pt idx="2845">
                  <c:v>43598</c:v>
                </c:pt>
                <c:pt idx="2846">
                  <c:v>43599</c:v>
                </c:pt>
                <c:pt idx="2847">
                  <c:v>43600</c:v>
                </c:pt>
                <c:pt idx="2848">
                  <c:v>43601</c:v>
                </c:pt>
                <c:pt idx="2849">
                  <c:v>43602</c:v>
                </c:pt>
                <c:pt idx="2850">
                  <c:v>43603</c:v>
                </c:pt>
                <c:pt idx="2851">
                  <c:v>43604</c:v>
                </c:pt>
                <c:pt idx="2852">
                  <c:v>43605</c:v>
                </c:pt>
                <c:pt idx="2853">
                  <c:v>43606</c:v>
                </c:pt>
                <c:pt idx="2854">
                  <c:v>43607</c:v>
                </c:pt>
                <c:pt idx="2855">
                  <c:v>43608</c:v>
                </c:pt>
                <c:pt idx="2856">
                  <c:v>43609</c:v>
                </c:pt>
                <c:pt idx="2857">
                  <c:v>43610</c:v>
                </c:pt>
                <c:pt idx="2858">
                  <c:v>43611</c:v>
                </c:pt>
                <c:pt idx="2859">
                  <c:v>43612</c:v>
                </c:pt>
                <c:pt idx="2860">
                  <c:v>43613</c:v>
                </c:pt>
                <c:pt idx="2861">
                  <c:v>43614</c:v>
                </c:pt>
                <c:pt idx="2862">
                  <c:v>43615</c:v>
                </c:pt>
                <c:pt idx="2863">
                  <c:v>43616</c:v>
                </c:pt>
                <c:pt idx="2864">
                  <c:v>43617</c:v>
                </c:pt>
                <c:pt idx="2865">
                  <c:v>43618</c:v>
                </c:pt>
                <c:pt idx="2866">
                  <c:v>43619</c:v>
                </c:pt>
                <c:pt idx="2867">
                  <c:v>43620</c:v>
                </c:pt>
                <c:pt idx="2868">
                  <c:v>43621</c:v>
                </c:pt>
                <c:pt idx="2869">
                  <c:v>43622</c:v>
                </c:pt>
                <c:pt idx="2870">
                  <c:v>43623</c:v>
                </c:pt>
                <c:pt idx="2871">
                  <c:v>43624</c:v>
                </c:pt>
                <c:pt idx="2872">
                  <c:v>43625</c:v>
                </c:pt>
                <c:pt idx="2873">
                  <c:v>43626</c:v>
                </c:pt>
                <c:pt idx="2874">
                  <c:v>43627</c:v>
                </c:pt>
                <c:pt idx="2875">
                  <c:v>43628</c:v>
                </c:pt>
                <c:pt idx="2876">
                  <c:v>43629</c:v>
                </c:pt>
                <c:pt idx="2877">
                  <c:v>43630</c:v>
                </c:pt>
                <c:pt idx="2878">
                  <c:v>43631</c:v>
                </c:pt>
                <c:pt idx="2879">
                  <c:v>43632</c:v>
                </c:pt>
                <c:pt idx="2880">
                  <c:v>43633</c:v>
                </c:pt>
                <c:pt idx="2881">
                  <c:v>43634</c:v>
                </c:pt>
                <c:pt idx="2882">
                  <c:v>43635</c:v>
                </c:pt>
                <c:pt idx="2883">
                  <c:v>43636</c:v>
                </c:pt>
                <c:pt idx="2884">
                  <c:v>43637</c:v>
                </c:pt>
                <c:pt idx="2885">
                  <c:v>43638</c:v>
                </c:pt>
                <c:pt idx="2886">
                  <c:v>43639</c:v>
                </c:pt>
                <c:pt idx="2887">
                  <c:v>43640</c:v>
                </c:pt>
                <c:pt idx="2888">
                  <c:v>43641</c:v>
                </c:pt>
                <c:pt idx="2889">
                  <c:v>43642</c:v>
                </c:pt>
                <c:pt idx="2890">
                  <c:v>43643</c:v>
                </c:pt>
                <c:pt idx="2891">
                  <c:v>43644</c:v>
                </c:pt>
                <c:pt idx="2892">
                  <c:v>43645</c:v>
                </c:pt>
                <c:pt idx="2893">
                  <c:v>43646</c:v>
                </c:pt>
                <c:pt idx="2894">
                  <c:v>43647</c:v>
                </c:pt>
                <c:pt idx="2895">
                  <c:v>43648</c:v>
                </c:pt>
                <c:pt idx="2896">
                  <c:v>43649</c:v>
                </c:pt>
                <c:pt idx="2897">
                  <c:v>43650</c:v>
                </c:pt>
                <c:pt idx="2898">
                  <c:v>43651</c:v>
                </c:pt>
                <c:pt idx="2899">
                  <c:v>43652</c:v>
                </c:pt>
                <c:pt idx="2900">
                  <c:v>43653</c:v>
                </c:pt>
                <c:pt idx="2901">
                  <c:v>43654</c:v>
                </c:pt>
                <c:pt idx="2902">
                  <c:v>43655</c:v>
                </c:pt>
                <c:pt idx="2903">
                  <c:v>43656</c:v>
                </c:pt>
                <c:pt idx="2904">
                  <c:v>43657</c:v>
                </c:pt>
                <c:pt idx="2905">
                  <c:v>43658</c:v>
                </c:pt>
                <c:pt idx="2906">
                  <c:v>43659</c:v>
                </c:pt>
                <c:pt idx="2907">
                  <c:v>43660</c:v>
                </c:pt>
                <c:pt idx="2908">
                  <c:v>43661</c:v>
                </c:pt>
                <c:pt idx="2909">
                  <c:v>43662</c:v>
                </c:pt>
                <c:pt idx="2910">
                  <c:v>43663</c:v>
                </c:pt>
                <c:pt idx="2911">
                  <c:v>43664</c:v>
                </c:pt>
                <c:pt idx="2912">
                  <c:v>43665</c:v>
                </c:pt>
                <c:pt idx="2913">
                  <c:v>43666</c:v>
                </c:pt>
                <c:pt idx="2914">
                  <c:v>43667</c:v>
                </c:pt>
                <c:pt idx="2915">
                  <c:v>43668</c:v>
                </c:pt>
                <c:pt idx="2916">
                  <c:v>43669</c:v>
                </c:pt>
                <c:pt idx="2917">
                  <c:v>43670</c:v>
                </c:pt>
                <c:pt idx="2918">
                  <c:v>43671</c:v>
                </c:pt>
                <c:pt idx="2919">
                  <c:v>43672</c:v>
                </c:pt>
                <c:pt idx="2920">
                  <c:v>43673</c:v>
                </c:pt>
                <c:pt idx="2921">
                  <c:v>43674</c:v>
                </c:pt>
                <c:pt idx="2922">
                  <c:v>43675</c:v>
                </c:pt>
                <c:pt idx="2923">
                  <c:v>43676</c:v>
                </c:pt>
                <c:pt idx="2924">
                  <c:v>43677</c:v>
                </c:pt>
                <c:pt idx="2925">
                  <c:v>43678</c:v>
                </c:pt>
                <c:pt idx="2926">
                  <c:v>43679</c:v>
                </c:pt>
                <c:pt idx="2927">
                  <c:v>43680</c:v>
                </c:pt>
                <c:pt idx="2928">
                  <c:v>43681</c:v>
                </c:pt>
                <c:pt idx="2929">
                  <c:v>43682</c:v>
                </c:pt>
                <c:pt idx="2930">
                  <c:v>43683</c:v>
                </c:pt>
                <c:pt idx="2931">
                  <c:v>43684</c:v>
                </c:pt>
                <c:pt idx="2932">
                  <c:v>43685</c:v>
                </c:pt>
                <c:pt idx="2933">
                  <c:v>43686</c:v>
                </c:pt>
                <c:pt idx="2934">
                  <c:v>43687</c:v>
                </c:pt>
                <c:pt idx="2935">
                  <c:v>43688</c:v>
                </c:pt>
                <c:pt idx="2936">
                  <c:v>43689</c:v>
                </c:pt>
                <c:pt idx="2937">
                  <c:v>43690</c:v>
                </c:pt>
                <c:pt idx="2938">
                  <c:v>43691</c:v>
                </c:pt>
                <c:pt idx="2939">
                  <c:v>43692</c:v>
                </c:pt>
                <c:pt idx="2940">
                  <c:v>43693</c:v>
                </c:pt>
                <c:pt idx="2941">
                  <c:v>43694</c:v>
                </c:pt>
                <c:pt idx="2942">
                  <c:v>43695</c:v>
                </c:pt>
                <c:pt idx="2943">
                  <c:v>43696</c:v>
                </c:pt>
                <c:pt idx="2944">
                  <c:v>43697</c:v>
                </c:pt>
                <c:pt idx="2945">
                  <c:v>43698</c:v>
                </c:pt>
                <c:pt idx="2946">
                  <c:v>43699</c:v>
                </c:pt>
                <c:pt idx="2947">
                  <c:v>43700</c:v>
                </c:pt>
                <c:pt idx="2948">
                  <c:v>43701</c:v>
                </c:pt>
                <c:pt idx="2949">
                  <c:v>43702</c:v>
                </c:pt>
                <c:pt idx="2950">
                  <c:v>43703</c:v>
                </c:pt>
                <c:pt idx="2951">
                  <c:v>43704</c:v>
                </c:pt>
                <c:pt idx="2952">
                  <c:v>43705</c:v>
                </c:pt>
                <c:pt idx="2953">
                  <c:v>43706</c:v>
                </c:pt>
                <c:pt idx="2954">
                  <c:v>43707</c:v>
                </c:pt>
                <c:pt idx="2955">
                  <c:v>43708</c:v>
                </c:pt>
                <c:pt idx="2956">
                  <c:v>43709</c:v>
                </c:pt>
                <c:pt idx="2957">
                  <c:v>43710</c:v>
                </c:pt>
                <c:pt idx="2958">
                  <c:v>43711</c:v>
                </c:pt>
                <c:pt idx="2959">
                  <c:v>43712</c:v>
                </c:pt>
                <c:pt idx="2960">
                  <c:v>43713</c:v>
                </c:pt>
                <c:pt idx="2961">
                  <c:v>43714</c:v>
                </c:pt>
                <c:pt idx="2962">
                  <c:v>43715</c:v>
                </c:pt>
                <c:pt idx="2963">
                  <c:v>43716</c:v>
                </c:pt>
                <c:pt idx="2964">
                  <c:v>43717</c:v>
                </c:pt>
                <c:pt idx="2965">
                  <c:v>43718</c:v>
                </c:pt>
                <c:pt idx="2966">
                  <c:v>43719</c:v>
                </c:pt>
                <c:pt idx="2967">
                  <c:v>43720</c:v>
                </c:pt>
                <c:pt idx="2968">
                  <c:v>43721</c:v>
                </c:pt>
                <c:pt idx="2969">
                  <c:v>43722</c:v>
                </c:pt>
                <c:pt idx="2970">
                  <c:v>43723</c:v>
                </c:pt>
                <c:pt idx="2971">
                  <c:v>43724</c:v>
                </c:pt>
                <c:pt idx="2972">
                  <c:v>43725</c:v>
                </c:pt>
                <c:pt idx="2973">
                  <c:v>43726</c:v>
                </c:pt>
                <c:pt idx="2974">
                  <c:v>43727</c:v>
                </c:pt>
                <c:pt idx="2975">
                  <c:v>43728</c:v>
                </c:pt>
                <c:pt idx="2976">
                  <c:v>43729</c:v>
                </c:pt>
                <c:pt idx="2977">
                  <c:v>43730</c:v>
                </c:pt>
                <c:pt idx="2978">
                  <c:v>43731</c:v>
                </c:pt>
                <c:pt idx="2979">
                  <c:v>43732</c:v>
                </c:pt>
                <c:pt idx="2980">
                  <c:v>43733</c:v>
                </c:pt>
                <c:pt idx="2981">
                  <c:v>43734</c:v>
                </c:pt>
                <c:pt idx="2982">
                  <c:v>43735</c:v>
                </c:pt>
                <c:pt idx="2983">
                  <c:v>43736</c:v>
                </c:pt>
                <c:pt idx="2984">
                  <c:v>43737</c:v>
                </c:pt>
                <c:pt idx="2985">
                  <c:v>43738</c:v>
                </c:pt>
                <c:pt idx="2986">
                  <c:v>43739</c:v>
                </c:pt>
                <c:pt idx="2987">
                  <c:v>43740</c:v>
                </c:pt>
                <c:pt idx="2988">
                  <c:v>43741</c:v>
                </c:pt>
                <c:pt idx="2989">
                  <c:v>43742</c:v>
                </c:pt>
                <c:pt idx="2990">
                  <c:v>43743</c:v>
                </c:pt>
                <c:pt idx="2991">
                  <c:v>43744</c:v>
                </c:pt>
                <c:pt idx="2992">
                  <c:v>43745</c:v>
                </c:pt>
                <c:pt idx="2993">
                  <c:v>43746</c:v>
                </c:pt>
                <c:pt idx="2994">
                  <c:v>43747</c:v>
                </c:pt>
                <c:pt idx="2995">
                  <c:v>43748</c:v>
                </c:pt>
                <c:pt idx="2996">
                  <c:v>43749</c:v>
                </c:pt>
                <c:pt idx="2997">
                  <c:v>43750</c:v>
                </c:pt>
                <c:pt idx="2998">
                  <c:v>43751</c:v>
                </c:pt>
                <c:pt idx="2999">
                  <c:v>43752</c:v>
                </c:pt>
                <c:pt idx="3000">
                  <c:v>43753</c:v>
                </c:pt>
                <c:pt idx="3001">
                  <c:v>43754</c:v>
                </c:pt>
                <c:pt idx="3002">
                  <c:v>43755</c:v>
                </c:pt>
                <c:pt idx="3003">
                  <c:v>43756</c:v>
                </c:pt>
                <c:pt idx="3004">
                  <c:v>43757</c:v>
                </c:pt>
                <c:pt idx="3005">
                  <c:v>43758</c:v>
                </c:pt>
                <c:pt idx="3006">
                  <c:v>43759</c:v>
                </c:pt>
                <c:pt idx="3007">
                  <c:v>43760</c:v>
                </c:pt>
                <c:pt idx="3008">
                  <c:v>43761</c:v>
                </c:pt>
                <c:pt idx="3009">
                  <c:v>43762</c:v>
                </c:pt>
                <c:pt idx="3010">
                  <c:v>43763</c:v>
                </c:pt>
                <c:pt idx="3011">
                  <c:v>43764</c:v>
                </c:pt>
                <c:pt idx="3012">
                  <c:v>43765</c:v>
                </c:pt>
                <c:pt idx="3013">
                  <c:v>43766</c:v>
                </c:pt>
                <c:pt idx="3014">
                  <c:v>43767</c:v>
                </c:pt>
                <c:pt idx="3015">
                  <c:v>43768</c:v>
                </c:pt>
                <c:pt idx="3016">
                  <c:v>43769</c:v>
                </c:pt>
                <c:pt idx="3017">
                  <c:v>43770</c:v>
                </c:pt>
                <c:pt idx="3018">
                  <c:v>43771</c:v>
                </c:pt>
                <c:pt idx="3019">
                  <c:v>43772</c:v>
                </c:pt>
                <c:pt idx="3020">
                  <c:v>43773</c:v>
                </c:pt>
                <c:pt idx="3021">
                  <c:v>43774</c:v>
                </c:pt>
                <c:pt idx="3022">
                  <c:v>43775</c:v>
                </c:pt>
                <c:pt idx="3023">
                  <c:v>43776</c:v>
                </c:pt>
                <c:pt idx="3024">
                  <c:v>43777</c:v>
                </c:pt>
                <c:pt idx="3025">
                  <c:v>43778</c:v>
                </c:pt>
                <c:pt idx="3026">
                  <c:v>43779</c:v>
                </c:pt>
                <c:pt idx="3027">
                  <c:v>43780</c:v>
                </c:pt>
                <c:pt idx="3028">
                  <c:v>43781</c:v>
                </c:pt>
                <c:pt idx="3029">
                  <c:v>43782</c:v>
                </c:pt>
                <c:pt idx="3030">
                  <c:v>43783</c:v>
                </c:pt>
                <c:pt idx="3031">
                  <c:v>43784</c:v>
                </c:pt>
                <c:pt idx="3032">
                  <c:v>43785</c:v>
                </c:pt>
                <c:pt idx="3033">
                  <c:v>43786</c:v>
                </c:pt>
                <c:pt idx="3034">
                  <c:v>43787</c:v>
                </c:pt>
                <c:pt idx="3035">
                  <c:v>43788</c:v>
                </c:pt>
                <c:pt idx="3036">
                  <c:v>43789</c:v>
                </c:pt>
                <c:pt idx="3037">
                  <c:v>43790</c:v>
                </c:pt>
                <c:pt idx="3038">
                  <c:v>43791</c:v>
                </c:pt>
                <c:pt idx="3039">
                  <c:v>43792</c:v>
                </c:pt>
                <c:pt idx="3040">
                  <c:v>43793</c:v>
                </c:pt>
                <c:pt idx="3041">
                  <c:v>43794</c:v>
                </c:pt>
                <c:pt idx="3042">
                  <c:v>43795</c:v>
                </c:pt>
                <c:pt idx="3043">
                  <c:v>43796</c:v>
                </c:pt>
                <c:pt idx="3044">
                  <c:v>43797</c:v>
                </c:pt>
                <c:pt idx="3045">
                  <c:v>43798</c:v>
                </c:pt>
                <c:pt idx="3046">
                  <c:v>43799</c:v>
                </c:pt>
                <c:pt idx="3047">
                  <c:v>43800</c:v>
                </c:pt>
                <c:pt idx="3048">
                  <c:v>43801</c:v>
                </c:pt>
                <c:pt idx="3049">
                  <c:v>43802</c:v>
                </c:pt>
                <c:pt idx="3050">
                  <c:v>43803</c:v>
                </c:pt>
                <c:pt idx="3051">
                  <c:v>43804</c:v>
                </c:pt>
                <c:pt idx="3052">
                  <c:v>43805</c:v>
                </c:pt>
                <c:pt idx="3053">
                  <c:v>43806</c:v>
                </c:pt>
                <c:pt idx="3054">
                  <c:v>43807</c:v>
                </c:pt>
                <c:pt idx="3055">
                  <c:v>43808</c:v>
                </c:pt>
                <c:pt idx="3056">
                  <c:v>43809</c:v>
                </c:pt>
                <c:pt idx="3057">
                  <c:v>43810</c:v>
                </c:pt>
                <c:pt idx="3058">
                  <c:v>43811</c:v>
                </c:pt>
                <c:pt idx="3059">
                  <c:v>43812</c:v>
                </c:pt>
                <c:pt idx="3060">
                  <c:v>43813</c:v>
                </c:pt>
                <c:pt idx="3061">
                  <c:v>43814</c:v>
                </c:pt>
                <c:pt idx="3062">
                  <c:v>43815</c:v>
                </c:pt>
                <c:pt idx="3063">
                  <c:v>43816</c:v>
                </c:pt>
                <c:pt idx="3064">
                  <c:v>43817</c:v>
                </c:pt>
                <c:pt idx="3065">
                  <c:v>43818</c:v>
                </c:pt>
                <c:pt idx="3066">
                  <c:v>43819</c:v>
                </c:pt>
                <c:pt idx="3067">
                  <c:v>43820</c:v>
                </c:pt>
                <c:pt idx="3068">
                  <c:v>43821</c:v>
                </c:pt>
                <c:pt idx="3069">
                  <c:v>43822</c:v>
                </c:pt>
                <c:pt idx="3070">
                  <c:v>43823</c:v>
                </c:pt>
                <c:pt idx="3071">
                  <c:v>43824</c:v>
                </c:pt>
                <c:pt idx="3072">
                  <c:v>43825</c:v>
                </c:pt>
                <c:pt idx="3073">
                  <c:v>43826</c:v>
                </c:pt>
                <c:pt idx="3074">
                  <c:v>43827</c:v>
                </c:pt>
                <c:pt idx="3075">
                  <c:v>43828</c:v>
                </c:pt>
                <c:pt idx="3076">
                  <c:v>43829</c:v>
                </c:pt>
                <c:pt idx="3077">
                  <c:v>43830</c:v>
                </c:pt>
                <c:pt idx="3078">
                  <c:v>43831</c:v>
                </c:pt>
                <c:pt idx="3079">
                  <c:v>43832</c:v>
                </c:pt>
                <c:pt idx="3080">
                  <c:v>43833</c:v>
                </c:pt>
                <c:pt idx="3081">
                  <c:v>43834</c:v>
                </c:pt>
                <c:pt idx="3082">
                  <c:v>43835</c:v>
                </c:pt>
                <c:pt idx="3083">
                  <c:v>43836</c:v>
                </c:pt>
                <c:pt idx="3084">
                  <c:v>43837</c:v>
                </c:pt>
                <c:pt idx="3085">
                  <c:v>43838</c:v>
                </c:pt>
                <c:pt idx="3086">
                  <c:v>43839</c:v>
                </c:pt>
                <c:pt idx="3087">
                  <c:v>43840</c:v>
                </c:pt>
                <c:pt idx="3088">
                  <c:v>43841</c:v>
                </c:pt>
                <c:pt idx="3089">
                  <c:v>43842</c:v>
                </c:pt>
                <c:pt idx="3090">
                  <c:v>43843</c:v>
                </c:pt>
                <c:pt idx="3091">
                  <c:v>43844</c:v>
                </c:pt>
                <c:pt idx="3092">
                  <c:v>43845</c:v>
                </c:pt>
                <c:pt idx="3093">
                  <c:v>43846</c:v>
                </c:pt>
                <c:pt idx="3094">
                  <c:v>43847</c:v>
                </c:pt>
                <c:pt idx="3095">
                  <c:v>43848</c:v>
                </c:pt>
                <c:pt idx="3096">
                  <c:v>43849</c:v>
                </c:pt>
                <c:pt idx="3097">
                  <c:v>43850</c:v>
                </c:pt>
                <c:pt idx="3098">
                  <c:v>43851</c:v>
                </c:pt>
                <c:pt idx="3099">
                  <c:v>43852</c:v>
                </c:pt>
                <c:pt idx="3100">
                  <c:v>43853</c:v>
                </c:pt>
                <c:pt idx="3101">
                  <c:v>43854</c:v>
                </c:pt>
                <c:pt idx="3102">
                  <c:v>43855</c:v>
                </c:pt>
                <c:pt idx="3103">
                  <c:v>43856</c:v>
                </c:pt>
                <c:pt idx="3104">
                  <c:v>43857</c:v>
                </c:pt>
                <c:pt idx="3105">
                  <c:v>43858</c:v>
                </c:pt>
                <c:pt idx="3106">
                  <c:v>43859</c:v>
                </c:pt>
                <c:pt idx="3107">
                  <c:v>43860</c:v>
                </c:pt>
                <c:pt idx="3108">
                  <c:v>43861</c:v>
                </c:pt>
                <c:pt idx="3109">
                  <c:v>43862</c:v>
                </c:pt>
                <c:pt idx="3110">
                  <c:v>43863</c:v>
                </c:pt>
                <c:pt idx="3111">
                  <c:v>43864</c:v>
                </c:pt>
                <c:pt idx="3112">
                  <c:v>43865</c:v>
                </c:pt>
                <c:pt idx="3113">
                  <c:v>43866</c:v>
                </c:pt>
                <c:pt idx="3114">
                  <c:v>43867</c:v>
                </c:pt>
                <c:pt idx="3115">
                  <c:v>43868</c:v>
                </c:pt>
                <c:pt idx="3116">
                  <c:v>43869</c:v>
                </c:pt>
                <c:pt idx="3117">
                  <c:v>43870</c:v>
                </c:pt>
                <c:pt idx="3118">
                  <c:v>43871</c:v>
                </c:pt>
                <c:pt idx="3119">
                  <c:v>43872</c:v>
                </c:pt>
                <c:pt idx="3120">
                  <c:v>43873</c:v>
                </c:pt>
                <c:pt idx="3121">
                  <c:v>43874</c:v>
                </c:pt>
                <c:pt idx="3122">
                  <c:v>43875</c:v>
                </c:pt>
                <c:pt idx="3123">
                  <c:v>43876</c:v>
                </c:pt>
                <c:pt idx="3124">
                  <c:v>43877</c:v>
                </c:pt>
                <c:pt idx="3125">
                  <c:v>43878</c:v>
                </c:pt>
                <c:pt idx="3126">
                  <c:v>43879</c:v>
                </c:pt>
                <c:pt idx="3127">
                  <c:v>43880</c:v>
                </c:pt>
                <c:pt idx="3128">
                  <c:v>43881</c:v>
                </c:pt>
                <c:pt idx="3129">
                  <c:v>43882</c:v>
                </c:pt>
                <c:pt idx="3130">
                  <c:v>43883</c:v>
                </c:pt>
                <c:pt idx="3131">
                  <c:v>43884</c:v>
                </c:pt>
                <c:pt idx="3132">
                  <c:v>43885</c:v>
                </c:pt>
                <c:pt idx="3133">
                  <c:v>43886</c:v>
                </c:pt>
                <c:pt idx="3134">
                  <c:v>43887</c:v>
                </c:pt>
                <c:pt idx="3135">
                  <c:v>43888</c:v>
                </c:pt>
                <c:pt idx="3136">
                  <c:v>43889</c:v>
                </c:pt>
                <c:pt idx="3137">
                  <c:v>43890</c:v>
                </c:pt>
                <c:pt idx="3138">
                  <c:v>43891</c:v>
                </c:pt>
                <c:pt idx="3139">
                  <c:v>43892</c:v>
                </c:pt>
                <c:pt idx="3140">
                  <c:v>43893</c:v>
                </c:pt>
                <c:pt idx="3141">
                  <c:v>43894</c:v>
                </c:pt>
                <c:pt idx="3142">
                  <c:v>43895</c:v>
                </c:pt>
                <c:pt idx="3143">
                  <c:v>43896</c:v>
                </c:pt>
                <c:pt idx="3144">
                  <c:v>43897</c:v>
                </c:pt>
                <c:pt idx="3145">
                  <c:v>43898</c:v>
                </c:pt>
                <c:pt idx="3146">
                  <c:v>43899</c:v>
                </c:pt>
                <c:pt idx="3147">
                  <c:v>43900</c:v>
                </c:pt>
                <c:pt idx="3148">
                  <c:v>43901</c:v>
                </c:pt>
                <c:pt idx="3149">
                  <c:v>43902</c:v>
                </c:pt>
                <c:pt idx="3150">
                  <c:v>43903</c:v>
                </c:pt>
                <c:pt idx="3151">
                  <c:v>43904</c:v>
                </c:pt>
                <c:pt idx="3152">
                  <c:v>43905</c:v>
                </c:pt>
                <c:pt idx="3153">
                  <c:v>43906</c:v>
                </c:pt>
                <c:pt idx="3154">
                  <c:v>43907</c:v>
                </c:pt>
                <c:pt idx="3155">
                  <c:v>43908</c:v>
                </c:pt>
                <c:pt idx="3156">
                  <c:v>43909</c:v>
                </c:pt>
                <c:pt idx="3157">
                  <c:v>43910</c:v>
                </c:pt>
                <c:pt idx="3158">
                  <c:v>43911</c:v>
                </c:pt>
                <c:pt idx="3159">
                  <c:v>43912</c:v>
                </c:pt>
                <c:pt idx="3160">
                  <c:v>43913</c:v>
                </c:pt>
                <c:pt idx="3161">
                  <c:v>43914</c:v>
                </c:pt>
                <c:pt idx="3162">
                  <c:v>43915</c:v>
                </c:pt>
                <c:pt idx="3163">
                  <c:v>43916</c:v>
                </c:pt>
                <c:pt idx="3164">
                  <c:v>43917</c:v>
                </c:pt>
                <c:pt idx="3165">
                  <c:v>43918</c:v>
                </c:pt>
                <c:pt idx="3166">
                  <c:v>43919</c:v>
                </c:pt>
                <c:pt idx="3167">
                  <c:v>43920</c:v>
                </c:pt>
                <c:pt idx="3168">
                  <c:v>43921</c:v>
                </c:pt>
                <c:pt idx="3169">
                  <c:v>43922</c:v>
                </c:pt>
                <c:pt idx="3170">
                  <c:v>43923</c:v>
                </c:pt>
                <c:pt idx="3171">
                  <c:v>43924</c:v>
                </c:pt>
                <c:pt idx="3172">
                  <c:v>43925</c:v>
                </c:pt>
                <c:pt idx="3173">
                  <c:v>43926</c:v>
                </c:pt>
                <c:pt idx="3174">
                  <c:v>43927</c:v>
                </c:pt>
                <c:pt idx="3175">
                  <c:v>43928</c:v>
                </c:pt>
                <c:pt idx="3176">
                  <c:v>43929</c:v>
                </c:pt>
                <c:pt idx="3177">
                  <c:v>43930</c:v>
                </c:pt>
                <c:pt idx="3178">
                  <c:v>43931</c:v>
                </c:pt>
                <c:pt idx="3179">
                  <c:v>43932</c:v>
                </c:pt>
                <c:pt idx="3180">
                  <c:v>43933</c:v>
                </c:pt>
                <c:pt idx="3181">
                  <c:v>43934</c:v>
                </c:pt>
                <c:pt idx="3182">
                  <c:v>43935</c:v>
                </c:pt>
                <c:pt idx="3183">
                  <c:v>43936</c:v>
                </c:pt>
                <c:pt idx="3184">
                  <c:v>43937</c:v>
                </c:pt>
                <c:pt idx="3185">
                  <c:v>43938</c:v>
                </c:pt>
                <c:pt idx="3186">
                  <c:v>43939</c:v>
                </c:pt>
                <c:pt idx="3187">
                  <c:v>43940</c:v>
                </c:pt>
                <c:pt idx="3188">
                  <c:v>43941</c:v>
                </c:pt>
                <c:pt idx="3189">
                  <c:v>43942</c:v>
                </c:pt>
                <c:pt idx="3190">
                  <c:v>43943</c:v>
                </c:pt>
                <c:pt idx="3191">
                  <c:v>43944</c:v>
                </c:pt>
                <c:pt idx="3192">
                  <c:v>43945</c:v>
                </c:pt>
                <c:pt idx="3193">
                  <c:v>43946</c:v>
                </c:pt>
                <c:pt idx="3194">
                  <c:v>43947</c:v>
                </c:pt>
                <c:pt idx="3195">
                  <c:v>43948</c:v>
                </c:pt>
                <c:pt idx="3196">
                  <c:v>43949</c:v>
                </c:pt>
                <c:pt idx="3197">
                  <c:v>43950</c:v>
                </c:pt>
                <c:pt idx="3198">
                  <c:v>43951</c:v>
                </c:pt>
                <c:pt idx="3199">
                  <c:v>43952</c:v>
                </c:pt>
                <c:pt idx="3200">
                  <c:v>43953</c:v>
                </c:pt>
                <c:pt idx="3201">
                  <c:v>43954</c:v>
                </c:pt>
                <c:pt idx="3202">
                  <c:v>43955</c:v>
                </c:pt>
                <c:pt idx="3203">
                  <c:v>43956</c:v>
                </c:pt>
                <c:pt idx="3204">
                  <c:v>43957</c:v>
                </c:pt>
                <c:pt idx="3205">
                  <c:v>43958</c:v>
                </c:pt>
                <c:pt idx="3206">
                  <c:v>43959</c:v>
                </c:pt>
                <c:pt idx="3207">
                  <c:v>43960</c:v>
                </c:pt>
                <c:pt idx="3208">
                  <c:v>43961</c:v>
                </c:pt>
                <c:pt idx="3209">
                  <c:v>43962</c:v>
                </c:pt>
                <c:pt idx="3210">
                  <c:v>43963</c:v>
                </c:pt>
                <c:pt idx="3211">
                  <c:v>43964</c:v>
                </c:pt>
                <c:pt idx="3212">
                  <c:v>43965</c:v>
                </c:pt>
                <c:pt idx="3213">
                  <c:v>43966</c:v>
                </c:pt>
                <c:pt idx="3214">
                  <c:v>43967</c:v>
                </c:pt>
                <c:pt idx="3215">
                  <c:v>43968</c:v>
                </c:pt>
                <c:pt idx="3216">
                  <c:v>43969</c:v>
                </c:pt>
                <c:pt idx="3217">
                  <c:v>43970</c:v>
                </c:pt>
                <c:pt idx="3218">
                  <c:v>43971</c:v>
                </c:pt>
                <c:pt idx="3219">
                  <c:v>43972</c:v>
                </c:pt>
                <c:pt idx="3220">
                  <c:v>43973</c:v>
                </c:pt>
                <c:pt idx="3221">
                  <c:v>43974</c:v>
                </c:pt>
                <c:pt idx="3222">
                  <c:v>43975</c:v>
                </c:pt>
                <c:pt idx="3223">
                  <c:v>43976</c:v>
                </c:pt>
                <c:pt idx="3224">
                  <c:v>43977</c:v>
                </c:pt>
                <c:pt idx="3225">
                  <c:v>43978</c:v>
                </c:pt>
                <c:pt idx="3226">
                  <c:v>43979</c:v>
                </c:pt>
                <c:pt idx="3227">
                  <c:v>43980</c:v>
                </c:pt>
                <c:pt idx="3228">
                  <c:v>43981</c:v>
                </c:pt>
                <c:pt idx="3229">
                  <c:v>43982</c:v>
                </c:pt>
                <c:pt idx="3230">
                  <c:v>43983</c:v>
                </c:pt>
                <c:pt idx="3231">
                  <c:v>43984</c:v>
                </c:pt>
                <c:pt idx="3232">
                  <c:v>43985</c:v>
                </c:pt>
                <c:pt idx="3233">
                  <c:v>43986</c:v>
                </c:pt>
                <c:pt idx="3234">
                  <c:v>43987</c:v>
                </c:pt>
                <c:pt idx="3235">
                  <c:v>43988</c:v>
                </c:pt>
                <c:pt idx="3236">
                  <c:v>43989</c:v>
                </c:pt>
                <c:pt idx="3237">
                  <c:v>43990</c:v>
                </c:pt>
                <c:pt idx="3238">
                  <c:v>43991</c:v>
                </c:pt>
                <c:pt idx="3239">
                  <c:v>43992</c:v>
                </c:pt>
                <c:pt idx="3240">
                  <c:v>43993</c:v>
                </c:pt>
                <c:pt idx="3241">
                  <c:v>43994</c:v>
                </c:pt>
                <c:pt idx="3242">
                  <c:v>43995</c:v>
                </c:pt>
                <c:pt idx="3243">
                  <c:v>43996</c:v>
                </c:pt>
                <c:pt idx="3244">
                  <c:v>43997</c:v>
                </c:pt>
                <c:pt idx="3245">
                  <c:v>43998</c:v>
                </c:pt>
                <c:pt idx="3246">
                  <c:v>43999</c:v>
                </c:pt>
                <c:pt idx="3247">
                  <c:v>44000</c:v>
                </c:pt>
                <c:pt idx="3248">
                  <c:v>44001</c:v>
                </c:pt>
                <c:pt idx="3249">
                  <c:v>44002</c:v>
                </c:pt>
                <c:pt idx="3250">
                  <c:v>44003</c:v>
                </c:pt>
                <c:pt idx="3251">
                  <c:v>44004</c:v>
                </c:pt>
                <c:pt idx="3252">
                  <c:v>44005</c:v>
                </c:pt>
                <c:pt idx="3253">
                  <c:v>44006</c:v>
                </c:pt>
                <c:pt idx="3254">
                  <c:v>44007</c:v>
                </c:pt>
                <c:pt idx="3255">
                  <c:v>44008</c:v>
                </c:pt>
                <c:pt idx="3256">
                  <c:v>44009</c:v>
                </c:pt>
                <c:pt idx="3257">
                  <c:v>44010</c:v>
                </c:pt>
                <c:pt idx="3258">
                  <c:v>44011</c:v>
                </c:pt>
                <c:pt idx="3259">
                  <c:v>44012</c:v>
                </c:pt>
                <c:pt idx="3260">
                  <c:v>44013</c:v>
                </c:pt>
                <c:pt idx="3261">
                  <c:v>44014</c:v>
                </c:pt>
                <c:pt idx="3262">
                  <c:v>44015</c:v>
                </c:pt>
                <c:pt idx="3263">
                  <c:v>44016</c:v>
                </c:pt>
                <c:pt idx="3264">
                  <c:v>44017</c:v>
                </c:pt>
                <c:pt idx="3265">
                  <c:v>44018</c:v>
                </c:pt>
                <c:pt idx="3266">
                  <c:v>44019</c:v>
                </c:pt>
                <c:pt idx="3267">
                  <c:v>44020</c:v>
                </c:pt>
                <c:pt idx="3268">
                  <c:v>44021</c:v>
                </c:pt>
                <c:pt idx="3269">
                  <c:v>44022</c:v>
                </c:pt>
                <c:pt idx="3270">
                  <c:v>44023</c:v>
                </c:pt>
                <c:pt idx="3271">
                  <c:v>44024</c:v>
                </c:pt>
                <c:pt idx="3272">
                  <c:v>44025</c:v>
                </c:pt>
                <c:pt idx="3273">
                  <c:v>44026</c:v>
                </c:pt>
                <c:pt idx="3274">
                  <c:v>44027</c:v>
                </c:pt>
                <c:pt idx="3275">
                  <c:v>44028</c:v>
                </c:pt>
                <c:pt idx="3276">
                  <c:v>44029</c:v>
                </c:pt>
                <c:pt idx="3277">
                  <c:v>44030</c:v>
                </c:pt>
                <c:pt idx="3278">
                  <c:v>44031</c:v>
                </c:pt>
                <c:pt idx="3279">
                  <c:v>44032</c:v>
                </c:pt>
                <c:pt idx="3280">
                  <c:v>44033</c:v>
                </c:pt>
                <c:pt idx="3281">
                  <c:v>44034</c:v>
                </c:pt>
                <c:pt idx="3282">
                  <c:v>44035</c:v>
                </c:pt>
                <c:pt idx="3283">
                  <c:v>44036</c:v>
                </c:pt>
                <c:pt idx="3284">
                  <c:v>44037</c:v>
                </c:pt>
                <c:pt idx="3285">
                  <c:v>44038</c:v>
                </c:pt>
                <c:pt idx="3286">
                  <c:v>44039</c:v>
                </c:pt>
                <c:pt idx="3287">
                  <c:v>44040</c:v>
                </c:pt>
                <c:pt idx="3288">
                  <c:v>44041</c:v>
                </c:pt>
                <c:pt idx="3289">
                  <c:v>44042</c:v>
                </c:pt>
                <c:pt idx="3290">
                  <c:v>44043</c:v>
                </c:pt>
                <c:pt idx="3291">
                  <c:v>44044</c:v>
                </c:pt>
                <c:pt idx="3292">
                  <c:v>44045</c:v>
                </c:pt>
                <c:pt idx="3293">
                  <c:v>44046</c:v>
                </c:pt>
                <c:pt idx="3294">
                  <c:v>44047</c:v>
                </c:pt>
                <c:pt idx="3295">
                  <c:v>44048</c:v>
                </c:pt>
                <c:pt idx="3296">
                  <c:v>44049</c:v>
                </c:pt>
                <c:pt idx="3297">
                  <c:v>44050</c:v>
                </c:pt>
                <c:pt idx="3298">
                  <c:v>44051</c:v>
                </c:pt>
                <c:pt idx="3299">
                  <c:v>44052</c:v>
                </c:pt>
                <c:pt idx="3300">
                  <c:v>44053</c:v>
                </c:pt>
                <c:pt idx="3301">
                  <c:v>44054</c:v>
                </c:pt>
                <c:pt idx="3302">
                  <c:v>44055</c:v>
                </c:pt>
                <c:pt idx="3303">
                  <c:v>44056</c:v>
                </c:pt>
                <c:pt idx="3304">
                  <c:v>44057</c:v>
                </c:pt>
                <c:pt idx="3305">
                  <c:v>44058</c:v>
                </c:pt>
                <c:pt idx="3306">
                  <c:v>44059</c:v>
                </c:pt>
                <c:pt idx="3307">
                  <c:v>44060</c:v>
                </c:pt>
                <c:pt idx="3308">
                  <c:v>44061</c:v>
                </c:pt>
                <c:pt idx="3309">
                  <c:v>44062</c:v>
                </c:pt>
                <c:pt idx="3310">
                  <c:v>44063</c:v>
                </c:pt>
                <c:pt idx="3311">
                  <c:v>44064</c:v>
                </c:pt>
                <c:pt idx="3312">
                  <c:v>44065</c:v>
                </c:pt>
                <c:pt idx="3313">
                  <c:v>44066</c:v>
                </c:pt>
                <c:pt idx="3314">
                  <c:v>44067</c:v>
                </c:pt>
                <c:pt idx="3315">
                  <c:v>44068</c:v>
                </c:pt>
                <c:pt idx="3316">
                  <c:v>44069</c:v>
                </c:pt>
                <c:pt idx="3317">
                  <c:v>44070</c:v>
                </c:pt>
                <c:pt idx="3318">
                  <c:v>44071</c:v>
                </c:pt>
                <c:pt idx="3319">
                  <c:v>44072</c:v>
                </c:pt>
                <c:pt idx="3320">
                  <c:v>44073</c:v>
                </c:pt>
                <c:pt idx="3321">
                  <c:v>44074</c:v>
                </c:pt>
                <c:pt idx="3322">
                  <c:v>44075</c:v>
                </c:pt>
                <c:pt idx="3323">
                  <c:v>44076</c:v>
                </c:pt>
                <c:pt idx="3324">
                  <c:v>44077</c:v>
                </c:pt>
                <c:pt idx="3325">
                  <c:v>44078</c:v>
                </c:pt>
                <c:pt idx="3326">
                  <c:v>44079</c:v>
                </c:pt>
                <c:pt idx="3327">
                  <c:v>44080</c:v>
                </c:pt>
                <c:pt idx="3328">
                  <c:v>44081</c:v>
                </c:pt>
                <c:pt idx="3329">
                  <c:v>44082</c:v>
                </c:pt>
                <c:pt idx="3330">
                  <c:v>44083</c:v>
                </c:pt>
                <c:pt idx="3331">
                  <c:v>44084</c:v>
                </c:pt>
                <c:pt idx="3332">
                  <c:v>44085</c:v>
                </c:pt>
                <c:pt idx="3333">
                  <c:v>44086</c:v>
                </c:pt>
                <c:pt idx="3334">
                  <c:v>44087</c:v>
                </c:pt>
                <c:pt idx="3335">
                  <c:v>44088</c:v>
                </c:pt>
                <c:pt idx="3336">
                  <c:v>44089</c:v>
                </c:pt>
                <c:pt idx="3337">
                  <c:v>44090</c:v>
                </c:pt>
                <c:pt idx="3338">
                  <c:v>44091</c:v>
                </c:pt>
                <c:pt idx="3339">
                  <c:v>44092</c:v>
                </c:pt>
                <c:pt idx="3340">
                  <c:v>44093</c:v>
                </c:pt>
                <c:pt idx="3341">
                  <c:v>44094</c:v>
                </c:pt>
                <c:pt idx="3342">
                  <c:v>44095</c:v>
                </c:pt>
                <c:pt idx="3343">
                  <c:v>44096</c:v>
                </c:pt>
                <c:pt idx="3344">
                  <c:v>44097</c:v>
                </c:pt>
                <c:pt idx="3345">
                  <c:v>44098</c:v>
                </c:pt>
                <c:pt idx="3346">
                  <c:v>44099</c:v>
                </c:pt>
                <c:pt idx="3347">
                  <c:v>44100</c:v>
                </c:pt>
                <c:pt idx="3348">
                  <c:v>44101</c:v>
                </c:pt>
                <c:pt idx="3349">
                  <c:v>44102</c:v>
                </c:pt>
                <c:pt idx="3350">
                  <c:v>44103</c:v>
                </c:pt>
                <c:pt idx="3351">
                  <c:v>44104</c:v>
                </c:pt>
                <c:pt idx="3352">
                  <c:v>44105</c:v>
                </c:pt>
                <c:pt idx="3353">
                  <c:v>44106</c:v>
                </c:pt>
                <c:pt idx="3354">
                  <c:v>44107</c:v>
                </c:pt>
                <c:pt idx="3355">
                  <c:v>44108</c:v>
                </c:pt>
                <c:pt idx="3356">
                  <c:v>44109</c:v>
                </c:pt>
                <c:pt idx="3357">
                  <c:v>44110</c:v>
                </c:pt>
                <c:pt idx="3358">
                  <c:v>44111</c:v>
                </c:pt>
                <c:pt idx="3359">
                  <c:v>44112</c:v>
                </c:pt>
                <c:pt idx="3360">
                  <c:v>44113</c:v>
                </c:pt>
                <c:pt idx="3361">
                  <c:v>44114</c:v>
                </c:pt>
                <c:pt idx="3362">
                  <c:v>44115</c:v>
                </c:pt>
                <c:pt idx="3363">
                  <c:v>44116</c:v>
                </c:pt>
                <c:pt idx="3364">
                  <c:v>44117</c:v>
                </c:pt>
                <c:pt idx="3365">
                  <c:v>44118</c:v>
                </c:pt>
                <c:pt idx="3366">
                  <c:v>44119</c:v>
                </c:pt>
                <c:pt idx="3367">
                  <c:v>44120</c:v>
                </c:pt>
                <c:pt idx="3368">
                  <c:v>44121</c:v>
                </c:pt>
                <c:pt idx="3369">
                  <c:v>44122</c:v>
                </c:pt>
                <c:pt idx="3370">
                  <c:v>44123</c:v>
                </c:pt>
                <c:pt idx="3371">
                  <c:v>44124</c:v>
                </c:pt>
                <c:pt idx="3372">
                  <c:v>44125</c:v>
                </c:pt>
                <c:pt idx="3373">
                  <c:v>44126</c:v>
                </c:pt>
                <c:pt idx="3374">
                  <c:v>44127</c:v>
                </c:pt>
                <c:pt idx="3375">
                  <c:v>44128</c:v>
                </c:pt>
                <c:pt idx="3376">
                  <c:v>44129</c:v>
                </c:pt>
                <c:pt idx="3377">
                  <c:v>44130</c:v>
                </c:pt>
                <c:pt idx="3378">
                  <c:v>44131</c:v>
                </c:pt>
                <c:pt idx="3379">
                  <c:v>44132</c:v>
                </c:pt>
                <c:pt idx="3380">
                  <c:v>44133</c:v>
                </c:pt>
                <c:pt idx="3381">
                  <c:v>44134</c:v>
                </c:pt>
                <c:pt idx="3382">
                  <c:v>44135</c:v>
                </c:pt>
                <c:pt idx="3383">
                  <c:v>44136</c:v>
                </c:pt>
                <c:pt idx="3384">
                  <c:v>44137</c:v>
                </c:pt>
                <c:pt idx="3385">
                  <c:v>44138</c:v>
                </c:pt>
                <c:pt idx="3386">
                  <c:v>44139</c:v>
                </c:pt>
                <c:pt idx="3387">
                  <c:v>44140</c:v>
                </c:pt>
                <c:pt idx="3388">
                  <c:v>44141</c:v>
                </c:pt>
                <c:pt idx="3389">
                  <c:v>44142</c:v>
                </c:pt>
                <c:pt idx="3390">
                  <c:v>44143</c:v>
                </c:pt>
                <c:pt idx="3391">
                  <c:v>44144</c:v>
                </c:pt>
                <c:pt idx="3392">
                  <c:v>44145</c:v>
                </c:pt>
                <c:pt idx="3393">
                  <c:v>44146</c:v>
                </c:pt>
                <c:pt idx="3394">
                  <c:v>44147</c:v>
                </c:pt>
                <c:pt idx="3395">
                  <c:v>44148</c:v>
                </c:pt>
                <c:pt idx="3396">
                  <c:v>44149</c:v>
                </c:pt>
                <c:pt idx="3397">
                  <c:v>44150</c:v>
                </c:pt>
                <c:pt idx="3398">
                  <c:v>44151</c:v>
                </c:pt>
                <c:pt idx="3399">
                  <c:v>44152</c:v>
                </c:pt>
                <c:pt idx="3400">
                  <c:v>44153</c:v>
                </c:pt>
                <c:pt idx="3401">
                  <c:v>44154</c:v>
                </c:pt>
                <c:pt idx="3402">
                  <c:v>44155</c:v>
                </c:pt>
                <c:pt idx="3403">
                  <c:v>44156</c:v>
                </c:pt>
                <c:pt idx="3404">
                  <c:v>44157</c:v>
                </c:pt>
                <c:pt idx="3405">
                  <c:v>44158</c:v>
                </c:pt>
                <c:pt idx="3406">
                  <c:v>44159</c:v>
                </c:pt>
                <c:pt idx="3407">
                  <c:v>44160</c:v>
                </c:pt>
                <c:pt idx="3408">
                  <c:v>44161</c:v>
                </c:pt>
                <c:pt idx="3409">
                  <c:v>44162</c:v>
                </c:pt>
                <c:pt idx="3410">
                  <c:v>44163</c:v>
                </c:pt>
                <c:pt idx="3411">
                  <c:v>44164</c:v>
                </c:pt>
                <c:pt idx="3412">
                  <c:v>44165</c:v>
                </c:pt>
                <c:pt idx="3413">
                  <c:v>44166</c:v>
                </c:pt>
                <c:pt idx="3414">
                  <c:v>44167</c:v>
                </c:pt>
                <c:pt idx="3415">
                  <c:v>44168</c:v>
                </c:pt>
                <c:pt idx="3416">
                  <c:v>44169</c:v>
                </c:pt>
                <c:pt idx="3417">
                  <c:v>44170</c:v>
                </c:pt>
                <c:pt idx="3418">
                  <c:v>44171</c:v>
                </c:pt>
                <c:pt idx="3419">
                  <c:v>44172</c:v>
                </c:pt>
                <c:pt idx="3420">
                  <c:v>44173</c:v>
                </c:pt>
                <c:pt idx="3421">
                  <c:v>44174</c:v>
                </c:pt>
                <c:pt idx="3422">
                  <c:v>44175</c:v>
                </c:pt>
                <c:pt idx="3423">
                  <c:v>44176</c:v>
                </c:pt>
                <c:pt idx="3424">
                  <c:v>44177</c:v>
                </c:pt>
                <c:pt idx="3425">
                  <c:v>44178</c:v>
                </c:pt>
                <c:pt idx="3426">
                  <c:v>44179</c:v>
                </c:pt>
                <c:pt idx="3427">
                  <c:v>44180</c:v>
                </c:pt>
                <c:pt idx="3428">
                  <c:v>44181</c:v>
                </c:pt>
                <c:pt idx="3429">
                  <c:v>44182</c:v>
                </c:pt>
                <c:pt idx="3430">
                  <c:v>44183</c:v>
                </c:pt>
                <c:pt idx="3431">
                  <c:v>44184</c:v>
                </c:pt>
                <c:pt idx="3432">
                  <c:v>44185</c:v>
                </c:pt>
                <c:pt idx="3433">
                  <c:v>44186</c:v>
                </c:pt>
                <c:pt idx="3434">
                  <c:v>44187</c:v>
                </c:pt>
                <c:pt idx="3435">
                  <c:v>44188</c:v>
                </c:pt>
                <c:pt idx="3436">
                  <c:v>44189</c:v>
                </c:pt>
                <c:pt idx="3437">
                  <c:v>44190</c:v>
                </c:pt>
                <c:pt idx="3438">
                  <c:v>44191</c:v>
                </c:pt>
                <c:pt idx="3439">
                  <c:v>44192</c:v>
                </c:pt>
                <c:pt idx="3440">
                  <c:v>44193</c:v>
                </c:pt>
                <c:pt idx="3441">
                  <c:v>44194</c:v>
                </c:pt>
                <c:pt idx="3442">
                  <c:v>44195</c:v>
                </c:pt>
                <c:pt idx="3443">
                  <c:v>44196</c:v>
                </c:pt>
                <c:pt idx="3444">
                  <c:v>44197</c:v>
                </c:pt>
                <c:pt idx="3445">
                  <c:v>44198</c:v>
                </c:pt>
                <c:pt idx="3446">
                  <c:v>44199</c:v>
                </c:pt>
                <c:pt idx="3447">
                  <c:v>44200</c:v>
                </c:pt>
                <c:pt idx="3448">
                  <c:v>44201</c:v>
                </c:pt>
                <c:pt idx="3449">
                  <c:v>44202</c:v>
                </c:pt>
                <c:pt idx="3450">
                  <c:v>44203</c:v>
                </c:pt>
                <c:pt idx="3451">
                  <c:v>44204</c:v>
                </c:pt>
                <c:pt idx="3452">
                  <c:v>44205</c:v>
                </c:pt>
                <c:pt idx="3453">
                  <c:v>44206</c:v>
                </c:pt>
                <c:pt idx="3454">
                  <c:v>44207</c:v>
                </c:pt>
                <c:pt idx="3455">
                  <c:v>44208</c:v>
                </c:pt>
                <c:pt idx="3456">
                  <c:v>44209</c:v>
                </c:pt>
                <c:pt idx="3457">
                  <c:v>44210</c:v>
                </c:pt>
                <c:pt idx="3458">
                  <c:v>44211</c:v>
                </c:pt>
                <c:pt idx="3459">
                  <c:v>44212</c:v>
                </c:pt>
                <c:pt idx="3460">
                  <c:v>44213</c:v>
                </c:pt>
                <c:pt idx="3461">
                  <c:v>44214</c:v>
                </c:pt>
                <c:pt idx="3462">
                  <c:v>44215</c:v>
                </c:pt>
                <c:pt idx="3463">
                  <c:v>44216</c:v>
                </c:pt>
                <c:pt idx="3464">
                  <c:v>44217</c:v>
                </c:pt>
                <c:pt idx="3465">
                  <c:v>44218</c:v>
                </c:pt>
                <c:pt idx="3466">
                  <c:v>44219</c:v>
                </c:pt>
                <c:pt idx="3467">
                  <c:v>44220</c:v>
                </c:pt>
                <c:pt idx="3468">
                  <c:v>44221</c:v>
                </c:pt>
                <c:pt idx="3469">
                  <c:v>44222</c:v>
                </c:pt>
                <c:pt idx="3470">
                  <c:v>44223</c:v>
                </c:pt>
                <c:pt idx="3471">
                  <c:v>44224</c:v>
                </c:pt>
                <c:pt idx="3472">
                  <c:v>44225</c:v>
                </c:pt>
                <c:pt idx="3473">
                  <c:v>44226</c:v>
                </c:pt>
                <c:pt idx="3474">
                  <c:v>44227</c:v>
                </c:pt>
                <c:pt idx="3475">
                  <c:v>44228</c:v>
                </c:pt>
                <c:pt idx="3476">
                  <c:v>44229</c:v>
                </c:pt>
                <c:pt idx="3477">
                  <c:v>44230</c:v>
                </c:pt>
                <c:pt idx="3478">
                  <c:v>44231</c:v>
                </c:pt>
                <c:pt idx="3479">
                  <c:v>44232</c:v>
                </c:pt>
                <c:pt idx="3480">
                  <c:v>44233</c:v>
                </c:pt>
                <c:pt idx="3481">
                  <c:v>44234</c:v>
                </c:pt>
                <c:pt idx="3482">
                  <c:v>44235</c:v>
                </c:pt>
                <c:pt idx="3483">
                  <c:v>44236</c:v>
                </c:pt>
                <c:pt idx="3484">
                  <c:v>44237</c:v>
                </c:pt>
                <c:pt idx="3485">
                  <c:v>44238</c:v>
                </c:pt>
                <c:pt idx="3486">
                  <c:v>44239</c:v>
                </c:pt>
                <c:pt idx="3487">
                  <c:v>44240</c:v>
                </c:pt>
                <c:pt idx="3488">
                  <c:v>44241</c:v>
                </c:pt>
                <c:pt idx="3489">
                  <c:v>44242</c:v>
                </c:pt>
                <c:pt idx="3490">
                  <c:v>44243</c:v>
                </c:pt>
                <c:pt idx="3491">
                  <c:v>44244</c:v>
                </c:pt>
                <c:pt idx="3492">
                  <c:v>44245</c:v>
                </c:pt>
                <c:pt idx="3493">
                  <c:v>44246</c:v>
                </c:pt>
                <c:pt idx="3494">
                  <c:v>44247</c:v>
                </c:pt>
                <c:pt idx="3495">
                  <c:v>44248</c:v>
                </c:pt>
                <c:pt idx="3496">
                  <c:v>44249</c:v>
                </c:pt>
                <c:pt idx="3497">
                  <c:v>44250</c:v>
                </c:pt>
                <c:pt idx="3498">
                  <c:v>44251</c:v>
                </c:pt>
                <c:pt idx="3499">
                  <c:v>44252</c:v>
                </c:pt>
                <c:pt idx="3500">
                  <c:v>44253</c:v>
                </c:pt>
                <c:pt idx="3501">
                  <c:v>44254</c:v>
                </c:pt>
                <c:pt idx="3502">
                  <c:v>44255</c:v>
                </c:pt>
                <c:pt idx="3503">
                  <c:v>44256</c:v>
                </c:pt>
                <c:pt idx="3504">
                  <c:v>44257</c:v>
                </c:pt>
                <c:pt idx="3505">
                  <c:v>44258</c:v>
                </c:pt>
                <c:pt idx="3506">
                  <c:v>44259</c:v>
                </c:pt>
                <c:pt idx="3507">
                  <c:v>44260</c:v>
                </c:pt>
                <c:pt idx="3508">
                  <c:v>44261</c:v>
                </c:pt>
                <c:pt idx="3509">
                  <c:v>44262</c:v>
                </c:pt>
                <c:pt idx="3510">
                  <c:v>44263</c:v>
                </c:pt>
                <c:pt idx="3511">
                  <c:v>44264</c:v>
                </c:pt>
                <c:pt idx="3512">
                  <c:v>44265</c:v>
                </c:pt>
                <c:pt idx="3513">
                  <c:v>44266</c:v>
                </c:pt>
                <c:pt idx="3514">
                  <c:v>44267</c:v>
                </c:pt>
                <c:pt idx="3515">
                  <c:v>44268</c:v>
                </c:pt>
                <c:pt idx="3516">
                  <c:v>44269</c:v>
                </c:pt>
                <c:pt idx="3517">
                  <c:v>44270</c:v>
                </c:pt>
                <c:pt idx="3518">
                  <c:v>44271</c:v>
                </c:pt>
                <c:pt idx="3519">
                  <c:v>44272</c:v>
                </c:pt>
                <c:pt idx="3520">
                  <c:v>44273</c:v>
                </c:pt>
                <c:pt idx="3521">
                  <c:v>44274</c:v>
                </c:pt>
                <c:pt idx="3522">
                  <c:v>44275</c:v>
                </c:pt>
                <c:pt idx="3523">
                  <c:v>44276</c:v>
                </c:pt>
                <c:pt idx="3524">
                  <c:v>44277</c:v>
                </c:pt>
                <c:pt idx="3525">
                  <c:v>44278</c:v>
                </c:pt>
                <c:pt idx="3526">
                  <c:v>44279</c:v>
                </c:pt>
                <c:pt idx="3527">
                  <c:v>44280</c:v>
                </c:pt>
                <c:pt idx="3528">
                  <c:v>44281</c:v>
                </c:pt>
                <c:pt idx="3529">
                  <c:v>44282</c:v>
                </c:pt>
                <c:pt idx="3530">
                  <c:v>44283</c:v>
                </c:pt>
                <c:pt idx="3531">
                  <c:v>44284</c:v>
                </c:pt>
                <c:pt idx="3532">
                  <c:v>44285</c:v>
                </c:pt>
                <c:pt idx="3533">
                  <c:v>44286</c:v>
                </c:pt>
                <c:pt idx="3534">
                  <c:v>44287</c:v>
                </c:pt>
                <c:pt idx="3535">
                  <c:v>44288</c:v>
                </c:pt>
                <c:pt idx="3536">
                  <c:v>44289</c:v>
                </c:pt>
                <c:pt idx="3537">
                  <c:v>44290</c:v>
                </c:pt>
                <c:pt idx="3538">
                  <c:v>44291</c:v>
                </c:pt>
                <c:pt idx="3539">
                  <c:v>44292</c:v>
                </c:pt>
                <c:pt idx="3540">
                  <c:v>44293</c:v>
                </c:pt>
                <c:pt idx="3541">
                  <c:v>44294</c:v>
                </c:pt>
                <c:pt idx="3542">
                  <c:v>44295</c:v>
                </c:pt>
                <c:pt idx="3543">
                  <c:v>44296</c:v>
                </c:pt>
                <c:pt idx="3544">
                  <c:v>44297</c:v>
                </c:pt>
                <c:pt idx="3545">
                  <c:v>44298</c:v>
                </c:pt>
                <c:pt idx="3546">
                  <c:v>44299</c:v>
                </c:pt>
                <c:pt idx="3547">
                  <c:v>44300</c:v>
                </c:pt>
                <c:pt idx="3548">
                  <c:v>44301</c:v>
                </c:pt>
                <c:pt idx="3549">
                  <c:v>44302</c:v>
                </c:pt>
                <c:pt idx="3550">
                  <c:v>44303</c:v>
                </c:pt>
                <c:pt idx="3551">
                  <c:v>44304</c:v>
                </c:pt>
                <c:pt idx="3552">
                  <c:v>44305</c:v>
                </c:pt>
                <c:pt idx="3553">
                  <c:v>44306</c:v>
                </c:pt>
                <c:pt idx="3554">
                  <c:v>44307</c:v>
                </c:pt>
                <c:pt idx="3555">
                  <c:v>44308</c:v>
                </c:pt>
                <c:pt idx="3556">
                  <c:v>44309</c:v>
                </c:pt>
                <c:pt idx="3557">
                  <c:v>44310</c:v>
                </c:pt>
                <c:pt idx="3558">
                  <c:v>44311</c:v>
                </c:pt>
                <c:pt idx="3559">
                  <c:v>44312</c:v>
                </c:pt>
                <c:pt idx="3560">
                  <c:v>44313</c:v>
                </c:pt>
                <c:pt idx="3561">
                  <c:v>44314</c:v>
                </c:pt>
                <c:pt idx="3562">
                  <c:v>44315</c:v>
                </c:pt>
                <c:pt idx="3563">
                  <c:v>44316</c:v>
                </c:pt>
                <c:pt idx="3564">
                  <c:v>44317</c:v>
                </c:pt>
                <c:pt idx="3565">
                  <c:v>44318</c:v>
                </c:pt>
                <c:pt idx="3566">
                  <c:v>44319</c:v>
                </c:pt>
                <c:pt idx="3567">
                  <c:v>44320</c:v>
                </c:pt>
                <c:pt idx="3568">
                  <c:v>44321</c:v>
                </c:pt>
                <c:pt idx="3569">
                  <c:v>44322</c:v>
                </c:pt>
                <c:pt idx="3570">
                  <c:v>44323</c:v>
                </c:pt>
                <c:pt idx="3571">
                  <c:v>44324</c:v>
                </c:pt>
                <c:pt idx="3572">
                  <c:v>44325</c:v>
                </c:pt>
                <c:pt idx="3573">
                  <c:v>44326</c:v>
                </c:pt>
                <c:pt idx="3574">
                  <c:v>44327</c:v>
                </c:pt>
                <c:pt idx="3575">
                  <c:v>44328</c:v>
                </c:pt>
                <c:pt idx="3576">
                  <c:v>44329</c:v>
                </c:pt>
                <c:pt idx="3577">
                  <c:v>44330</c:v>
                </c:pt>
                <c:pt idx="3578">
                  <c:v>44331</c:v>
                </c:pt>
                <c:pt idx="3579">
                  <c:v>44332</c:v>
                </c:pt>
                <c:pt idx="3580">
                  <c:v>44333</c:v>
                </c:pt>
                <c:pt idx="3581">
                  <c:v>44334</c:v>
                </c:pt>
                <c:pt idx="3582">
                  <c:v>44335</c:v>
                </c:pt>
                <c:pt idx="3583">
                  <c:v>44336</c:v>
                </c:pt>
                <c:pt idx="3584">
                  <c:v>44337</c:v>
                </c:pt>
                <c:pt idx="3585">
                  <c:v>44338</c:v>
                </c:pt>
                <c:pt idx="3586">
                  <c:v>44339</c:v>
                </c:pt>
                <c:pt idx="3587">
                  <c:v>44340</c:v>
                </c:pt>
                <c:pt idx="3588">
                  <c:v>44341</c:v>
                </c:pt>
                <c:pt idx="3589">
                  <c:v>44342</c:v>
                </c:pt>
                <c:pt idx="3590">
                  <c:v>44343</c:v>
                </c:pt>
                <c:pt idx="3591">
                  <c:v>44344</c:v>
                </c:pt>
                <c:pt idx="3592">
                  <c:v>44345</c:v>
                </c:pt>
                <c:pt idx="3593">
                  <c:v>44346</c:v>
                </c:pt>
                <c:pt idx="3594">
                  <c:v>44347</c:v>
                </c:pt>
                <c:pt idx="3595">
                  <c:v>44348</c:v>
                </c:pt>
                <c:pt idx="3596">
                  <c:v>44349</c:v>
                </c:pt>
                <c:pt idx="3597">
                  <c:v>44350</c:v>
                </c:pt>
                <c:pt idx="3598">
                  <c:v>44351</c:v>
                </c:pt>
                <c:pt idx="3599">
                  <c:v>44352</c:v>
                </c:pt>
                <c:pt idx="3600">
                  <c:v>44353</c:v>
                </c:pt>
                <c:pt idx="3601">
                  <c:v>44354</c:v>
                </c:pt>
                <c:pt idx="3602">
                  <c:v>44355</c:v>
                </c:pt>
                <c:pt idx="3603">
                  <c:v>44356</c:v>
                </c:pt>
                <c:pt idx="3604">
                  <c:v>44357</c:v>
                </c:pt>
                <c:pt idx="3605">
                  <c:v>44358</c:v>
                </c:pt>
                <c:pt idx="3606">
                  <c:v>44359</c:v>
                </c:pt>
                <c:pt idx="3607">
                  <c:v>44360</c:v>
                </c:pt>
                <c:pt idx="3608">
                  <c:v>44361</c:v>
                </c:pt>
                <c:pt idx="3609">
                  <c:v>44362</c:v>
                </c:pt>
                <c:pt idx="3610">
                  <c:v>44363</c:v>
                </c:pt>
                <c:pt idx="3611">
                  <c:v>44364</c:v>
                </c:pt>
                <c:pt idx="3612">
                  <c:v>44365</c:v>
                </c:pt>
                <c:pt idx="3613">
                  <c:v>44366</c:v>
                </c:pt>
                <c:pt idx="3614">
                  <c:v>44367</c:v>
                </c:pt>
                <c:pt idx="3615">
                  <c:v>44368</c:v>
                </c:pt>
                <c:pt idx="3616">
                  <c:v>44369</c:v>
                </c:pt>
                <c:pt idx="3617">
                  <c:v>44370</c:v>
                </c:pt>
                <c:pt idx="3618">
                  <c:v>44371</c:v>
                </c:pt>
                <c:pt idx="3619">
                  <c:v>44372</c:v>
                </c:pt>
                <c:pt idx="3620">
                  <c:v>44373</c:v>
                </c:pt>
                <c:pt idx="3621">
                  <c:v>44374</c:v>
                </c:pt>
                <c:pt idx="3622">
                  <c:v>44375</c:v>
                </c:pt>
                <c:pt idx="3623">
                  <c:v>44376</c:v>
                </c:pt>
                <c:pt idx="3624">
                  <c:v>44377</c:v>
                </c:pt>
                <c:pt idx="3625">
                  <c:v>44378</c:v>
                </c:pt>
                <c:pt idx="3626">
                  <c:v>44379</c:v>
                </c:pt>
                <c:pt idx="3627">
                  <c:v>44380</c:v>
                </c:pt>
                <c:pt idx="3628">
                  <c:v>44381</c:v>
                </c:pt>
                <c:pt idx="3629">
                  <c:v>44382</c:v>
                </c:pt>
                <c:pt idx="3630">
                  <c:v>44383</c:v>
                </c:pt>
                <c:pt idx="3631">
                  <c:v>44384</c:v>
                </c:pt>
                <c:pt idx="3632">
                  <c:v>44385</c:v>
                </c:pt>
                <c:pt idx="3633">
                  <c:v>44386</c:v>
                </c:pt>
                <c:pt idx="3634">
                  <c:v>44387</c:v>
                </c:pt>
                <c:pt idx="3635">
                  <c:v>44388</c:v>
                </c:pt>
                <c:pt idx="3636">
                  <c:v>44389</c:v>
                </c:pt>
                <c:pt idx="3637">
                  <c:v>44390</c:v>
                </c:pt>
                <c:pt idx="3638">
                  <c:v>44391</c:v>
                </c:pt>
                <c:pt idx="3639">
                  <c:v>44392</c:v>
                </c:pt>
                <c:pt idx="3640">
                  <c:v>44393</c:v>
                </c:pt>
                <c:pt idx="3641">
                  <c:v>44394</c:v>
                </c:pt>
                <c:pt idx="3642">
                  <c:v>44395</c:v>
                </c:pt>
                <c:pt idx="3643">
                  <c:v>44396</c:v>
                </c:pt>
                <c:pt idx="3644">
                  <c:v>44397</c:v>
                </c:pt>
                <c:pt idx="3645">
                  <c:v>44398</c:v>
                </c:pt>
                <c:pt idx="3646">
                  <c:v>44399</c:v>
                </c:pt>
                <c:pt idx="3647">
                  <c:v>44400</c:v>
                </c:pt>
                <c:pt idx="3648">
                  <c:v>44401</c:v>
                </c:pt>
                <c:pt idx="3649">
                  <c:v>44402</c:v>
                </c:pt>
                <c:pt idx="3650">
                  <c:v>44403</c:v>
                </c:pt>
                <c:pt idx="3651">
                  <c:v>44404</c:v>
                </c:pt>
                <c:pt idx="3652">
                  <c:v>44405</c:v>
                </c:pt>
                <c:pt idx="3653">
                  <c:v>44406</c:v>
                </c:pt>
                <c:pt idx="3654">
                  <c:v>44407</c:v>
                </c:pt>
                <c:pt idx="3655">
                  <c:v>44408</c:v>
                </c:pt>
                <c:pt idx="3656">
                  <c:v>44409</c:v>
                </c:pt>
                <c:pt idx="3657">
                  <c:v>44410</c:v>
                </c:pt>
                <c:pt idx="3658">
                  <c:v>44411</c:v>
                </c:pt>
                <c:pt idx="3659">
                  <c:v>44412</c:v>
                </c:pt>
                <c:pt idx="3660">
                  <c:v>44413</c:v>
                </c:pt>
                <c:pt idx="3661">
                  <c:v>44414</c:v>
                </c:pt>
                <c:pt idx="3662">
                  <c:v>44415</c:v>
                </c:pt>
                <c:pt idx="3663">
                  <c:v>44416</c:v>
                </c:pt>
                <c:pt idx="3664">
                  <c:v>44417</c:v>
                </c:pt>
                <c:pt idx="3665">
                  <c:v>44418</c:v>
                </c:pt>
                <c:pt idx="3666">
                  <c:v>44419</c:v>
                </c:pt>
                <c:pt idx="3667">
                  <c:v>44420</c:v>
                </c:pt>
                <c:pt idx="3668">
                  <c:v>44421</c:v>
                </c:pt>
                <c:pt idx="3669">
                  <c:v>44422</c:v>
                </c:pt>
                <c:pt idx="3670">
                  <c:v>44423</c:v>
                </c:pt>
                <c:pt idx="3671">
                  <c:v>44424</c:v>
                </c:pt>
                <c:pt idx="3672">
                  <c:v>44425</c:v>
                </c:pt>
                <c:pt idx="3673">
                  <c:v>44426</c:v>
                </c:pt>
                <c:pt idx="3674">
                  <c:v>44427</c:v>
                </c:pt>
                <c:pt idx="3675">
                  <c:v>44428</c:v>
                </c:pt>
                <c:pt idx="3676">
                  <c:v>44429</c:v>
                </c:pt>
                <c:pt idx="3677">
                  <c:v>44430</c:v>
                </c:pt>
                <c:pt idx="3678">
                  <c:v>44431</c:v>
                </c:pt>
                <c:pt idx="3679">
                  <c:v>44432</c:v>
                </c:pt>
                <c:pt idx="3680">
                  <c:v>44433</c:v>
                </c:pt>
                <c:pt idx="3681">
                  <c:v>44434</c:v>
                </c:pt>
                <c:pt idx="3682">
                  <c:v>44435</c:v>
                </c:pt>
                <c:pt idx="3683">
                  <c:v>44436</c:v>
                </c:pt>
                <c:pt idx="3684">
                  <c:v>44437</c:v>
                </c:pt>
                <c:pt idx="3685">
                  <c:v>44438</c:v>
                </c:pt>
                <c:pt idx="3686">
                  <c:v>44439</c:v>
                </c:pt>
                <c:pt idx="3687">
                  <c:v>44440</c:v>
                </c:pt>
                <c:pt idx="3688">
                  <c:v>44441</c:v>
                </c:pt>
                <c:pt idx="3689">
                  <c:v>44442</c:v>
                </c:pt>
                <c:pt idx="3690">
                  <c:v>44443</c:v>
                </c:pt>
                <c:pt idx="3691">
                  <c:v>44444</c:v>
                </c:pt>
                <c:pt idx="3692">
                  <c:v>44445</c:v>
                </c:pt>
                <c:pt idx="3693">
                  <c:v>44446</c:v>
                </c:pt>
                <c:pt idx="3694">
                  <c:v>44447</c:v>
                </c:pt>
                <c:pt idx="3695">
                  <c:v>44448</c:v>
                </c:pt>
                <c:pt idx="3696">
                  <c:v>44449</c:v>
                </c:pt>
                <c:pt idx="3697">
                  <c:v>44450</c:v>
                </c:pt>
                <c:pt idx="3698">
                  <c:v>44451</c:v>
                </c:pt>
                <c:pt idx="3699">
                  <c:v>44452</c:v>
                </c:pt>
                <c:pt idx="3700">
                  <c:v>44453</c:v>
                </c:pt>
                <c:pt idx="3701">
                  <c:v>44454</c:v>
                </c:pt>
                <c:pt idx="3702">
                  <c:v>44455</c:v>
                </c:pt>
                <c:pt idx="3703">
                  <c:v>44456</c:v>
                </c:pt>
                <c:pt idx="3704">
                  <c:v>44457</c:v>
                </c:pt>
                <c:pt idx="3705">
                  <c:v>44458</c:v>
                </c:pt>
                <c:pt idx="3706">
                  <c:v>44459</c:v>
                </c:pt>
                <c:pt idx="3707">
                  <c:v>44460</c:v>
                </c:pt>
                <c:pt idx="3708">
                  <c:v>44461</c:v>
                </c:pt>
                <c:pt idx="3709">
                  <c:v>44462</c:v>
                </c:pt>
                <c:pt idx="3710">
                  <c:v>44463</c:v>
                </c:pt>
                <c:pt idx="3711">
                  <c:v>44464</c:v>
                </c:pt>
                <c:pt idx="3712">
                  <c:v>44465</c:v>
                </c:pt>
                <c:pt idx="3713">
                  <c:v>44466</c:v>
                </c:pt>
                <c:pt idx="3714">
                  <c:v>44467</c:v>
                </c:pt>
                <c:pt idx="3715">
                  <c:v>44468</c:v>
                </c:pt>
                <c:pt idx="3716">
                  <c:v>44469</c:v>
                </c:pt>
                <c:pt idx="3717">
                  <c:v>44470</c:v>
                </c:pt>
                <c:pt idx="3718">
                  <c:v>44471</c:v>
                </c:pt>
                <c:pt idx="3719">
                  <c:v>44472</c:v>
                </c:pt>
                <c:pt idx="3720">
                  <c:v>44473</c:v>
                </c:pt>
                <c:pt idx="3721">
                  <c:v>44474</c:v>
                </c:pt>
                <c:pt idx="3722">
                  <c:v>44475</c:v>
                </c:pt>
                <c:pt idx="3723">
                  <c:v>44476</c:v>
                </c:pt>
                <c:pt idx="3724">
                  <c:v>44477</c:v>
                </c:pt>
                <c:pt idx="3725">
                  <c:v>44478</c:v>
                </c:pt>
                <c:pt idx="3726">
                  <c:v>44479</c:v>
                </c:pt>
                <c:pt idx="3727">
                  <c:v>44480</c:v>
                </c:pt>
                <c:pt idx="3728">
                  <c:v>44481</c:v>
                </c:pt>
                <c:pt idx="3729">
                  <c:v>44482</c:v>
                </c:pt>
                <c:pt idx="3730">
                  <c:v>44483</c:v>
                </c:pt>
                <c:pt idx="3731">
                  <c:v>44484</c:v>
                </c:pt>
                <c:pt idx="3732">
                  <c:v>44485</c:v>
                </c:pt>
                <c:pt idx="3733">
                  <c:v>44486</c:v>
                </c:pt>
                <c:pt idx="3734">
                  <c:v>44487</c:v>
                </c:pt>
                <c:pt idx="3735">
                  <c:v>44488</c:v>
                </c:pt>
                <c:pt idx="3736">
                  <c:v>44489</c:v>
                </c:pt>
                <c:pt idx="3737">
                  <c:v>44490</c:v>
                </c:pt>
                <c:pt idx="3738">
                  <c:v>44491</c:v>
                </c:pt>
                <c:pt idx="3739">
                  <c:v>44492</c:v>
                </c:pt>
                <c:pt idx="3740">
                  <c:v>44493</c:v>
                </c:pt>
                <c:pt idx="3741">
                  <c:v>44494</c:v>
                </c:pt>
                <c:pt idx="3742">
                  <c:v>44495</c:v>
                </c:pt>
                <c:pt idx="3743">
                  <c:v>44496</c:v>
                </c:pt>
                <c:pt idx="3744">
                  <c:v>44497</c:v>
                </c:pt>
                <c:pt idx="3745">
                  <c:v>44498</c:v>
                </c:pt>
                <c:pt idx="3746">
                  <c:v>44499</c:v>
                </c:pt>
                <c:pt idx="3747">
                  <c:v>44500</c:v>
                </c:pt>
                <c:pt idx="3748">
                  <c:v>44501</c:v>
                </c:pt>
                <c:pt idx="3749">
                  <c:v>44502</c:v>
                </c:pt>
                <c:pt idx="3750">
                  <c:v>44503</c:v>
                </c:pt>
                <c:pt idx="3751">
                  <c:v>44504</c:v>
                </c:pt>
                <c:pt idx="3752">
                  <c:v>44505</c:v>
                </c:pt>
                <c:pt idx="3753">
                  <c:v>44506</c:v>
                </c:pt>
                <c:pt idx="3754">
                  <c:v>44507</c:v>
                </c:pt>
                <c:pt idx="3755">
                  <c:v>44508</c:v>
                </c:pt>
                <c:pt idx="3756">
                  <c:v>44509</c:v>
                </c:pt>
                <c:pt idx="3757">
                  <c:v>44510</c:v>
                </c:pt>
                <c:pt idx="3758">
                  <c:v>44511</c:v>
                </c:pt>
                <c:pt idx="3759">
                  <c:v>44512</c:v>
                </c:pt>
                <c:pt idx="3760">
                  <c:v>44513</c:v>
                </c:pt>
                <c:pt idx="3761">
                  <c:v>44514</c:v>
                </c:pt>
                <c:pt idx="3762">
                  <c:v>44515</c:v>
                </c:pt>
                <c:pt idx="3763">
                  <c:v>44516</c:v>
                </c:pt>
                <c:pt idx="3764">
                  <c:v>44517</c:v>
                </c:pt>
                <c:pt idx="3765">
                  <c:v>44518</c:v>
                </c:pt>
                <c:pt idx="3766">
                  <c:v>44519</c:v>
                </c:pt>
                <c:pt idx="3767">
                  <c:v>44520</c:v>
                </c:pt>
                <c:pt idx="3768">
                  <c:v>44521</c:v>
                </c:pt>
                <c:pt idx="3769">
                  <c:v>44522</c:v>
                </c:pt>
                <c:pt idx="3770">
                  <c:v>44523</c:v>
                </c:pt>
                <c:pt idx="3771">
                  <c:v>44524</c:v>
                </c:pt>
                <c:pt idx="3772">
                  <c:v>44525</c:v>
                </c:pt>
                <c:pt idx="3773">
                  <c:v>44526</c:v>
                </c:pt>
                <c:pt idx="3774">
                  <c:v>44527</c:v>
                </c:pt>
                <c:pt idx="3775">
                  <c:v>44528</c:v>
                </c:pt>
                <c:pt idx="3776">
                  <c:v>44529</c:v>
                </c:pt>
                <c:pt idx="3777">
                  <c:v>44530</c:v>
                </c:pt>
                <c:pt idx="3778">
                  <c:v>44531</c:v>
                </c:pt>
                <c:pt idx="3779">
                  <c:v>44532</c:v>
                </c:pt>
                <c:pt idx="3780">
                  <c:v>44533</c:v>
                </c:pt>
                <c:pt idx="3781">
                  <c:v>44534</c:v>
                </c:pt>
                <c:pt idx="3782">
                  <c:v>44535</c:v>
                </c:pt>
                <c:pt idx="3783">
                  <c:v>44536</c:v>
                </c:pt>
                <c:pt idx="3784">
                  <c:v>44537</c:v>
                </c:pt>
                <c:pt idx="3785">
                  <c:v>44538</c:v>
                </c:pt>
                <c:pt idx="3786">
                  <c:v>44539</c:v>
                </c:pt>
                <c:pt idx="3787">
                  <c:v>44540</c:v>
                </c:pt>
                <c:pt idx="3788">
                  <c:v>44541</c:v>
                </c:pt>
                <c:pt idx="3789">
                  <c:v>44542</c:v>
                </c:pt>
                <c:pt idx="3790">
                  <c:v>44543</c:v>
                </c:pt>
                <c:pt idx="3791">
                  <c:v>44544</c:v>
                </c:pt>
                <c:pt idx="3792">
                  <c:v>44545</c:v>
                </c:pt>
                <c:pt idx="3793">
                  <c:v>44546</c:v>
                </c:pt>
                <c:pt idx="3794">
                  <c:v>44547</c:v>
                </c:pt>
                <c:pt idx="3795">
                  <c:v>44548</c:v>
                </c:pt>
                <c:pt idx="3796">
                  <c:v>44549</c:v>
                </c:pt>
                <c:pt idx="3797">
                  <c:v>44550</c:v>
                </c:pt>
                <c:pt idx="3798">
                  <c:v>44551</c:v>
                </c:pt>
                <c:pt idx="3799">
                  <c:v>44552</c:v>
                </c:pt>
                <c:pt idx="3800">
                  <c:v>44553</c:v>
                </c:pt>
                <c:pt idx="3801">
                  <c:v>44554</c:v>
                </c:pt>
                <c:pt idx="3802">
                  <c:v>44555</c:v>
                </c:pt>
                <c:pt idx="3803">
                  <c:v>44556</c:v>
                </c:pt>
                <c:pt idx="3804">
                  <c:v>44557</c:v>
                </c:pt>
                <c:pt idx="3805">
                  <c:v>44558</c:v>
                </c:pt>
                <c:pt idx="3806">
                  <c:v>44559</c:v>
                </c:pt>
                <c:pt idx="3807">
                  <c:v>44560</c:v>
                </c:pt>
                <c:pt idx="3808">
                  <c:v>44561</c:v>
                </c:pt>
                <c:pt idx="3809">
                  <c:v>44562</c:v>
                </c:pt>
                <c:pt idx="3810">
                  <c:v>44563</c:v>
                </c:pt>
                <c:pt idx="3811">
                  <c:v>44564</c:v>
                </c:pt>
                <c:pt idx="3812">
                  <c:v>44565</c:v>
                </c:pt>
                <c:pt idx="3813">
                  <c:v>44566</c:v>
                </c:pt>
                <c:pt idx="3814">
                  <c:v>44567</c:v>
                </c:pt>
                <c:pt idx="3815">
                  <c:v>44568</c:v>
                </c:pt>
                <c:pt idx="3816">
                  <c:v>44569</c:v>
                </c:pt>
                <c:pt idx="3817">
                  <c:v>44570</c:v>
                </c:pt>
                <c:pt idx="3818">
                  <c:v>44571</c:v>
                </c:pt>
                <c:pt idx="3819">
                  <c:v>44572</c:v>
                </c:pt>
                <c:pt idx="3820">
                  <c:v>44573</c:v>
                </c:pt>
                <c:pt idx="3821">
                  <c:v>44574</c:v>
                </c:pt>
                <c:pt idx="3822">
                  <c:v>44575</c:v>
                </c:pt>
                <c:pt idx="3823">
                  <c:v>44576</c:v>
                </c:pt>
                <c:pt idx="3824">
                  <c:v>44577</c:v>
                </c:pt>
                <c:pt idx="3825">
                  <c:v>44578</c:v>
                </c:pt>
                <c:pt idx="3826">
                  <c:v>44579</c:v>
                </c:pt>
                <c:pt idx="3827">
                  <c:v>44580</c:v>
                </c:pt>
                <c:pt idx="3828">
                  <c:v>44581</c:v>
                </c:pt>
                <c:pt idx="3829">
                  <c:v>44582</c:v>
                </c:pt>
                <c:pt idx="3830">
                  <c:v>44583</c:v>
                </c:pt>
                <c:pt idx="3831">
                  <c:v>44584</c:v>
                </c:pt>
                <c:pt idx="3832">
                  <c:v>44585</c:v>
                </c:pt>
                <c:pt idx="3833">
                  <c:v>44586</c:v>
                </c:pt>
                <c:pt idx="3834">
                  <c:v>44587</c:v>
                </c:pt>
                <c:pt idx="3835">
                  <c:v>44588</c:v>
                </c:pt>
                <c:pt idx="3836">
                  <c:v>44589</c:v>
                </c:pt>
                <c:pt idx="3837">
                  <c:v>44590</c:v>
                </c:pt>
                <c:pt idx="3838">
                  <c:v>44591</c:v>
                </c:pt>
                <c:pt idx="3839">
                  <c:v>44592</c:v>
                </c:pt>
                <c:pt idx="3840">
                  <c:v>44593</c:v>
                </c:pt>
                <c:pt idx="3841">
                  <c:v>44594</c:v>
                </c:pt>
                <c:pt idx="3842">
                  <c:v>44595</c:v>
                </c:pt>
                <c:pt idx="3843">
                  <c:v>44596</c:v>
                </c:pt>
                <c:pt idx="3844">
                  <c:v>44597</c:v>
                </c:pt>
                <c:pt idx="3845">
                  <c:v>44598</c:v>
                </c:pt>
                <c:pt idx="3846">
                  <c:v>44599</c:v>
                </c:pt>
                <c:pt idx="3847">
                  <c:v>44600</c:v>
                </c:pt>
                <c:pt idx="3848">
                  <c:v>44601</c:v>
                </c:pt>
                <c:pt idx="3849">
                  <c:v>44602</c:v>
                </c:pt>
                <c:pt idx="3850">
                  <c:v>44603</c:v>
                </c:pt>
                <c:pt idx="3851">
                  <c:v>44604</c:v>
                </c:pt>
                <c:pt idx="3852">
                  <c:v>44605</c:v>
                </c:pt>
                <c:pt idx="3853">
                  <c:v>44606</c:v>
                </c:pt>
                <c:pt idx="3854">
                  <c:v>44607</c:v>
                </c:pt>
                <c:pt idx="3855">
                  <c:v>44608</c:v>
                </c:pt>
                <c:pt idx="3856">
                  <c:v>44609</c:v>
                </c:pt>
                <c:pt idx="3857">
                  <c:v>44610</c:v>
                </c:pt>
                <c:pt idx="3858">
                  <c:v>44611</c:v>
                </c:pt>
                <c:pt idx="3859">
                  <c:v>44612</c:v>
                </c:pt>
                <c:pt idx="3860">
                  <c:v>44613</c:v>
                </c:pt>
                <c:pt idx="3861">
                  <c:v>44614</c:v>
                </c:pt>
                <c:pt idx="3862">
                  <c:v>44615</c:v>
                </c:pt>
                <c:pt idx="3863">
                  <c:v>44616</c:v>
                </c:pt>
                <c:pt idx="3864">
                  <c:v>44617</c:v>
                </c:pt>
                <c:pt idx="3865">
                  <c:v>44618</c:v>
                </c:pt>
                <c:pt idx="3866">
                  <c:v>44619</c:v>
                </c:pt>
                <c:pt idx="3867">
                  <c:v>44620</c:v>
                </c:pt>
                <c:pt idx="3868">
                  <c:v>44621</c:v>
                </c:pt>
                <c:pt idx="3869">
                  <c:v>44622</c:v>
                </c:pt>
                <c:pt idx="3870">
                  <c:v>44623</c:v>
                </c:pt>
                <c:pt idx="3871">
                  <c:v>44624</c:v>
                </c:pt>
                <c:pt idx="3872">
                  <c:v>44625</c:v>
                </c:pt>
                <c:pt idx="3873">
                  <c:v>44626</c:v>
                </c:pt>
                <c:pt idx="3874">
                  <c:v>44627</c:v>
                </c:pt>
                <c:pt idx="3875">
                  <c:v>44628</c:v>
                </c:pt>
                <c:pt idx="3876">
                  <c:v>44629</c:v>
                </c:pt>
                <c:pt idx="3877">
                  <c:v>44630</c:v>
                </c:pt>
                <c:pt idx="3878">
                  <c:v>44631</c:v>
                </c:pt>
                <c:pt idx="3879">
                  <c:v>44632</c:v>
                </c:pt>
                <c:pt idx="3880">
                  <c:v>44633</c:v>
                </c:pt>
                <c:pt idx="3881">
                  <c:v>44634</c:v>
                </c:pt>
                <c:pt idx="3882">
                  <c:v>44635</c:v>
                </c:pt>
                <c:pt idx="3883">
                  <c:v>44636</c:v>
                </c:pt>
                <c:pt idx="3884">
                  <c:v>44637</c:v>
                </c:pt>
                <c:pt idx="3885">
                  <c:v>44638</c:v>
                </c:pt>
                <c:pt idx="3886">
                  <c:v>44639</c:v>
                </c:pt>
                <c:pt idx="3887">
                  <c:v>44640</c:v>
                </c:pt>
                <c:pt idx="3888">
                  <c:v>44641</c:v>
                </c:pt>
                <c:pt idx="3889">
                  <c:v>44642</c:v>
                </c:pt>
                <c:pt idx="3890">
                  <c:v>44643</c:v>
                </c:pt>
                <c:pt idx="3891">
                  <c:v>44644</c:v>
                </c:pt>
                <c:pt idx="3892">
                  <c:v>44645</c:v>
                </c:pt>
                <c:pt idx="3893">
                  <c:v>44646</c:v>
                </c:pt>
                <c:pt idx="3894">
                  <c:v>44647</c:v>
                </c:pt>
                <c:pt idx="3895">
                  <c:v>44648</c:v>
                </c:pt>
                <c:pt idx="3896">
                  <c:v>44649</c:v>
                </c:pt>
                <c:pt idx="3897">
                  <c:v>44650</c:v>
                </c:pt>
                <c:pt idx="3898">
                  <c:v>44651</c:v>
                </c:pt>
                <c:pt idx="3899">
                  <c:v>44652</c:v>
                </c:pt>
                <c:pt idx="3900">
                  <c:v>44653</c:v>
                </c:pt>
                <c:pt idx="3901">
                  <c:v>44654</c:v>
                </c:pt>
                <c:pt idx="3902">
                  <c:v>44655</c:v>
                </c:pt>
                <c:pt idx="3903">
                  <c:v>44656</c:v>
                </c:pt>
                <c:pt idx="3904">
                  <c:v>44657</c:v>
                </c:pt>
                <c:pt idx="3905">
                  <c:v>44658</c:v>
                </c:pt>
                <c:pt idx="3906">
                  <c:v>44659</c:v>
                </c:pt>
                <c:pt idx="3907">
                  <c:v>44660</c:v>
                </c:pt>
                <c:pt idx="3908">
                  <c:v>44661</c:v>
                </c:pt>
                <c:pt idx="3909">
                  <c:v>44662</c:v>
                </c:pt>
                <c:pt idx="3910">
                  <c:v>44663</c:v>
                </c:pt>
                <c:pt idx="3911">
                  <c:v>44664</c:v>
                </c:pt>
                <c:pt idx="3912">
                  <c:v>44665</c:v>
                </c:pt>
                <c:pt idx="3913">
                  <c:v>44666</c:v>
                </c:pt>
                <c:pt idx="3914">
                  <c:v>44667</c:v>
                </c:pt>
                <c:pt idx="3915">
                  <c:v>44668</c:v>
                </c:pt>
                <c:pt idx="3916">
                  <c:v>44669</c:v>
                </c:pt>
                <c:pt idx="3917">
                  <c:v>44670</c:v>
                </c:pt>
                <c:pt idx="3918">
                  <c:v>44671</c:v>
                </c:pt>
                <c:pt idx="3919">
                  <c:v>44672</c:v>
                </c:pt>
                <c:pt idx="3920">
                  <c:v>44673</c:v>
                </c:pt>
                <c:pt idx="3921">
                  <c:v>44674</c:v>
                </c:pt>
                <c:pt idx="3922">
                  <c:v>44675</c:v>
                </c:pt>
                <c:pt idx="3923">
                  <c:v>44676</c:v>
                </c:pt>
                <c:pt idx="3924">
                  <c:v>44677</c:v>
                </c:pt>
                <c:pt idx="3925">
                  <c:v>44678</c:v>
                </c:pt>
                <c:pt idx="3926">
                  <c:v>44679</c:v>
                </c:pt>
                <c:pt idx="3927">
                  <c:v>44680</c:v>
                </c:pt>
                <c:pt idx="3928">
                  <c:v>44681</c:v>
                </c:pt>
                <c:pt idx="3929">
                  <c:v>44682</c:v>
                </c:pt>
                <c:pt idx="3930">
                  <c:v>44683</c:v>
                </c:pt>
                <c:pt idx="3931">
                  <c:v>44684</c:v>
                </c:pt>
                <c:pt idx="3932">
                  <c:v>44685</c:v>
                </c:pt>
                <c:pt idx="3933">
                  <c:v>44686</c:v>
                </c:pt>
                <c:pt idx="3934">
                  <c:v>44687</c:v>
                </c:pt>
                <c:pt idx="3935">
                  <c:v>44688</c:v>
                </c:pt>
                <c:pt idx="3936">
                  <c:v>44689</c:v>
                </c:pt>
                <c:pt idx="3937">
                  <c:v>44690</c:v>
                </c:pt>
                <c:pt idx="3938">
                  <c:v>44691</c:v>
                </c:pt>
                <c:pt idx="3939">
                  <c:v>44692</c:v>
                </c:pt>
                <c:pt idx="3940">
                  <c:v>44693</c:v>
                </c:pt>
                <c:pt idx="3941">
                  <c:v>44694</c:v>
                </c:pt>
                <c:pt idx="3942">
                  <c:v>44695</c:v>
                </c:pt>
                <c:pt idx="3943">
                  <c:v>44696</c:v>
                </c:pt>
                <c:pt idx="3944">
                  <c:v>44697</c:v>
                </c:pt>
                <c:pt idx="3945">
                  <c:v>44698</c:v>
                </c:pt>
                <c:pt idx="3946">
                  <c:v>44699</c:v>
                </c:pt>
                <c:pt idx="3947">
                  <c:v>44700</c:v>
                </c:pt>
                <c:pt idx="3948">
                  <c:v>44701</c:v>
                </c:pt>
                <c:pt idx="3949">
                  <c:v>44702</c:v>
                </c:pt>
                <c:pt idx="3950">
                  <c:v>44703</c:v>
                </c:pt>
                <c:pt idx="3951">
                  <c:v>44704</c:v>
                </c:pt>
                <c:pt idx="3952">
                  <c:v>44705</c:v>
                </c:pt>
                <c:pt idx="3953">
                  <c:v>44706</c:v>
                </c:pt>
                <c:pt idx="3954">
                  <c:v>44707</c:v>
                </c:pt>
                <c:pt idx="3955">
                  <c:v>44708</c:v>
                </c:pt>
                <c:pt idx="3956">
                  <c:v>44709</c:v>
                </c:pt>
                <c:pt idx="3957">
                  <c:v>44710</c:v>
                </c:pt>
                <c:pt idx="3958">
                  <c:v>44711</c:v>
                </c:pt>
                <c:pt idx="3959">
                  <c:v>44712</c:v>
                </c:pt>
                <c:pt idx="3960">
                  <c:v>44713</c:v>
                </c:pt>
                <c:pt idx="3961">
                  <c:v>44714</c:v>
                </c:pt>
                <c:pt idx="3962">
                  <c:v>44715</c:v>
                </c:pt>
                <c:pt idx="3963">
                  <c:v>44716</c:v>
                </c:pt>
                <c:pt idx="3964">
                  <c:v>44717</c:v>
                </c:pt>
                <c:pt idx="3965">
                  <c:v>44718</c:v>
                </c:pt>
                <c:pt idx="3966">
                  <c:v>44719</c:v>
                </c:pt>
                <c:pt idx="3967">
                  <c:v>44720</c:v>
                </c:pt>
                <c:pt idx="3968">
                  <c:v>44721</c:v>
                </c:pt>
                <c:pt idx="3969">
                  <c:v>44722</c:v>
                </c:pt>
                <c:pt idx="3970">
                  <c:v>44723</c:v>
                </c:pt>
                <c:pt idx="3971">
                  <c:v>44724</c:v>
                </c:pt>
                <c:pt idx="3972">
                  <c:v>44725</c:v>
                </c:pt>
                <c:pt idx="3973">
                  <c:v>44726</c:v>
                </c:pt>
                <c:pt idx="3974">
                  <c:v>44727</c:v>
                </c:pt>
                <c:pt idx="3975">
                  <c:v>44728</c:v>
                </c:pt>
                <c:pt idx="3976">
                  <c:v>44729</c:v>
                </c:pt>
                <c:pt idx="3977">
                  <c:v>44730</c:v>
                </c:pt>
                <c:pt idx="3978">
                  <c:v>44731</c:v>
                </c:pt>
                <c:pt idx="3979">
                  <c:v>44732</c:v>
                </c:pt>
                <c:pt idx="3980">
                  <c:v>44733</c:v>
                </c:pt>
                <c:pt idx="3981">
                  <c:v>44734</c:v>
                </c:pt>
                <c:pt idx="3982">
                  <c:v>44735</c:v>
                </c:pt>
                <c:pt idx="3983">
                  <c:v>44736</c:v>
                </c:pt>
                <c:pt idx="3984">
                  <c:v>44737</c:v>
                </c:pt>
                <c:pt idx="3985">
                  <c:v>44738</c:v>
                </c:pt>
                <c:pt idx="3986">
                  <c:v>44739</c:v>
                </c:pt>
                <c:pt idx="3987">
                  <c:v>44740</c:v>
                </c:pt>
                <c:pt idx="3988">
                  <c:v>44741</c:v>
                </c:pt>
                <c:pt idx="3989">
                  <c:v>44742</c:v>
                </c:pt>
                <c:pt idx="3990">
                  <c:v>44743</c:v>
                </c:pt>
                <c:pt idx="3991">
                  <c:v>44744</c:v>
                </c:pt>
                <c:pt idx="3992">
                  <c:v>44745</c:v>
                </c:pt>
                <c:pt idx="3993">
                  <c:v>44746</c:v>
                </c:pt>
                <c:pt idx="3994">
                  <c:v>44747</c:v>
                </c:pt>
                <c:pt idx="3995">
                  <c:v>44748</c:v>
                </c:pt>
                <c:pt idx="3996">
                  <c:v>44749</c:v>
                </c:pt>
                <c:pt idx="3997">
                  <c:v>44750</c:v>
                </c:pt>
                <c:pt idx="3998">
                  <c:v>44751</c:v>
                </c:pt>
                <c:pt idx="3999">
                  <c:v>44752</c:v>
                </c:pt>
                <c:pt idx="4000">
                  <c:v>44753</c:v>
                </c:pt>
                <c:pt idx="4001">
                  <c:v>44754</c:v>
                </c:pt>
                <c:pt idx="4002">
                  <c:v>44755</c:v>
                </c:pt>
                <c:pt idx="4003">
                  <c:v>44756</c:v>
                </c:pt>
                <c:pt idx="4004">
                  <c:v>44757</c:v>
                </c:pt>
                <c:pt idx="4005">
                  <c:v>44758</c:v>
                </c:pt>
                <c:pt idx="4006">
                  <c:v>44759</c:v>
                </c:pt>
                <c:pt idx="4007">
                  <c:v>44760</c:v>
                </c:pt>
                <c:pt idx="4008">
                  <c:v>44761</c:v>
                </c:pt>
                <c:pt idx="4009">
                  <c:v>44762</c:v>
                </c:pt>
                <c:pt idx="4010">
                  <c:v>44763</c:v>
                </c:pt>
                <c:pt idx="4011">
                  <c:v>44764</c:v>
                </c:pt>
                <c:pt idx="4012">
                  <c:v>44765</c:v>
                </c:pt>
                <c:pt idx="4013">
                  <c:v>44766</c:v>
                </c:pt>
                <c:pt idx="4014">
                  <c:v>44767</c:v>
                </c:pt>
                <c:pt idx="4015">
                  <c:v>44768</c:v>
                </c:pt>
                <c:pt idx="4016">
                  <c:v>44769</c:v>
                </c:pt>
                <c:pt idx="4017">
                  <c:v>44770</c:v>
                </c:pt>
                <c:pt idx="4018">
                  <c:v>44771</c:v>
                </c:pt>
                <c:pt idx="4019">
                  <c:v>44772</c:v>
                </c:pt>
                <c:pt idx="4020">
                  <c:v>44773</c:v>
                </c:pt>
                <c:pt idx="4021">
                  <c:v>44774</c:v>
                </c:pt>
                <c:pt idx="4022">
                  <c:v>44775</c:v>
                </c:pt>
                <c:pt idx="4023">
                  <c:v>44776</c:v>
                </c:pt>
                <c:pt idx="4024">
                  <c:v>44777</c:v>
                </c:pt>
                <c:pt idx="4025">
                  <c:v>44778</c:v>
                </c:pt>
                <c:pt idx="4026">
                  <c:v>44779</c:v>
                </c:pt>
                <c:pt idx="4027">
                  <c:v>44780</c:v>
                </c:pt>
                <c:pt idx="4028">
                  <c:v>44781</c:v>
                </c:pt>
                <c:pt idx="4029">
                  <c:v>44782</c:v>
                </c:pt>
                <c:pt idx="4030">
                  <c:v>44783</c:v>
                </c:pt>
                <c:pt idx="4031">
                  <c:v>44784</c:v>
                </c:pt>
                <c:pt idx="4032">
                  <c:v>44785</c:v>
                </c:pt>
                <c:pt idx="4033">
                  <c:v>44786</c:v>
                </c:pt>
                <c:pt idx="4034">
                  <c:v>44787</c:v>
                </c:pt>
                <c:pt idx="4035">
                  <c:v>44788</c:v>
                </c:pt>
                <c:pt idx="4036">
                  <c:v>44789</c:v>
                </c:pt>
                <c:pt idx="4037">
                  <c:v>44790</c:v>
                </c:pt>
                <c:pt idx="4038">
                  <c:v>44791</c:v>
                </c:pt>
                <c:pt idx="4039">
                  <c:v>44792</c:v>
                </c:pt>
                <c:pt idx="4040">
                  <c:v>44793</c:v>
                </c:pt>
                <c:pt idx="4041">
                  <c:v>44794</c:v>
                </c:pt>
                <c:pt idx="4042">
                  <c:v>44795</c:v>
                </c:pt>
                <c:pt idx="4043">
                  <c:v>44796</c:v>
                </c:pt>
                <c:pt idx="4044">
                  <c:v>44797</c:v>
                </c:pt>
                <c:pt idx="4045">
                  <c:v>44798</c:v>
                </c:pt>
                <c:pt idx="4046">
                  <c:v>44799</c:v>
                </c:pt>
                <c:pt idx="4047">
                  <c:v>44800</c:v>
                </c:pt>
                <c:pt idx="4048">
                  <c:v>44801</c:v>
                </c:pt>
                <c:pt idx="4049">
                  <c:v>44802</c:v>
                </c:pt>
                <c:pt idx="4050">
                  <c:v>44803</c:v>
                </c:pt>
                <c:pt idx="4051">
                  <c:v>44804</c:v>
                </c:pt>
                <c:pt idx="4052">
                  <c:v>44805</c:v>
                </c:pt>
                <c:pt idx="4053">
                  <c:v>44806</c:v>
                </c:pt>
                <c:pt idx="4054">
                  <c:v>44807</c:v>
                </c:pt>
                <c:pt idx="4055">
                  <c:v>44808</c:v>
                </c:pt>
                <c:pt idx="4056">
                  <c:v>44809</c:v>
                </c:pt>
                <c:pt idx="4057">
                  <c:v>44810</c:v>
                </c:pt>
                <c:pt idx="4058">
                  <c:v>44811</c:v>
                </c:pt>
                <c:pt idx="4059">
                  <c:v>44812</c:v>
                </c:pt>
                <c:pt idx="4060">
                  <c:v>44813</c:v>
                </c:pt>
                <c:pt idx="4061">
                  <c:v>44814</c:v>
                </c:pt>
                <c:pt idx="4062">
                  <c:v>44815</c:v>
                </c:pt>
                <c:pt idx="4063">
                  <c:v>44816</c:v>
                </c:pt>
                <c:pt idx="4064">
                  <c:v>44817</c:v>
                </c:pt>
                <c:pt idx="4065">
                  <c:v>44818</c:v>
                </c:pt>
                <c:pt idx="4066">
                  <c:v>44819</c:v>
                </c:pt>
                <c:pt idx="4067">
                  <c:v>44820</c:v>
                </c:pt>
                <c:pt idx="4068">
                  <c:v>44821</c:v>
                </c:pt>
                <c:pt idx="4069">
                  <c:v>44822</c:v>
                </c:pt>
                <c:pt idx="4070">
                  <c:v>44823</c:v>
                </c:pt>
                <c:pt idx="4071">
                  <c:v>44824</c:v>
                </c:pt>
                <c:pt idx="4072">
                  <c:v>44825</c:v>
                </c:pt>
                <c:pt idx="4073">
                  <c:v>44826</c:v>
                </c:pt>
                <c:pt idx="4074">
                  <c:v>44827</c:v>
                </c:pt>
                <c:pt idx="4075">
                  <c:v>44828</c:v>
                </c:pt>
                <c:pt idx="4076">
                  <c:v>44829</c:v>
                </c:pt>
                <c:pt idx="4077">
                  <c:v>44830</c:v>
                </c:pt>
                <c:pt idx="4078">
                  <c:v>44831</c:v>
                </c:pt>
                <c:pt idx="4079">
                  <c:v>44832</c:v>
                </c:pt>
                <c:pt idx="4080">
                  <c:v>44833</c:v>
                </c:pt>
                <c:pt idx="4081">
                  <c:v>44834</c:v>
                </c:pt>
                <c:pt idx="4082">
                  <c:v>44835</c:v>
                </c:pt>
                <c:pt idx="4083">
                  <c:v>44836</c:v>
                </c:pt>
                <c:pt idx="4084">
                  <c:v>44837</c:v>
                </c:pt>
                <c:pt idx="4085">
                  <c:v>44838</c:v>
                </c:pt>
                <c:pt idx="4086">
                  <c:v>44839</c:v>
                </c:pt>
                <c:pt idx="4087">
                  <c:v>44840</c:v>
                </c:pt>
                <c:pt idx="4088">
                  <c:v>44841</c:v>
                </c:pt>
                <c:pt idx="4089">
                  <c:v>44842</c:v>
                </c:pt>
                <c:pt idx="4090">
                  <c:v>44843</c:v>
                </c:pt>
                <c:pt idx="4091">
                  <c:v>44844</c:v>
                </c:pt>
                <c:pt idx="4092">
                  <c:v>44845</c:v>
                </c:pt>
                <c:pt idx="4093">
                  <c:v>44846</c:v>
                </c:pt>
                <c:pt idx="4094">
                  <c:v>44847</c:v>
                </c:pt>
                <c:pt idx="4095">
                  <c:v>44848</c:v>
                </c:pt>
                <c:pt idx="4096">
                  <c:v>44849</c:v>
                </c:pt>
                <c:pt idx="4097">
                  <c:v>44850</c:v>
                </c:pt>
                <c:pt idx="4098">
                  <c:v>44851</c:v>
                </c:pt>
                <c:pt idx="4099">
                  <c:v>44852</c:v>
                </c:pt>
                <c:pt idx="4100">
                  <c:v>44853</c:v>
                </c:pt>
                <c:pt idx="4101">
                  <c:v>44854</c:v>
                </c:pt>
                <c:pt idx="4102">
                  <c:v>44855</c:v>
                </c:pt>
                <c:pt idx="4103">
                  <c:v>44856</c:v>
                </c:pt>
                <c:pt idx="4104">
                  <c:v>44857</c:v>
                </c:pt>
                <c:pt idx="4105">
                  <c:v>44858</c:v>
                </c:pt>
                <c:pt idx="4106">
                  <c:v>44859</c:v>
                </c:pt>
                <c:pt idx="4107">
                  <c:v>44860</c:v>
                </c:pt>
                <c:pt idx="4108">
                  <c:v>44861</c:v>
                </c:pt>
                <c:pt idx="4109">
                  <c:v>44862</c:v>
                </c:pt>
                <c:pt idx="4110">
                  <c:v>44863</c:v>
                </c:pt>
                <c:pt idx="4111">
                  <c:v>44864</c:v>
                </c:pt>
                <c:pt idx="4112">
                  <c:v>44865</c:v>
                </c:pt>
                <c:pt idx="4113">
                  <c:v>44866</c:v>
                </c:pt>
                <c:pt idx="4114">
                  <c:v>44867</c:v>
                </c:pt>
                <c:pt idx="4115">
                  <c:v>44868</c:v>
                </c:pt>
                <c:pt idx="4116">
                  <c:v>44869</c:v>
                </c:pt>
                <c:pt idx="4117">
                  <c:v>44870</c:v>
                </c:pt>
                <c:pt idx="4118">
                  <c:v>44871</c:v>
                </c:pt>
                <c:pt idx="4119">
                  <c:v>44872</c:v>
                </c:pt>
                <c:pt idx="4120">
                  <c:v>44873</c:v>
                </c:pt>
                <c:pt idx="4121">
                  <c:v>44874</c:v>
                </c:pt>
                <c:pt idx="4122">
                  <c:v>44875</c:v>
                </c:pt>
                <c:pt idx="4123">
                  <c:v>44876</c:v>
                </c:pt>
                <c:pt idx="4124">
                  <c:v>44877</c:v>
                </c:pt>
                <c:pt idx="4125">
                  <c:v>44878</c:v>
                </c:pt>
                <c:pt idx="4126">
                  <c:v>44879</c:v>
                </c:pt>
                <c:pt idx="4127">
                  <c:v>44880</c:v>
                </c:pt>
                <c:pt idx="4128">
                  <c:v>44881</c:v>
                </c:pt>
                <c:pt idx="4129">
                  <c:v>44882</c:v>
                </c:pt>
                <c:pt idx="4130">
                  <c:v>44883</c:v>
                </c:pt>
                <c:pt idx="4131">
                  <c:v>44884</c:v>
                </c:pt>
                <c:pt idx="4132">
                  <c:v>44885</c:v>
                </c:pt>
                <c:pt idx="4133">
                  <c:v>44886</c:v>
                </c:pt>
                <c:pt idx="4134">
                  <c:v>44887</c:v>
                </c:pt>
                <c:pt idx="4135">
                  <c:v>44888</c:v>
                </c:pt>
                <c:pt idx="4136">
                  <c:v>44889</c:v>
                </c:pt>
                <c:pt idx="4137">
                  <c:v>44890</c:v>
                </c:pt>
                <c:pt idx="4138">
                  <c:v>44891</c:v>
                </c:pt>
                <c:pt idx="4139">
                  <c:v>44892</c:v>
                </c:pt>
                <c:pt idx="4140">
                  <c:v>44893</c:v>
                </c:pt>
                <c:pt idx="4141">
                  <c:v>44894</c:v>
                </c:pt>
                <c:pt idx="4142">
                  <c:v>44895</c:v>
                </c:pt>
                <c:pt idx="4143">
                  <c:v>44896</c:v>
                </c:pt>
                <c:pt idx="4144">
                  <c:v>44897</c:v>
                </c:pt>
                <c:pt idx="4145">
                  <c:v>44898</c:v>
                </c:pt>
                <c:pt idx="4146">
                  <c:v>44899</c:v>
                </c:pt>
                <c:pt idx="4147">
                  <c:v>44900</c:v>
                </c:pt>
                <c:pt idx="4148">
                  <c:v>44901</c:v>
                </c:pt>
                <c:pt idx="4149">
                  <c:v>44902</c:v>
                </c:pt>
                <c:pt idx="4150">
                  <c:v>44903</c:v>
                </c:pt>
                <c:pt idx="4151">
                  <c:v>44904</c:v>
                </c:pt>
                <c:pt idx="4152">
                  <c:v>44905</c:v>
                </c:pt>
                <c:pt idx="4153">
                  <c:v>44906</c:v>
                </c:pt>
                <c:pt idx="4154">
                  <c:v>44907</c:v>
                </c:pt>
                <c:pt idx="4155">
                  <c:v>44908</c:v>
                </c:pt>
                <c:pt idx="4156">
                  <c:v>44909</c:v>
                </c:pt>
                <c:pt idx="4157">
                  <c:v>44910</c:v>
                </c:pt>
                <c:pt idx="4158">
                  <c:v>44911</c:v>
                </c:pt>
                <c:pt idx="4159">
                  <c:v>44912</c:v>
                </c:pt>
                <c:pt idx="4160">
                  <c:v>44913</c:v>
                </c:pt>
                <c:pt idx="4161">
                  <c:v>44914</c:v>
                </c:pt>
                <c:pt idx="4162">
                  <c:v>44915</c:v>
                </c:pt>
                <c:pt idx="4163">
                  <c:v>44916</c:v>
                </c:pt>
                <c:pt idx="4164">
                  <c:v>44917</c:v>
                </c:pt>
                <c:pt idx="4165">
                  <c:v>44918</c:v>
                </c:pt>
                <c:pt idx="4166">
                  <c:v>44919</c:v>
                </c:pt>
                <c:pt idx="4167">
                  <c:v>44920</c:v>
                </c:pt>
                <c:pt idx="4168">
                  <c:v>44921</c:v>
                </c:pt>
                <c:pt idx="4169">
                  <c:v>44922</c:v>
                </c:pt>
                <c:pt idx="4170">
                  <c:v>44923</c:v>
                </c:pt>
                <c:pt idx="4171">
                  <c:v>44924</c:v>
                </c:pt>
                <c:pt idx="4172">
                  <c:v>44925</c:v>
                </c:pt>
                <c:pt idx="4173">
                  <c:v>44926</c:v>
                </c:pt>
                <c:pt idx="4174">
                  <c:v>44927</c:v>
                </c:pt>
                <c:pt idx="4175">
                  <c:v>44928</c:v>
                </c:pt>
                <c:pt idx="4176">
                  <c:v>44929</c:v>
                </c:pt>
                <c:pt idx="4177">
                  <c:v>44930</c:v>
                </c:pt>
                <c:pt idx="4178">
                  <c:v>44931</c:v>
                </c:pt>
                <c:pt idx="4179">
                  <c:v>44932</c:v>
                </c:pt>
                <c:pt idx="4180">
                  <c:v>44933</c:v>
                </c:pt>
                <c:pt idx="4181">
                  <c:v>44934</c:v>
                </c:pt>
                <c:pt idx="4182">
                  <c:v>44935</c:v>
                </c:pt>
                <c:pt idx="4183">
                  <c:v>44936</c:v>
                </c:pt>
                <c:pt idx="4184">
                  <c:v>44937</c:v>
                </c:pt>
                <c:pt idx="4185">
                  <c:v>44938</c:v>
                </c:pt>
                <c:pt idx="4186">
                  <c:v>44939</c:v>
                </c:pt>
                <c:pt idx="4187">
                  <c:v>44940</c:v>
                </c:pt>
                <c:pt idx="4188">
                  <c:v>44941</c:v>
                </c:pt>
                <c:pt idx="4189">
                  <c:v>44942</c:v>
                </c:pt>
                <c:pt idx="4190">
                  <c:v>44943</c:v>
                </c:pt>
                <c:pt idx="4191">
                  <c:v>44944</c:v>
                </c:pt>
                <c:pt idx="4192">
                  <c:v>44945</c:v>
                </c:pt>
                <c:pt idx="4193">
                  <c:v>44946</c:v>
                </c:pt>
                <c:pt idx="4194">
                  <c:v>44947</c:v>
                </c:pt>
                <c:pt idx="4195">
                  <c:v>44948</c:v>
                </c:pt>
                <c:pt idx="4196">
                  <c:v>44949</c:v>
                </c:pt>
                <c:pt idx="4197">
                  <c:v>44950</c:v>
                </c:pt>
                <c:pt idx="4198">
                  <c:v>44951</c:v>
                </c:pt>
                <c:pt idx="4199">
                  <c:v>44952</c:v>
                </c:pt>
                <c:pt idx="4200">
                  <c:v>44953</c:v>
                </c:pt>
                <c:pt idx="4201">
                  <c:v>44954</c:v>
                </c:pt>
                <c:pt idx="4202">
                  <c:v>44955</c:v>
                </c:pt>
                <c:pt idx="4203">
                  <c:v>44956</c:v>
                </c:pt>
                <c:pt idx="4204">
                  <c:v>44957</c:v>
                </c:pt>
                <c:pt idx="4205">
                  <c:v>44958</c:v>
                </c:pt>
                <c:pt idx="4206">
                  <c:v>44959</c:v>
                </c:pt>
                <c:pt idx="4207">
                  <c:v>44960</c:v>
                </c:pt>
                <c:pt idx="4208">
                  <c:v>44961</c:v>
                </c:pt>
                <c:pt idx="4209">
                  <c:v>44962</c:v>
                </c:pt>
                <c:pt idx="4210">
                  <c:v>44963</c:v>
                </c:pt>
                <c:pt idx="4211">
                  <c:v>44964</c:v>
                </c:pt>
                <c:pt idx="4212">
                  <c:v>44965</c:v>
                </c:pt>
                <c:pt idx="4213">
                  <c:v>44966</c:v>
                </c:pt>
                <c:pt idx="4214">
                  <c:v>44967</c:v>
                </c:pt>
                <c:pt idx="4215">
                  <c:v>44968</c:v>
                </c:pt>
                <c:pt idx="4216">
                  <c:v>44969</c:v>
                </c:pt>
                <c:pt idx="4217">
                  <c:v>44970</c:v>
                </c:pt>
                <c:pt idx="4218">
                  <c:v>44971</c:v>
                </c:pt>
                <c:pt idx="4219">
                  <c:v>44972</c:v>
                </c:pt>
                <c:pt idx="4220">
                  <c:v>44973</c:v>
                </c:pt>
                <c:pt idx="4221">
                  <c:v>44974</c:v>
                </c:pt>
                <c:pt idx="4222">
                  <c:v>44975</c:v>
                </c:pt>
                <c:pt idx="4223">
                  <c:v>44976</c:v>
                </c:pt>
                <c:pt idx="4224">
                  <c:v>44977</c:v>
                </c:pt>
                <c:pt idx="4225">
                  <c:v>44978</c:v>
                </c:pt>
                <c:pt idx="4226">
                  <c:v>44979</c:v>
                </c:pt>
                <c:pt idx="4227">
                  <c:v>44980</c:v>
                </c:pt>
                <c:pt idx="4228">
                  <c:v>44981</c:v>
                </c:pt>
                <c:pt idx="4229">
                  <c:v>44982</c:v>
                </c:pt>
                <c:pt idx="4230">
                  <c:v>44983</c:v>
                </c:pt>
                <c:pt idx="4231">
                  <c:v>44984</c:v>
                </c:pt>
                <c:pt idx="4232">
                  <c:v>44985</c:v>
                </c:pt>
                <c:pt idx="4233">
                  <c:v>44986</c:v>
                </c:pt>
                <c:pt idx="4234">
                  <c:v>44987</c:v>
                </c:pt>
                <c:pt idx="4235">
                  <c:v>44988</c:v>
                </c:pt>
                <c:pt idx="4236">
                  <c:v>44989</c:v>
                </c:pt>
                <c:pt idx="4237">
                  <c:v>44990</c:v>
                </c:pt>
                <c:pt idx="4238">
                  <c:v>44991</c:v>
                </c:pt>
                <c:pt idx="4239">
                  <c:v>44992</c:v>
                </c:pt>
                <c:pt idx="4240">
                  <c:v>44993</c:v>
                </c:pt>
                <c:pt idx="4241">
                  <c:v>44994</c:v>
                </c:pt>
                <c:pt idx="4242">
                  <c:v>44995</c:v>
                </c:pt>
                <c:pt idx="4243">
                  <c:v>44996</c:v>
                </c:pt>
                <c:pt idx="4244">
                  <c:v>44997</c:v>
                </c:pt>
                <c:pt idx="4245">
                  <c:v>44998</c:v>
                </c:pt>
                <c:pt idx="4246">
                  <c:v>44999</c:v>
                </c:pt>
                <c:pt idx="4247">
                  <c:v>45000</c:v>
                </c:pt>
                <c:pt idx="4248">
                  <c:v>45001</c:v>
                </c:pt>
                <c:pt idx="4249">
                  <c:v>45002</c:v>
                </c:pt>
                <c:pt idx="4250">
                  <c:v>45003</c:v>
                </c:pt>
                <c:pt idx="4251">
                  <c:v>45004</c:v>
                </c:pt>
                <c:pt idx="4252">
                  <c:v>45005</c:v>
                </c:pt>
                <c:pt idx="4253">
                  <c:v>45006</c:v>
                </c:pt>
                <c:pt idx="4254">
                  <c:v>45007</c:v>
                </c:pt>
                <c:pt idx="4255">
                  <c:v>45008</c:v>
                </c:pt>
                <c:pt idx="4256">
                  <c:v>45009</c:v>
                </c:pt>
                <c:pt idx="4257">
                  <c:v>45010</c:v>
                </c:pt>
                <c:pt idx="4258">
                  <c:v>45011</c:v>
                </c:pt>
                <c:pt idx="4259">
                  <c:v>45012</c:v>
                </c:pt>
                <c:pt idx="4260">
                  <c:v>45013</c:v>
                </c:pt>
                <c:pt idx="4261">
                  <c:v>45014</c:v>
                </c:pt>
                <c:pt idx="4262">
                  <c:v>45015</c:v>
                </c:pt>
                <c:pt idx="4263">
                  <c:v>45016</c:v>
                </c:pt>
                <c:pt idx="4264">
                  <c:v>45017</c:v>
                </c:pt>
                <c:pt idx="4265">
                  <c:v>45018</c:v>
                </c:pt>
                <c:pt idx="4266">
                  <c:v>45019</c:v>
                </c:pt>
                <c:pt idx="4267">
                  <c:v>45020</c:v>
                </c:pt>
                <c:pt idx="4268">
                  <c:v>45021</c:v>
                </c:pt>
                <c:pt idx="4269">
                  <c:v>45022</c:v>
                </c:pt>
                <c:pt idx="4270">
                  <c:v>45023</c:v>
                </c:pt>
                <c:pt idx="4271">
                  <c:v>45024</c:v>
                </c:pt>
                <c:pt idx="4272">
                  <c:v>45025</c:v>
                </c:pt>
                <c:pt idx="4273">
                  <c:v>45026</c:v>
                </c:pt>
                <c:pt idx="4274">
                  <c:v>45027</c:v>
                </c:pt>
                <c:pt idx="4275">
                  <c:v>45028</c:v>
                </c:pt>
                <c:pt idx="4276">
                  <c:v>45029</c:v>
                </c:pt>
                <c:pt idx="4277">
                  <c:v>45030</c:v>
                </c:pt>
                <c:pt idx="4278">
                  <c:v>45031</c:v>
                </c:pt>
                <c:pt idx="4279">
                  <c:v>45032</c:v>
                </c:pt>
                <c:pt idx="4280">
                  <c:v>45033</c:v>
                </c:pt>
                <c:pt idx="4281">
                  <c:v>45034</c:v>
                </c:pt>
                <c:pt idx="4282">
                  <c:v>45035</c:v>
                </c:pt>
                <c:pt idx="4283">
                  <c:v>45036</c:v>
                </c:pt>
                <c:pt idx="4284">
                  <c:v>45037</c:v>
                </c:pt>
                <c:pt idx="4285">
                  <c:v>45038</c:v>
                </c:pt>
                <c:pt idx="4286">
                  <c:v>45039</c:v>
                </c:pt>
                <c:pt idx="4287">
                  <c:v>45040</c:v>
                </c:pt>
                <c:pt idx="4288">
                  <c:v>45041</c:v>
                </c:pt>
                <c:pt idx="4289">
                  <c:v>45042</c:v>
                </c:pt>
                <c:pt idx="4290">
                  <c:v>45043</c:v>
                </c:pt>
                <c:pt idx="4291">
                  <c:v>45044</c:v>
                </c:pt>
                <c:pt idx="4292">
                  <c:v>45045</c:v>
                </c:pt>
                <c:pt idx="4293">
                  <c:v>45046</c:v>
                </c:pt>
                <c:pt idx="4294">
                  <c:v>45047</c:v>
                </c:pt>
                <c:pt idx="4295">
                  <c:v>45048</c:v>
                </c:pt>
                <c:pt idx="4296">
                  <c:v>45049</c:v>
                </c:pt>
                <c:pt idx="4297">
                  <c:v>45050</c:v>
                </c:pt>
                <c:pt idx="4298">
                  <c:v>45051</c:v>
                </c:pt>
                <c:pt idx="4299">
                  <c:v>45052</c:v>
                </c:pt>
                <c:pt idx="4300">
                  <c:v>45053</c:v>
                </c:pt>
                <c:pt idx="4301">
                  <c:v>45054</c:v>
                </c:pt>
                <c:pt idx="4302">
                  <c:v>45055</c:v>
                </c:pt>
                <c:pt idx="4303">
                  <c:v>45056</c:v>
                </c:pt>
                <c:pt idx="4304">
                  <c:v>45057</c:v>
                </c:pt>
                <c:pt idx="4305">
                  <c:v>45058</c:v>
                </c:pt>
                <c:pt idx="4306">
                  <c:v>45059</c:v>
                </c:pt>
                <c:pt idx="4307">
                  <c:v>45060</c:v>
                </c:pt>
                <c:pt idx="4308">
                  <c:v>45061</c:v>
                </c:pt>
                <c:pt idx="4309">
                  <c:v>45062</c:v>
                </c:pt>
                <c:pt idx="4310">
                  <c:v>45063</c:v>
                </c:pt>
                <c:pt idx="4311">
                  <c:v>45064</c:v>
                </c:pt>
                <c:pt idx="4312">
                  <c:v>45065</c:v>
                </c:pt>
                <c:pt idx="4313">
                  <c:v>45066</c:v>
                </c:pt>
                <c:pt idx="4314">
                  <c:v>45067</c:v>
                </c:pt>
                <c:pt idx="4315">
                  <c:v>45068</c:v>
                </c:pt>
                <c:pt idx="4316">
                  <c:v>45069</c:v>
                </c:pt>
                <c:pt idx="4317">
                  <c:v>45070</c:v>
                </c:pt>
                <c:pt idx="4318">
                  <c:v>45071</c:v>
                </c:pt>
                <c:pt idx="4319">
                  <c:v>45072</c:v>
                </c:pt>
                <c:pt idx="4320">
                  <c:v>45073</c:v>
                </c:pt>
                <c:pt idx="4321">
                  <c:v>45074</c:v>
                </c:pt>
                <c:pt idx="4322">
                  <c:v>45075</c:v>
                </c:pt>
                <c:pt idx="4323">
                  <c:v>45076</c:v>
                </c:pt>
                <c:pt idx="4324">
                  <c:v>45077</c:v>
                </c:pt>
                <c:pt idx="4325">
                  <c:v>45078</c:v>
                </c:pt>
                <c:pt idx="4326">
                  <c:v>45079</c:v>
                </c:pt>
                <c:pt idx="4327">
                  <c:v>45080</c:v>
                </c:pt>
                <c:pt idx="4328">
                  <c:v>45081</c:v>
                </c:pt>
                <c:pt idx="4329">
                  <c:v>45082</c:v>
                </c:pt>
                <c:pt idx="4330">
                  <c:v>45083</c:v>
                </c:pt>
                <c:pt idx="4331">
                  <c:v>45084</c:v>
                </c:pt>
                <c:pt idx="4332">
                  <c:v>45085</c:v>
                </c:pt>
                <c:pt idx="4333">
                  <c:v>45086</c:v>
                </c:pt>
                <c:pt idx="4334">
                  <c:v>45087</c:v>
                </c:pt>
                <c:pt idx="4335">
                  <c:v>45088</c:v>
                </c:pt>
                <c:pt idx="4336">
                  <c:v>45089</c:v>
                </c:pt>
                <c:pt idx="4337">
                  <c:v>45090</c:v>
                </c:pt>
                <c:pt idx="4338">
                  <c:v>45091</c:v>
                </c:pt>
                <c:pt idx="4339">
                  <c:v>45092</c:v>
                </c:pt>
                <c:pt idx="4340">
                  <c:v>45093</c:v>
                </c:pt>
                <c:pt idx="4341">
                  <c:v>45094</c:v>
                </c:pt>
                <c:pt idx="4342">
                  <c:v>45095</c:v>
                </c:pt>
                <c:pt idx="4343">
                  <c:v>45096</c:v>
                </c:pt>
                <c:pt idx="4344">
                  <c:v>45097</c:v>
                </c:pt>
                <c:pt idx="4345">
                  <c:v>45098</c:v>
                </c:pt>
                <c:pt idx="4346">
                  <c:v>45099</c:v>
                </c:pt>
                <c:pt idx="4347">
                  <c:v>45100</c:v>
                </c:pt>
                <c:pt idx="4348">
                  <c:v>45101</c:v>
                </c:pt>
                <c:pt idx="4349">
                  <c:v>45102</c:v>
                </c:pt>
                <c:pt idx="4350">
                  <c:v>45103</c:v>
                </c:pt>
                <c:pt idx="4351">
                  <c:v>45104</c:v>
                </c:pt>
                <c:pt idx="4352">
                  <c:v>45105</c:v>
                </c:pt>
                <c:pt idx="4353">
                  <c:v>45106</c:v>
                </c:pt>
                <c:pt idx="4354">
                  <c:v>45107</c:v>
                </c:pt>
                <c:pt idx="4355">
                  <c:v>45108</c:v>
                </c:pt>
                <c:pt idx="4356">
                  <c:v>45109</c:v>
                </c:pt>
                <c:pt idx="4357">
                  <c:v>45110</c:v>
                </c:pt>
                <c:pt idx="4358">
                  <c:v>45111</c:v>
                </c:pt>
                <c:pt idx="4359">
                  <c:v>45112</c:v>
                </c:pt>
                <c:pt idx="4360">
                  <c:v>45113</c:v>
                </c:pt>
                <c:pt idx="4361">
                  <c:v>45114</c:v>
                </c:pt>
                <c:pt idx="4362">
                  <c:v>45115</c:v>
                </c:pt>
                <c:pt idx="4363">
                  <c:v>45116</c:v>
                </c:pt>
                <c:pt idx="4364">
                  <c:v>45117</c:v>
                </c:pt>
                <c:pt idx="4365">
                  <c:v>45118</c:v>
                </c:pt>
                <c:pt idx="4366">
                  <c:v>45119</c:v>
                </c:pt>
                <c:pt idx="4367">
                  <c:v>45120</c:v>
                </c:pt>
                <c:pt idx="4368">
                  <c:v>45121</c:v>
                </c:pt>
                <c:pt idx="4369">
                  <c:v>45122</c:v>
                </c:pt>
                <c:pt idx="4370">
                  <c:v>45123</c:v>
                </c:pt>
                <c:pt idx="4371">
                  <c:v>45124</c:v>
                </c:pt>
                <c:pt idx="4372">
                  <c:v>45125</c:v>
                </c:pt>
                <c:pt idx="4373">
                  <c:v>45126</c:v>
                </c:pt>
                <c:pt idx="4374">
                  <c:v>45127</c:v>
                </c:pt>
                <c:pt idx="4375">
                  <c:v>45128</c:v>
                </c:pt>
                <c:pt idx="4376">
                  <c:v>45129</c:v>
                </c:pt>
                <c:pt idx="4377">
                  <c:v>45130</c:v>
                </c:pt>
                <c:pt idx="4378">
                  <c:v>45131</c:v>
                </c:pt>
                <c:pt idx="4379">
                  <c:v>45132</c:v>
                </c:pt>
                <c:pt idx="4380">
                  <c:v>45133</c:v>
                </c:pt>
                <c:pt idx="4381">
                  <c:v>45134</c:v>
                </c:pt>
                <c:pt idx="4382">
                  <c:v>45135</c:v>
                </c:pt>
                <c:pt idx="4383">
                  <c:v>45136</c:v>
                </c:pt>
                <c:pt idx="4384">
                  <c:v>45137</c:v>
                </c:pt>
                <c:pt idx="4385">
                  <c:v>45138</c:v>
                </c:pt>
                <c:pt idx="4386">
                  <c:v>45139</c:v>
                </c:pt>
                <c:pt idx="4387">
                  <c:v>45140</c:v>
                </c:pt>
                <c:pt idx="4388">
                  <c:v>45141</c:v>
                </c:pt>
                <c:pt idx="4389">
                  <c:v>45142</c:v>
                </c:pt>
                <c:pt idx="4390">
                  <c:v>45143</c:v>
                </c:pt>
                <c:pt idx="4391">
                  <c:v>45144</c:v>
                </c:pt>
                <c:pt idx="4392">
                  <c:v>45145</c:v>
                </c:pt>
                <c:pt idx="4393">
                  <c:v>45146</c:v>
                </c:pt>
                <c:pt idx="4394">
                  <c:v>45147</c:v>
                </c:pt>
                <c:pt idx="4395">
                  <c:v>45148</c:v>
                </c:pt>
                <c:pt idx="4396">
                  <c:v>45149</c:v>
                </c:pt>
                <c:pt idx="4397">
                  <c:v>45150</c:v>
                </c:pt>
                <c:pt idx="4398">
                  <c:v>45151</c:v>
                </c:pt>
                <c:pt idx="4399">
                  <c:v>45152</c:v>
                </c:pt>
                <c:pt idx="4400">
                  <c:v>45153</c:v>
                </c:pt>
                <c:pt idx="4401">
                  <c:v>45154</c:v>
                </c:pt>
                <c:pt idx="4402">
                  <c:v>45155</c:v>
                </c:pt>
                <c:pt idx="4403">
                  <c:v>45156</c:v>
                </c:pt>
                <c:pt idx="4404">
                  <c:v>45157</c:v>
                </c:pt>
                <c:pt idx="4405">
                  <c:v>45158</c:v>
                </c:pt>
                <c:pt idx="4406">
                  <c:v>45159</c:v>
                </c:pt>
                <c:pt idx="4407">
                  <c:v>45160</c:v>
                </c:pt>
                <c:pt idx="4408">
                  <c:v>45161</c:v>
                </c:pt>
                <c:pt idx="4409">
                  <c:v>45162</c:v>
                </c:pt>
                <c:pt idx="4410">
                  <c:v>45163</c:v>
                </c:pt>
                <c:pt idx="4411">
                  <c:v>45164</c:v>
                </c:pt>
                <c:pt idx="4412">
                  <c:v>45165</c:v>
                </c:pt>
                <c:pt idx="4413">
                  <c:v>45166</c:v>
                </c:pt>
                <c:pt idx="4414">
                  <c:v>45167</c:v>
                </c:pt>
                <c:pt idx="4415">
                  <c:v>45168</c:v>
                </c:pt>
                <c:pt idx="4416">
                  <c:v>45169</c:v>
                </c:pt>
                <c:pt idx="4417">
                  <c:v>45170</c:v>
                </c:pt>
                <c:pt idx="4418">
                  <c:v>45171</c:v>
                </c:pt>
                <c:pt idx="4419">
                  <c:v>45172</c:v>
                </c:pt>
                <c:pt idx="4420">
                  <c:v>45173</c:v>
                </c:pt>
                <c:pt idx="4421">
                  <c:v>45174</c:v>
                </c:pt>
                <c:pt idx="4422">
                  <c:v>45175</c:v>
                </c:pt>
                <c:pt idx="4423">
                  <c:v>45176</c:v>
                </c:pt>
                <c:pt idx="4424">
                  <c:v>45177</c:v>
                </c:pt>
                <c:pt idx="4425">
                  <c:v>45178</c:v>
                </c:pt>
                <c:pt idx="4426">
                  <c:v>45179</c:v>
                </c:pt>
                <c:pt idx="4427">
                  <c:v>45180</c:v>
                </c:pt>
                <c:pt idx="4428">
                  <c:v>45181</c:v>
                </c:pt>
                <c:pt idx="4429">
                  <c:v>45182</c:v>
                </c:pt>
                <c:pt idx="4430">
                  <c:v>45183</c:v>
                </c:pt>
                <c:pt idx="4431">
                  <c:v>45184</c:v>
                </c:pt>
                <c:pt idx="4432">
                  <c:v>45185</c:v>
                </c:pt>
                <c:pt idx="4433">
                  <c:v>45186</c:v>
                </c:pt>
                <c:pt idx="4434">
                  <c:v>45187</c:v>
                </c:pt>
                <c:pt idx="4435">
                  <c:v>45188</c:v>
                </c:pt>
                <c:pt idx="4436">
                  <c:v>45189</c:v>
                </c:pt>
                <c:pt idx="4437">
                  <c:v>45190</c:v>
                </c:pt>
                <c:pt idx="4438">
                  <c:v>45191</c:v>
                </c:pt>
                <c:pt idx="4439">
                  <c:v>45192</c:v>
                </c:pt>
                <c:pt idx="4440">
                  <c:v>45193</c:v>
                </c:pt>
                <c:pt idx="4441">
                  <c:v>45194</c:v>
                </c:pt>
                <c:pt idx="4442">
                  <c:v>45195</c:v>
                </c:pt>
                <c:pt idx="4443">
                  <c:v>45196</c:v>
                </c:pt>
                <c:pt idx="4444">
                  <c:v>45197</c:v>
                </c:pt>
                <c:pt idx="4445">
                  <c:v>45198</c:v>
                </c:pt>
                <c:pt idx="4446">
                  <c:v>45199</c:v>
                </c:pt>
                <c:pt idx="4447">
                  <c:v>45200</c:v>
                </c:pt>
                <c:pt idx="4448">
                  <c:v>45201</c:v>
                </c:pt>
                <c:pt idx="4449">
                  <c:v>45202</c:v>
                </c:pt>
                <c:pt idx="4450">
                  <c:v>45203</c:v>
                </c:pt>
                <c:pt idx="4451">
                  <c:v>45204</c:v>
                </c:pt>
                <c:pt idx="4452">
                  <c:v>45205</c:v>
                </c:pt>
                <c:pt idx="4453">
                  <c:v>45206</c:v>
                </c:pt>
                <c:pt idx="4454">
                  <c:v>45207</c:v>
                </c:pt>
                <c:pt idx="4455">
                  <c:v>45208</c:v>
                </c:pt>
                <c:pt idx="4456">
                  <c:v>45209</c:v>
                </c:pt>
                <c:pt idx="4457">
                  <c:v>45210</c:v>
                </c:pt>
                <c:pt idx="4458">
                  <c:v>45211</c:v>
                </c:pt>
                <c:pt idx="4459">
                  <c:v>45212</c:v>
                </c:pt>
                <c:pt idx="4460">
                  <c:v>45213</c:v>
                </c:pt>
                <c:pt idx="4461">
                  <c:v>45214</c:v>
                </c:pt>
                <c:pt idx="4462">
                  <c:v>45215</c:v>
                </c:pt>
                <c:pt idx="4463">
                  <c:v>45216</c:v>
                </c:pt>
                <c:pt idx="4464">
                  <c:v>45217</c:v>
                </c:pt>
                <c:pt idx="4465">
                  <c:v>45218</c:v>
                </c:pt>
                <c:pt idx="4466">
                  <c:v>45219</c:v>
                </c:pt>
                <c:pt idx="4467">
                  <c:v>45220</c:v>
                </c:pt>
                <c:pt idx="4468">
                  <c:v>45221</c:v>
                </c:pt>
                <c:pt idx="4469">
                  <c:v>45222</c:v>
                </c:pt>
                <c:pt idx="4470">
                  <c:v>45223</c:v>
                </c:pt>
                <c:pt idx="4471">
                  <c:v>45224</c:v>
                </c:pt>
                <c:pt idx="4472">
                  <c:v>45225</c:v>
                </c:pt>
                <c:pt idx="4473">
                  <c:v>45226</c:v>
                </c:pt>
                <c:pt idx="4474">
                  <c:v>45227</c:v>
                </c:pt>
                <c:pt idx="4475">
                  <c:v>45228</c:v>
                </c:pt>
                <c:pt idx="4476">
                  <c:v>45229</c:v>
                </c:pt>
                <c:pt idx="4477">
                  <c:v>45230</c:v>
                </c:pt>
                <c:pt idx="4478">
                  <c:v>45231</c:v>
                </c:pt>
                <c:pt idx="4479">
                  <c:v>45232</c:v>
                </c:pt>
                <c:pt idx="4480">
                  <c:v>45233</c:v>
                </c:pt>
                <c:pt idx="4481">
                  <c:v>45234</c:v>
                </c:pt>
                <c:pt idx="4482">
                  <c:v>45235</c:v>
                </c:pt>
                <c:pt idx="4483">
                  <c:v>45236</c:v>
                </c:pt>
                <c:pt idx="4484">
                  <c:v>45237</c:v>
                </c:pt>
                <c:pt idx="4485">
                  <c:v>45238</c:v>
                </c:pt>
                <c:pt idx="4486">
                  <c:v>45239</c:v>
                </c:pt>
                <c:pt idx="4487">
                  <c:v>45240</c:v>
                </c:pt>
                <c:pt idx="4488">
                  <c:v>45241</c:v>
                </c:pt>
                <c:pt idx="4489">
                  <c:v>45242</c:v>
                </c:pt>
                <c:pt idx="4490">
                  <c:v>45243</c:v>
                </c:pt>
                <c:pt idx="4491">
                  <c:v>45244</c:v>
                </c:pt>
                <c:pt idx="4492">
                  <c:v>45245</c:v>
                </c:pt>
                <c:pt idx="4493">
                  <c:v>45246</c:v>
                </c:pt>
                <c:pt idx="4494">
                  <c:v>45247</c:v>
                </c:pt>
                <c:pt idx="4495">
                  <c:v>45248</c:v>
                </c:pt>
                <c:pt idx="4496">
                  <c:v>45249</c:v>
                </c:pt>
                <c:pt idx="4497">
                  <c:v>45250</c:v>
                </c:pt>
                <c:pt idx="4498">
                  <c:v>45251</c:v>
                </c:pt>
                <c:pt idx="4499">
                  <c:v>45252</c:v>
                </c:pt>
                <c:pt idx="4500">
                  <c:v>45253</c:v>
                </c:pt>
                <c:pt idx="4501">
                  <c:v>45254</c:v>
                </c:pt>
                <c:pt idx="4502">
                  <c:v>45255</c:v>
                </c:pt>
                <c:pt idx="4503">
                  <c:v>45256</c:v>
                </c:pt>
                <c:pt idx="4504">
                  <c:v>45257</c:v>
                </c:pt>
                <c:pt idx="4505">
                  <c:v>45258</c:v>
                </c:pt>
                <c:pt idx="4506">
                  <c:v>45259</c:v>
                </c:pt>
                <c:pt idx="4507">
                  <c:v>45260</c:v>
                </c:pt>
                <c:pt idx="4508">
                  <c:v>45261</c:v>
                </c:pt>
                <c:pt idx="4509">
                  <c:v>45262</c:v>
                </c:pt>
                <c:pt idx="4510">
                  <c:v>45263</c:v>
                </c:pt>
                <c:pt idx="4511">
                  <c:v>45264</c:v>
                </c:pt>
                <c:pt idx="4512">
                  <c:v>45265</c:v>
                </c:pt>
                <c:pt idx="4513">
                  <c:v>45266</c:v>
                </c:pt>
                <c:pt idx="4514">
                  <c:v>45267</c:v>
                </c:pt>
                <c:pt idx="4515">
                  <c:v>45268</c:v>
                </c:pt>
                <c:pt idx="4516">
                  <c:v>45269</c:v>
                </c:pt>
                <c:pt idx="4517">
                  <c:v>45270</c:v>
                </c:pt>
                <c:pt idx="4518">
                  <c:v>45271</c:v>
                </c:pt>
                <c:pt idx="4519">
                  <c:v>45272</c:v>
                </c:pt>
                <c:pt idx="4520">
                  <c:v>45273</c:v>
                </c:pt>
                <c:pt idx="4521">
                  <c:v>45274</c:v>
                </c:pt>
                <c:pt idx="4522">
                  <c:v>45275</c:v>
                </c:pt>
                <c:pt idx="4523">
                  <c:v>45276</c:v>
                </c:pt>
                <c:pt idx="4524">
                  <c:v>45277</c:v>
                </c:pt>
                <c:pt idx="4525">
                  <c:v>45278</c:v>
                </c:pt>
                <c:pt idx="4526">
                  <c:v>45279</c:v>
                </c:pt>
                <c:pt idx="4527">
                  <c:v>45280</c:v>
                </c:pt>
                <c:pt idx="4528">
                  <c:v>45281</c:v>
                </c:pt>
                <c:pt idx="4529">
                  <c:v>45282</c:v>
                </c:pt>
                <c:pt idx="4530">
                  <c:v>45283</c:v>
                </c:pt>
                <c:pt idx="4531">
                  <c:v>45284</c:v>
                </c:pt>
                <c:pt idx="4532">
                  <c:v>45285</c:v>
                </c:pt>
                <c:pt idx="4533">
                  <c:v>45286</c:v>
                </c:pt>
                <c:pt idx="4534">
                  <c:v>45287</c:v>
                </c:pt>
                <c:pt idx="4535">
                  <c:v>45288</c:v>
                </c:pt>
                <c:pt idx="4536">
                  <c:v>45289</c:v>
                </c:pt>
                <c:pt idx="4537">
                  <c:v>45290</c:v>
                </c:pt>
                <c:pt idx="4538">
                  <c:v>45291</c:v>
                </c:pt>
                <c:pt idx="4539">
                  <c:v>45292</c:v>
                </c:pt>
                <c:pt idx="4540">
                  <c:v>45293</c:v>
                </c:pt>
                <c:pt idx="4541">
                  <c:v>45294</c:v>
                </c:pt>
                <c:pt idx="4542">
                  <c:v>45295</c:v>
                </c:pt>
                <c:pt idx="4543">
                  <c:v>45296</c:v>
                </c:pt>
                <c:pt idx="4544">
                  <c:v>45297</c:v>
                </c:pt>
                <c:pt idx="4545">
                  <c:v>45298</c:v>
                </c:pt>
                <c:pt idx="4546">
                  <c:v>45299</c:v>
                </c:pt>
                <c:pt idx="4547">
                  <c:v>45300</c:v>
                </c:pt>
                <c:pt idx="4548">
                  <c:v>45301</c:v>
                </c:pt>
                <c:pt idx="4549">
                  <c:v>45302</c:v>
                </c:pt>
                <c:pt idx="4550">
                  <c:v>45303</c:v>
                </c:pt>
                <c:pt idx="4551">
                  <c:v>45304</c:v>
                </c:pt>
                <c:pt idx="4552">
                  <c:v>45305</c:v>
                </c:pt>
                <c:pt idx="4553">
                  <c:v>45306</c:v>
                </c:pt>
                <c:pt idx="4554">
                  <c:v>45307</c:v>
                </c:pt>
                <c:pt idx="4555">
                  <c:v>45308</c:v>
                </c:pt>
                <c:pt idx="4556">
                  <c:v>45309</c:v>
                </c:pt>
                <c:pt idx="4557">
                  <c:v>45310</c:v>
                </c:pt>
                <c:pt idx="4558">
                  <c:v>45311</c:v>
                </c:pt>
                <c:pt idx="4559">
                  <c:v>45312</c:v>
                </c:pt>
                <c:pt idx="4560">
                  <c:v>45313</c:v>
                </c:pt>
                <c:pt idx="4561">
                  <c:v>45314</c:v>
                </c:pt>
                <c:pt idx="4562">
                  <c:v>45315</c:v>
                </c:pt>
                <c:pt idx="4563">
                  <c:v>45316</c:v>
                </c:pt>
                <c:pt idx="4564">
                  <c:v>45317</c:v>
                </c:pt>
                <c:pt idx="4565">
                  <c:v>45318</c:v>
                </c:pt>
                <c:pt idx="4566">
                  <c:v>45319</c:v>
                </c:pt>
                <c:pt idx="4567">
                  <c:v>45320</c:v>
                </c:pt>
                <c:pt idx="4568">
                  <c:v>45321</c:v>
                </c:pt>
                <c:pt idx="4569">
                  <c:v>45322</c:v>
                </c:pt>
                <c:pt idx="4570">
                  <c:v>45323</c:v>
                </c:pt>
                <c:pt idx="4571">
                  <c:v>45324</c:v>
                </c:pt>
                <c:pt idx="4572">
                  <c:v>45325</c:v>
                </c:pt>
                <c:pt idx="4573">
                  <c:v>45326</c:v>
                </c:pt>
                <c:pt idx="4574">
                  <c:v>45327</c:v>
                </c:pt>
                <c:pt idx="4575">
                  <c:v>45328</c:v>
                </c:pt>
                <c:pt idx="4576">
                  <c:v>45329</c:v>
                </c:pt>
                <c:pt idx="4577">
                  <c:v>45330</c:v>
                </c:pt>
                <c:pt idx="4578">
                  <c:v>45331</c:v>
                </c:pt>
                <c:pt idx="4579">
                  <c:v>45332</c:v>
                </c:pt>
                <c:pt idx="4580">
                  <c:v>45333</c:v>
                </c:pt>
                <c:pt idx="4581">
                  <c:v>45334</c:v>
                </c:pt>
                <c:pt idx="4582">
                  <c:v>45335</c:v>
                </c:pt>
                <c:pt idx="4583">
                  <c:v>45336</c:v>
                </c:pt>
                <c:pt idx="4584">
                  <c:v>45337</c:v>
                </c:pt>
                <c:pt idx="4585">
                  <c:v>45338</c:v>
                </c:pt>
                <c:pt idx="4586">
                  <c:v>45339</c:v>
                </c:pt>
                <c:pt idx="4587">
                  <c:v>45340</c:v>
                </c:pt>
                <c:pt idx="4588">
                  <c:v>45341</c:v>
                </c:pt>
                <c:pt idx="4589">
                  <c:v>45342</c:v>
                </c:pt>
                <c:pt idx="4590">
                  <c:v>45343</c:v>
                </c:pt>
                <c:pt idx="4591">
                  <c:v>45344</c:v>
                </c:pt>
                <c:pt idx="4592">
                  <c:v>45345</c:v>
                </c:pt>
                <c:pt idx="4593">
                  <c:v>45346</c:v>
                </c:pt>
                <c:pt idx="4594">
                  <c:v>45347</c:v>
                </c:pt>
                <c:pt idx="4595">
                  <c:v>45348</c:v>
                </c:pt>
                <c:pt idx="4596">
                  <c:v>45349</c:v>
                </c:pt>
                <c:pt idx="4597">
                  <c:v>45350</c:v>
                </c:pt>
                <c:pt idx="4598">
                  <c:v>45351</c:v>
                </c:pt>
                <c:pt idx="4599">
                  <c:v>45352</c:v>
                </c:pt>
                <c:pt idx="4600">
                  <c:v>45353</c:v>
                </c:pt>
                <c:pt idx="4601">
                  <c:v>45354</c:v>
                </c:pt>
                <c:pt idx="4602">
                  <c:v>45355</c:v>
                </c:pt>
                <c:pt idx="4603">
                  <c:v>45356</c:v>
                </c:pt>
                <c:pt idx="4604">
                  <c:v>45357</c:v>
                </c:pt>
                <c:pt idx="4605">
                  <c:v>45358</c:v>
                </c:pt>
                <c:pt idx="4606">
                  <c:v>45359</c:v>
                </c:pt>
                <c:pt idx="4607">
                  <c:v>45360</c:v>
                </c:pt>
                <c:pt idx="4608">
                  <c:v>45361</c:v>
                </c:pt>
                <c:pt idx="4609">
                  <c:v>45362</c:v>
                </c:pt>
                <c:pt idx="4610">
                  <c:v>45363</c:v>
                </c:pt>
                <c:pt idx="4611">
                  <c:v>45364</c:v>
                </c:pt>
                <c:pt idx="4612">
                  <c:v>45365</c:v>
                </c:pt>
                <c:pt idx="4613">
                  <c:v>45366</c:v>
                </c:pt>
                <c:pt idx="4614">
                  <c:v>45367</c:v>
                </c:pt>
                <c:pt idx="4615">
                  <c:v>45368</c:v>
                </c:pt>
                <c:pt idx="4616">
                  <c:v>45369</c:v>
                </c:pt>
                <c:pt idx="4617">
                  <c:v>45370</c:v>
                </c:pt>
                <c:pt idx="4618">
                  <c:v>45371</c:v>
                </c:pt>
                <c:pt idx="4619">
                  <c:v>45372</c:v>
                </c:pt>
                <c:pt idx="4620">
                  <c:v>45373</c:v>
                </c:pt>
                <c:pt idx="4621">
                  <c:v>45374</c:v>
                </c:pt>
                <c:pt idx="4622">
                  <c:v>45375</c:v>
                </c:pt>
                <c:pt idx="4623">
                  <c:v>45376</c:v>
                </c:pt>
                <c:pt idx="4624">
                  <c:v>45377</c:v>
                </c:pt>
                <c:pt idx="4625">
                  <c:v>45378</c:v>
                </c:pt>
                <c:pt idx="4626">
                  <c:v>45379</c:v>
                </c:pt>
                <c:pt idx="4627">
                  <c:v>45380</c:v>
                </c:pt>
                <c:pt idx="4628">
                  <c:v>45381</c:v>
                </c:pt>
                <c:pt idx="4629">
                  <c:v>45382</c:v>
                </c:pt>
                <c:pt idx="4630">
                  <c:v>45383</c:v>
                </c:pt>
                <c:pt idx="4631">
                  <c:v>45384</c:v>
                </c:pt>
                <c:pt idx="4632">
                  <c:v>45385</c:v>
                </c:pt>
                <c:pt idx="4633">
                  <c:v>45386</c:v>
                </c:pt>
                <c:pt idx="4634">
                  <c:v>45387</c:v>
                </c:pt>
                <c:pt idx="4635">
                  <c:v>45388</c:v>
                </c:pt>
                <c:pt idx="4636">
                  <c:v>45389</c:v>
                </c:pt>
                <c:pt idx="4637">
                  <c:v>45390</c:v>
                </c:pt>
                <c:pt idx="4638">
                  <c:v>45391</c:v>
                </c:pt>
                <c:pt idx="4639">
                  <c:v>45392</c:v>
                </c:pt>
                <c:pt idx="4640">
                  <c:v>45393</c:v>
                </c:pt>
                <c:pt idx="4641">
                  <c:v>45394</c:v>
                </c:pt>
                <c:pt idx="4642">
                  <c:v>45395</c:v>
                </c:pt>
                <c:pt idx="4643">
                  <c:v>45396</c:v>
                </c:pt>
                <c:pt idx="4644">
                  <c:v>45397</c:v>
                </c:pt>
                <c:pt idx="4645">
                  <c:v>45398</c:v>
                </c:pt>
                <c:pt idx="4646">
                  <c:v>45399</c:v>
                </c:pt>
                <c:pt idx="4647">
                  <c:v>45400</c:v>
                </c:pt>
                <c:pt idx="4648">
                  <c:v>45401</c:v>
                </c:pt>
                <c:pt idx="4649">
                  <c:v>45402</c:v>
                </c:pt>
                <c:pt idx="4650">
                  <c:v>45403</c:v>
                </c:pt>
                <c:pt idx="4651">
                  <c:v>45404</c:v>
                </c:pt>
                <c:pt idx="4652">
                  <c:v>45405</c:v>
                </c:pt>
                <c:pt idx="4653">
                  <c:v>45406</c:v>
                </c:pt>
                <c:pt idx="4654">
                  <c:v>45407</c:v>
                </c:pt>
                <c:pt idx="4655">
                  <c:v>45408</c:v>
                </c:pt>
                <c:pt idx="4656">
                  <c:v>45409</c:v>
                </c:pt>
                <c:pt idx="4657">
                  <c:v>45410</c:v>
                </c:pt>
                <c:pt idx="4658">
                  <c:v>45411</c:v>
                </c:pt>
                <c:pt idx="4659">
                  <c:v>45412</c:v>
                </c:pt>
                <c:pt idx="4660">
                  <c:v>45413</c:v>
                </c:pt>
                <c:pt idx="4661">
                  <c:v>45414</c:v>
                </c:pt>
                <c:pt idx="4662">
                  <c:v>45415</c:v>
                </c:pt>
                <c:pt idx="4663">
                  <c:v>45416</c:v>
                </c:pt>
                <c:pt idx="4664">
                  <c:v>45417</c:v>
                </c:pt>
                <c:pt idx="4665">
                  <c:v>45418</c:v>
                </c:pt>
                <c:pt idx="4666">
                  <c:v>45419</c:v>
                </c:pt>
                <c:pt idx="4667">
                  <c:v>45420</c:v>
                </c:pt>
                <c:pt idx="4668">
                  <c:v>45421</c:v>
                </c:pt>
                <c:pt idx="4669">
                  <c:v>45422</c:v>
                </c:pt>
                <c:pt idx="4670">
                  <c:v>45423</c:v>
                </c:pt>
                <c:pt idx="4671">
                  <c:v>45424</c:v>
                </c:pt>
                <c:pt idx="4672">
                  <c:v>45425</c:v>
                </c:pt>
                <c:pt idx="4673">
                  <c:v>45426</c:v>
                </c:pt>
                <c:pt idx="4674">
                  <c:v>45427</c:v>
                </c:pt>
                <c:pt idx="4675">
                  <c:v>45428</c:v>
                </c:pt>
                <c:pt idx="4676">
                  <c:v>45429</c:v>
                </c:pt>
                <c:pt idx="4677">
                  <c:v>45430</c:v>
                </c:pt>
                <c:pt idx="4678">
                  <c:v>45431</c:v>
                </c:pt>
                <c:pt idx="4679">
                  <c:v>45432</c:v>
                </c:pt>
                <c:pt idx="4680">
                  <c:v>45433</c:v>
                </c:pt>
                <c:pt idx="4681">
                  <c:v>45434</c:v>
                </c:pt>
                <c:pt idx="4682">
                  <c:v>45435</c:v>
                </c:pt>
                <c:pt idx="4683">
                  <c:v>45436</c:v>
                </c:pt>
                <c:pt idx="4684">
                  <c:v>45437</c:v>
                </c:pt>
                <c:pt idx="4685">
                  <c:v>45438</c:v>
                </c:pt>
                <c:pt idx="4686">
                  <c:v>45439</c:v>
                </c:pt>
                <c:pt idx="4687">
                  <c:v>45440</c:v>
                </c:pt>
                <c:pt idx="4688">
                  <c:v>45441</c:v>
                </c:pt>
                <c:pt idx="4689">
                  <c:v>45442</c:v>
                </c:pt>
                <c:pt idx="4690">
                  <c:v>45443</c:v>
                </c:pt>
                <c:pt idx="4691">
                  <c:v>45444</c:v>
                </c:pt>
                <c:pt idx="4692">
                  <c:v>45445</c:v>
                </c:pt>
                <c:pt idx="4693">
                  <c:v>45446</c:v>
                </c:pt>
                <c:pt idx="4694">
                  <c:v>45447</c:v>
                </c:pt>
                <c:pt idx="4695">
                  <c:v>45448</c:v>
                </c:pt>
                <c:pt idx="4696">
                  <c:v>45449</c:v>
                </c:pt>
                <c:pt idx="4697">
                  <c:v>45450</c:v>
                </c:pt>
                <c:pt idx="4698">
                  <c:v>45451</c:v>
                </c:pt>
                <c:pt idx="4699">
                  <c:v>45452</c:v>
                </c:pt>
                <c:pt idx="4700">
                  <c:v>45453</c:v>
                </c:pt>
                <c:pt idx="4701">
                  <c:v>45454</c:v>
                </c:pt>
                <c:pt idx="4702">
                  <c:v>45455</c:v>
                </c:pt>
                <c:pt idx="4703">
                  <c:v>45456</c:v>
                </c:pt>
                <c:pt idx="4704">
                  <c:v>45457</c:v>
                </c:pt>
                <c:pt idx="4705">
                  <c:v>45458</c:v>
                </c:pt>
                <c:pt idx="4706">
                  <c:v>45459</c:v>
                </c:pt>
                <c:pt idx="4707">
                  <c:v>45460</c:v>
                </c:pt>
                <c:pt idx="4708">
                  <c:v>45461</c:v>
                </c:pt>
                <c:pt idx="4709">
                  <c:v>45462</c:v>
                </c:pt>
                <c:pt idx="4710">
                  <c:v>45463</c:v>
                </c:pt>
                <c:pt idx="4711">
                  <c:v>45464</c:v>
                </c:pt>
                <c:pt idx="4712">
                  <c:v>45465</c:v>
                </c:pt>
                <c:pt idx="4713">
                  <c:v>45466</c:v>
                </c:pt>
                <c:pt idx="4714">
                  <c:v>45467</c:v>
                </c:pt>
                <c:pt idx="4715">
                  <c:v>45468</c:v>
                </c:pt>
                <c:pt idx="4716">
                  <c:v>45469</c:v>
                </c:pt>
                <c:pt idx="4717">
                  <c:v>45470</c:v>
                </c:pt>
                <c:pt idx="4718">
                  <c:v>45471</c:v>
                </c:pt>
                <c:pt idx="4719">
                  <c:v>45472</c:v>
                </c:pt>
                <c:pt idx="4720">
                  <c:v>45473</c:v>
                </c:pt>
                <c:pt idx="4721">
                  <c:v>45474</c:v>
                </c:pt>
                <c:pt idx="4722">
                  <c:v>45475</c:v>
                </c:pt>
                <c:pt idx="4723">
                  <c:v>45476</c:v>
                </c:pt>
                <c:pt idx="4724">
                  <c:v>45477</c:v>
                </c:pt>
                <c:pt idx="4725">
                  <c:v>45478</c:v>
                </c:pt>
                <c:pt idx="4726">
                  <c:v>45479</c:v>
                </c:pt>
                <c:pt idx="4727">
                  <c:v>45480</c:v>
                </c:pt>
                <c:pt idx="4728">
                  <c:v>45481</c:v>
                </c:pt>
                <c:pt idx="4729">
                  <c:v>45482</c:v>
                </c:pt>
                <c:pt idx="4730">
                  <c:v>45483</c:v>
                </c:pt>
                <c:pt idx="4731">
                  <c:v>45484</c:v>
                </c:pt>
                <c:pt idx="4732">
                  <c:v>45485</c:v>
                </c:pt>
                <c:pt idx="4733">
                  <c:v>45486</c:v>
                </c:pt>
                <c:pt idx="4734">
                  <c:v>45487</c:v>
                </c:pt>
                <c:pt idx="4735">
                  <c:v>45488</c:v>
                </c:pt>
                <c:pt idx="4736">
                  <c:v>45489</c:v>
                </c:pt>
                <c:pt idx="4737">
                  <c:v>45490</c:v>
                </c:pt>
                <c:pt idx="4738">
                  <c:v>45491</c:v>
                </c:pt>
                <c:pt idx="4739">
                  <c:v>45492</c:v>
                </c:pt>
                <c:pt idx="4740">
                  <c:v>45493</c:v>
                </c:pt>
                <c:pt idx="4741">
                  <c:v>45494</c:v>
                </c:pt>
                <c:pt idx="4742">
                  <c:v>45495</c:v>
                </c:pt>
                <c:pt idx="4743">
                  <c:v>45496</c:v>
                </c:pt>
                <c:pt idx="4744">
                  <c:v>45497</c:v>
                </c:pt>
                <c:pt idx="4745">
                  <c:v>45498</c:v>
                </c:pt>
                <c:pt idx="4746">
                  <c:v>45499</c:v>
                </c:pt>
                <c:pt idx="4747">
                  <c:v>45500</c:v>
                </c:pt>
                <c:pt idx="4748">
                  <c:v>45501</c:v>
                </c:pt>
                <c:pt idx="4749">
                  <c:v>45502</c:v>
                </c:pt>
                <c:pt idx="4750">
                  <c:v>45503</c:v>
                </c:pt>
                <c:pt idx="4751">
                  <c:v>45504</c:v>
                </c:pt>
              </c:numCache>
            </c:numRef>
          </c:cat>
          <c:val>
            <c:numRef>
              <c:f>'ZYAU Index'!$N$3:$N$4754</c:f>
              <c:numCache>
                <c:formatCode>0%</c:formatCode>
                <c:ptCount val="4752"/>
                <c:pt idx="0">
                  <c:v>0</c:v>
                </c:pt>
                <c:pt idx="1">
                  <c:v>0</c:v>
                </c:pt>
                <c:pt idx="2">
                  <c:v>0</c:v>
                </c:pt>
                <c:pt idx="3">
                  <c:v>1.6809999999999992E-2</c:v>
                </c:pt>
                <c:pt idx="4">
                  <c:v>1.5399999999998748E-3</c:v>
                </c:pt>
                <c:pt idx="5">
                  <c:v>-1.9619999999999971E-2</c:v>
                </c:pt>
                <c:pt idx="6">
                  <c:v>-3.4079999999999999E-2</c:v>
                </c:pt>
                <c:pt idx="7">
                  <c:v>-6.6280000000000006E-2</c:v>
                </c:pt>
                <c:pt idx="8">
                  <c:v>-6.6280000000000006E-2</c:v>
                </c:pt>
                <c:pt idx="9">
                  <c:v>-6.6280000000000006E-2</c:v>
                </c:pt>
                <c:pt idx="10">
                  <c:v>-9.1250000000000053E-2</c:v>
                </c:pt>
                <c:pt idx="11">
                  <c:v>-7.9609999999999959E-2</c:v>
                </c:pt>
                <c:pt idx="12">
                  <c:v>-5.5809999999999915E-2</c:v>
                </c:pt>
                <c:pt idx="13">
                  <c:v>-5.1309999999999967E-2</c:v>
                </c:pt>
                <c:pt idx="14">
                  <c:v>-4.4970000000000065E-2</c:v>
                </c:pt>
                <c:pt idx="15">
                  <c:v>-4.4970000000000065E-2</c:v>
                </c:pt>
                <c:pt idx="16">
                  <c:v>-4.4970000000000065E-2</c:v>
                </c:pt>
                <c:pt idx="17">
                  <c:v>-1.9469999999999987E-2</c:v>
                </c:pt>
                <c:pt idx="18">
                  <c:v>-2.7349999999999985E-2</c:v>
                </c:pt>
                <c:pt idx="19">
                  <c:v>-1.1519999999999975E-2</c:v>
                </c:pt>
                <c:pt idx="20">
                  <c:v>-1.7149999999999999E-2</c:v>
                </c:pt>
                <c:pt idx="21">
                  <c:v>-4.986999999999997E-2</c:v>
                </c:pt>
                <c:pt idx="22">
                  <c:v>-4.986999999999997E-2</c:v>
                </c:pt>
                <c:pt idx="23">
                  <c:v>-4.986999999999997E-2</c:v>
                </c:pt>
                <c:pt idx="24">
                  <c:v>-5.3190000000000071E-2</c:v>
                </c:pt>
                <c:pt idx="25">
                  <c:v>-2.8309999999999946E-2</c:v>
                </c:pt>
                <c:pt idx="26">
                  <c:v>-2.7210000000000067E-2</c:v>
                </c:pt>
                <c:pt idx="27">
                  <c:v>-1.2510000000000021E-2</c:v>
                </c:pt>
                <c:pt idx="28">
                  <c:v>-1.4190000000000036E-2</c:v>
                </c:pt>
                <c:pt idx="29">
                  <c:v>-1.4190000000000036E-2</c:v>
                </c:pt>
                <c:pt idx="30">
                  <c:v>-1.4190000000000036E-2</c:v>
                </c:pt>
                <c:pt idx="31">
                  <c:v>-1.8899999999999473E-3</c:v>
                </c:pt>
                <c:pt idx="32">
                  <c:v>-2.1700000000000053E-3</c:v>
                </c:pt>
                <c:pt idx="33">
                  <c:v>4.8699999999999299E-3</c:v>
                </c:pt>
                <c:pt idx="34">
                  <c:v>8.680000000000021E-3</c:v>
                </c:pt>
                <c:pt idx="35">
                  <c:v>-6.0700000000000198E-3</c:v>
                </c:pt>
                <c:pt idx="36">
                  <c:v>-6.0700000000000198E-3</c:v>
                </c:pt>
                <c:pt idx="37">
                  <c:v>-6.0700000000000198E-3</c:v>
                </c:pt>
                <c:pt idx="38">
                  <c:v>-2.6989999999999958E-2</c:v>
                </c:pt>
                <c:pt idx="39">
                  <c:v>-4.1690000000000005E-2</c:v>
                </c:pt>
                <c:pt idx="40">
                  <c:v>-1.4710000000000001E-2</c:v>
                </c:pt>
                <c:pt idx="41">
                  <c:v>-1.4080000000000092E-2</c:v>
                </c:pt>
                <c:pt idx="42">
                  <c:v>-8.78000000000001E-3</c:v>
                </c:pt>
                <c:pt idx="43">
                  <c:v>-8.78000000000001E-3</c:v>
                </c:pt>
                <c:pt idx="44">
                  <c:v>-8.78000000000001E-3</c:v>
                </c:pt>
                <c:pt idx="45">
                  <c:v>-4.2649999999999966E-2</c:v>
                </c:pt>
                <c:pt idx="46">
                  <c:v>-3.6519999999999997E-2</c:v>
                </c:pt>
                <c:pt idx="47">
                  <c:v>-5.0169999999999937E-2</c:v>
                </c:pt>
                <c:pt idx="48">
                  <c:v>-3.5070000000000046E-2</c:v>
                </c:pt>
                <c:pt idx="49">
                  <c:v>-2.1070000000000033E-2</c:v>
                </c:pt>
                <c:pt idx="50">
                  <c:v>-2.1070000000000033E-2</c:v>
                </c:pt>
                <c:pt idx="51">
                  <c:v>-2.1070000000000033E-2</c:v>
                </c:pt>
                <c:pt idx="52">
                  <c:v>-3.5610000000000031E-2</c:v>
                </c:pt>
                <c:pt idx="53">
                  <c:v>-4.4240000000000057E-2</c:v>
                </c:pt>
                <c:pt idx="54">
                  <c:v>-3.7240000000000051E-2</c:v>
                </c:pt>
                <c:pt idx="55">
                  <c:v>-5.4279999999999995E-2</c:v>
                </c:pt>
                <c:pt idx="56">
                  <c:v>-6.2730000000000063E-2</c:v>
                </c:pt>
                <c:pt idx="57">
                  <c:v>-6.2730000000000063E-2</c:v>
                </c:pt>
                <c:pt idx="58">
                  <c:v>-6.2730000000000063E-2</c:v>
                </c:pt>
                <c:pt idx="59">
                  <c:v>-5.8549999999999991E-2</c:v>
                </c:pt>
                <c:pt idx="60">
                  <c:v>-2.6679999999999926E-2</c:v>
                </c:pt>
                <c:pt idx="61">
                  <c:v>-1.7820000000000058E-2</c:v>
                </c:pt>
                <c:pt idx="62">
                  <c:v>-2.2240000000000038E-2</c:v>
                </c:pt>
                <c:pt idx="63">
                  <c:v>-2.1429999999999949E-2</c:v>
                </c:pt>
                <c:pt idx="64">
                  <c:v>-2.1429999999999949E-2</c:v>
                </c:pt>
                <c:pt idx="65">
                  <c:v>-2.1429999999999949E-2</c:v>
                </c:pt>
                <c:pt idx="66">
                  <c:v>-4.9240000000000061E-2</c:v>
                </c:pt>
                <c:pt idx="67">
                  <c:v>-5.706E-2</c:v>
                </c:pt>
                <c:pt idx="68">
                  <c:v>-4.7619999999999996E-2</c:v>
                </c:pt>
                <c:pt idx="69">
                  <c:v>-1.6190000000000038E-2</c:v>
                </c:pt>
                <c:pt idx="70">
                  <c:v>4.750000000000032E-3</c:v>
                </c:pt>
                <c:pt idx="71">
                  <c:v>4.750000000000032E-3</c:v>
                </c:pt>
                <c:pt idx="72">
                  <c:v>4.750000000000032E-3</c:v>
                </c:pt>
                <c:pt idx="73">
                  <c:v>1.6049999999999898E-2</c:v>
                </c:pt>
                <c:pt idx="74">
                  <c:v>2.3840000000000083E-2</c:v>
                </c:pt>
                <c:pt idx="75">
                  <c:v>1.971999999999996E-2</c:v>
                </c:pt>
                <c:pt idx="76">
                  <c:v>2.5680000000000147E-2</c:v>
                </c:pt>
                <c:pt idx="77">
                  <c:v>1.9299999999999873E-2</c:v>
                </c:pt>
                <c:pt idx="78">
                  <c:v>1.9299999999999873E-2</c:v>
                </c:pt>
                <c:pt idx="79">
                  <c:v>1.9299999999999873E-2</c:v>
                </c:pt>
                <c:pt idx="80">
                  <c:v>3.4619999999999873E-2</c:v>
                </c:pt>
                <c:pt idx="81">
                  <c:v>2.0650000000000057E-2</c:v>
                </c:pt>
                <c:pt idx="82">
                  <c:v>3.232999999999997E-2</c:v>
                </c:pt>
                <c:pt idx="83">
                  <c:v>2.0140000000000047E-2</c:v>
                </c:pt>
                <c:pt idx="84">
                  <c:v>1.8820000000000059E-2</c:v>
                </c:pt>
                <c:pt idx="85">
                  <c:v>1.8820000000000059E-2</c:v>
                </c:pt>
                <c:pt idx="86">
                  <c:v>1.8820000000000059E-2</c:v>
                </c:pt>
                <c:pt idx="87">
                  <c:v>4.3670000000000098E-2</c:v>
                </c:pt>
                <c:pt idx="88">
                  <c:v>3.499999999999992E-2</c:v>
                </c:pt>
                <c:pt idx="89">
                  <c:v>4.0789999999999882E-2</c:v>
                </c:pt>
                <c:pt idx="90">
                  <c:v>6.2549999999999883E-2</c:v>
                </c:pt>
                <c:pt idx="91">
                  <c:v>6.5520000000000023E-2</c:v>
                </c:pt>
                <c:pt idx="92">
                  <c:v>6.5520000000000023E-2</c:v>
                </c:pt>
                <c:pt idx="93">
                  <c:v>6.5520000000000023E-2</c:v>
                </c:pt>
                <c:pt idx="94">
                  <c:v>5.2229999999999999E-2</c:v>
                </c:pt>
                <c:pt idx="95">
                  <c:v>3.7730000000000041E-2</c:v>
                </c:pt>
                <c:pt idx="96">
                  <c:v>2.5770000000000071E-2</c:v>
                </c:pt>
                <c:pt idx="97">
                  <c:v>1.8809999999999993E-2</c:v>
                </c:pt>
                <c:pt idx="98">
                  <c:v>4.0569999999999995E-2</c:v>
                </c:pt>
                <c:pt idx="99">
                  <c:v>4.0569999999999995E-2</c:v>
                </c:pt>
                <c:pt idx="100">
                  <c:v>4.0569999999999995E-2</c:v>
                </c:pt>
                <c:pt idx="101">
                  <c:v>4.2859999999999898E-2</c:v>
                </c:pt>
                <c:pt idx="102">
                  <c:v>4.6859999999999902E-2</c:v>
                </c:pt>
                <c:pt idx="103">
                  <c:v>5.7450000000000001E-2</c:v>
                </c:pt>
                <c:pt idx="104">
                  <c:v>4.1160000000000085E-2</c:v>
                </c:pt>
                <c:pt idx="105">
                  <c:v>5.2369999999999806E-2</c:v>
                </c:pt>
                <c:pt idx="106">
                  <c:v>5.2369999999999806E-2</c:v>
                </c:pt>
                <c:pt idx="107">
                  <c:v>5.2369999999999806E-2</c:v>
                </c:pt>
                <c:pt idx="108">
                  <c:v>5.4810000000000025E-2</c:v>
                </c:pt>
                <c:pt idx="109">
                  <c:v>5.418999999999996E-2</c:v>
                </c:pt>
                <c:pt idx="110">
                  <c:v>4.3760000000000021E-2</c:v>
                </c:pt>
                <c:pt idx="111">
                  <c:v>4.5250000000000012E-2</c:v>
                </c:pt>
                <c:pt idx="112">
                  <c:v>2.6000000000000023E-2</c:v>
                </c:pt>
                <c:pt idx="113">
                  <c:v>2.6000000000000023E-2</c:v>
                </c:pt>
                <c:pt idx="114">
                  <c:v>2.6000000000000023E-2</c:v>
                </c:pt>
                <c:pt idx="115">
                  <c:v>2.4250000000000105E-2</c:v>
                </c:pt>
                <c:pt idx="116">
                  <c:v>1.8220000000000125E-2</c:v>
                </c:pt>
                <c:pt idx="117">
                  <c:v>-1.0299999999999754E-3</c:v>
                </c:pt>
                <c:pt idx="118">
                  <c:v>-4.789999999999961E-3</c:v>
                </c:pt>
                <c:pt idx="119">
                  <c:v>-2.3120000000000029E-2</c:v>
                </c:pt>
                <c:pt idx="120">
                  <c:v>-2.3120000000000029E-2</c:v>
                </c:pt>
                <c:pt idx="121">
                  <c:v>-2.3120000000000029E-2</c:v>
                </c:pt>
                <c:pt idx="122">
                  <c:v>-3.0999999999999917E-3</c:v>
                </c:pt>
                <c:pt idx="123">
                  <c:v>8.4699999999999775E-3</c:v>
                </c:pt>
                <c:pt idx="124">
                  <c:v>1.4089999999999936E-2</c:v>
                </c:pt>
                <c:pt idx="125">
                  <c:v>3.9779999999999927E-2</c:v>
                </c:pt>
                <c:pt idx="126">
                  <c:v>5.6030000000000024E-2</c:v>
                </c:pt>
                <c:pt idx="127">
                  <c:v>5.6030000000000024E-2</c:v>
                </c:pt>
                <c:pt idx="128">
                  <c:v>5.6030000000000024E-2</c:v>
                </c:pt>
                <c:pt idx="129">
                  <c:v>6.3280000000000003E-2</c:v>
                </c:pt>
                <c:pt idx="130">
                  <c:v>5.2159999999999984E-2</c:v>
                </c:pt>
                <c:pt idx="131">
                  <c:v>5.8900000000000174E-2</c:v>
                </c:pt>
                <c:pt idx="132">
                  <c:v>5.630999999999986E-2</c:v>
                </c:pt>
                <c:pt idx="133">
                  <c:v>4.0390000000000148E-2</c:v>
                </c:pt>
                <c:pt idx="134">
                  <c:v>4.0390000000000148E-2</c:v>
                </c:pt>
                <c:pt idx="135">
                  <c:v>4.0390000000000148E-2</c:v>
                </c:pt>
                <c:pt idx="136">
                  <c:v>4.9859999999999793E-2</c:v>
                </c:pt>
                <c:pt idx="137">
                  <c:v>3.886999999999996E-2</c:v>
                </c:pt>
                <c:pt idx="138">
                  <c:v>3.8920000000000066E-2</c:v>
                </c:pt>
                <c:pt idx="139">
                  <c:v>3.1029999999999891E-2</c:v>
                </c:pt>
                <c:pt idx="140">
                  <c:v>3.4349999999999881E-2</c:v>
                </c:pt>
                <c:pt idx="141">
                  <c:v>3.4349999999999881E-2</c:v>
                </c:pt>
                <c:pt idx="142">
                  <c:v>3.4349999999999881E-2</c:v>
                </c:pt>
                <c:pt idx="143">
                  <c:v>1.1630000000000029E-2</c:v>
                </c:pt>
                <c:pt idx="144">
                  <c:v>1.0860000000000092E-2</c:v>
                </c:pt>
                <c:pt idx="145">
                  <c:v>2.9630000000000045E-2</c:v>
                </c:pt>
                <c:pt idx="146">
                  <c:v>2.0240000000000036E-2</c:v>
                </c:pt>
                <c:pt idx="147">
                  <c:v>3.0890000000000084E-2</c:v>
                </c:pt>
                <c:pt idx="148">
                  <c:v>3.0890000000000084E-2</c:v>
                </c:pt>
                <c:pt idx="149">
                  <c:v>3.0890000000000084E-2</c:v>
                </c:pt>
                <c:pt idx="150">
                  <c:v>3.0890000000000084E-2</c:v>
                </c:pt>
                <c:pt idx="151">
                  <c:v>3.0890000000000084E-2</c:v>
                </c:pt>
                <c:pt idx="152">
                  <c:v>2.1169999999999911E-2</c:v>
                </c:pt>
                <c:pt idx="153">
                  <c:v>1.9290000000000029E-2</c:v>
                </c:pt>
                <c:pt idx="154">
                  <c:v>1.5120000000000022E-2</c:v>
                </c:pt>
                <c:pt idx="155">
                  <c:v>1.5120000000000022E-2</c:v>
                </c:pt>
                <c:pt idx="156">
                  <c:v>1.5120000000000022E-2</c:v>
                </c:pt>
                <c:pt idx="157">
                  <c:v>1.5120000000000022E-2</c:v>
                </c:pt>
                <c:pt idx="158">
                  <c:v>2.458999999999989E-2</c:v>
                </c:pt>
                <c:pt idx="159">
                  <c:v>4.2710000000000026E-2</c:v>
                </c:pt>
                <c:pt idx="160">
                  <c:v>3.1509999999999927E-2</c:v>
                </c:pt>
                <c:pt idx="161">
                  <c:v>2.2070000000000034E-2</c:v>
                </c:pt>
                <c:pt idx="162">
                  <c:v>2.2070000000000034E-2</c:v>
                </c:pt>
                <c:pt idx="163">
                  <c:v>2.2070000000000034E-2</c:v>
                </c:pt>
                <c:pt idx="164">
                  <c:v>2.1740000000000093E-2</c:v>
                </c:pt>
                <c:pt idx="165">
                  <c:v>2.9970000000000052E-2</c:v>
                </c:pt>
                <c:pt idx="166">
                  <c:v>3.5609999999999919E-2</c:v>
                </c:pt>
                <c:pt idx="167">
                  <c:v>2.6660000000000128E-2</c:v>
                </c:pt>
                <c:pt idx="168">
                  <c:v>2.7689999999999992E-2</c:v>
                </c:pt>
                <c:pt idx="169">
                  <c:v>2.7689999999999992E-2</c:v>
                </c:pt>
                <c:pt idx="170">
                  <c:v>2.7689999999999992E-2</c:v>
                </c:pt>
                <c:pt idx="171">
                  <c:v>1.6250000000000098E-2</c:v>
                </c:pt>
                <c:pt idx="172">
                  <c:v>3.120999999999996E-2</c:v>
                </c:pt>
                <c:pt idx="173">
                  <c:v>2.7630000000000043E-2</c:v>
                </c:pt>
                <c:pt idx="174">
                  <c:v>2.6070000000000038E-2</c:v>
                </c:pt>
                <c:pt idx="175">
                  <c:v>3.2170000000000032E-2</c:v>
                </c:pt>
                <c:pt idx="176">
                  <c:v>3.2170000000000032E-2</c:v>
                </c:pt>
                <c:pt idx="177">
                  <c:v>3.2170000000000032E-2</c:v>
                </c:pt>
                <c:pt idx="178">
                  <c:v>3.1390000000000029E-2</c:v>
                </c:pt>
                <c:pt idx="179">
                  <c:v>3.0960000000000099E-2</c:v>
                </c:pt>
                <c:pt idx="180">
                  <c:v>4.5279999999999987E-2</c:v>
                </c:pt>
                <c:pt idx="181">
                  <c:v>4.5279999999999987E-2</c:v>
                </c:pt>
                <c:pt idx="182">
                  <c:v>4.63699999999998E-2</c:v>
                </c:pt>
                <c:pt idx="183">
                  <c:v>4.63699999999998E-2</c:v>
                </c:pt>
                <c:pt idx="184">
                  <c:v>4.63699999999998E-2</c:v>
                </c:pt>
                <c:pt idx="185">
                  <c:v>4.2130000000000001E-2</c:v>
                </c:pt>
                <c:pt idx="186">
                  <c:v>4.1890000000000205E-2</c:v>
                </c:pt>
                <c:pt idx="187">
                  <c:v>3.2569999999999988E-2</c:v>
                </c:pt>
                <c:pt idx="188">
                  <c:v>3.9490000000000025E-2</c:v>
                </c:pt>
                <c:pt idx="189">
                  <c:v>3.4219999999999917E-2</c:v>
                </c:pt>
                <c:pt idx="190">
                  <c:v>3.4219999999999917E-2</c:v>
                </c:pt>
                <c:pt idx="191">
                  <c:v>3.4219999999999917E-2</c:v>
                </c:pt>
                <c:pt idx="192">
                  <c:v>4.532999999999987E-2</c:v>
                </c:pt>
                <c:pt idx="193">
                  <c:v>4.0219999999999922E-2</c:v>
                </c:pt>
                <c:pt idx="194">
                  <c:v>4.3590000000000018E-2</c:v>
                </c:pt>
                <c:pt idx="195">
                  <c:v>4.4099999999999806E-2</c:v>
                </c:pt>
                <c:pt idx="196">
                  <c:v>3.7220000000000031E-2</c:v>
                </c:pt>
                <c:pt idx="197">
                  <c:v>3.7220000000000031E-2</c:v>
                </c:pt>
                <c:pt idx="198">
                  <c:v>3.7220000000000031E-2</c:v>
                </c:pt>
                <c:pt idx="199">
                  <c:v>4.8000000000000043E-2</c:v>
                </c:pt>
                <c:pt idx="200">
                  <c:v>3.7140000000000173E-2</c:v>
                </c:pt>
                <c:pt idx="201">
                  <c:v>3.8619999999999877E-2</c:v>
                </c:pt>
                <c:pt idx="202">
                  <c:v>2.1050000000000013E-2</c:v>
                </c:pt>
                <c:pt idx="203">
                  <c:v>2.6710000000000012E-2</c:v>
                </c:pt>
                <c:pt idx="204">
                  <c:v>2.6710000000000012E-2</c:v>
                </c:pt>
                <c:pt idx="205">
                  <c:v>2.6710000000000012E-2</c:v>
                </c:pt>
                <c:pt idx="206">
                  <c:v>4.3080000000000007E-2</c:v>
                </c:pt>
                <c:pt idx="207">
                  <c:v>5.1910000000000123E-2</c:v>
                </c:pt>
                <c:pt idx="208">
                  <c:v>5.0089999999999968E-2</c:v>
                </c:pt>
                <c:pt idx="209">
                  <c:v>4.3749999999999956E-2</c:v>
                </c:pt>
                <c:pt idx="210">
                  <c:v>5.0950000000000051E-2</c:v>
                </c:pt>
                <c:pt idx="211">
                  <c:v>5.0950000000000051E-2</c:v>
                </c:pt>
                <c:pt idx="212">
                  <c:v>5.0950000000000051E-2</c:v>
                </c:pt>
                <c:pt idx="213">
                  <c:v>4.6519999999999895E-2</c:v>
                </c:pt>
                <c:pt idx="214">
                  <c:v>4.3539999999999912E-2</c:v>
                </c:pt>
                <c:pt idx="215">
                  <c:v>5.1220000000000043E-2</c:v>
                </c:pt>
                <c:pt idx="216">
                  <c:v>4.6990000000000087E-2</c:v>
                </c:pt>
                <c:pt idx="217">
                  <c:v>5.213000000000001E-2</c:v>
                </c:pt>
                <c:pt idx="218">
                  <c:v>5.213000000000001E-2</c:v>
                </c:pt>
                <c:pt idx="219">
                  <c:v>5.213000000000001E-2</c:v>
                </c:pt>
                <c:pt idx="220">
                  <c:v>5.325000000000002E-2</c:v>
                </c:pt>
                <c:pt idx="221">
                  <c:v>4.3800000000000061E-2</c:v>
                </c:pt>
                <c:pt idx="222">
                  <c:v>2.9339999999999922E-2</c:v>
                </c:pt>
                <c:pt idx="223">
                  <c:v>3.5650000000000182E-2</c:v>
                </c:pt>
                <c:pt idx="224">
                  <c:v>4.2089999999999961E-2</c:v>
                </c:pt>
                <c:pt idx="225">
                  <c:v>4.2089999999999961E-2</c:v>
                </c:pt>
                <c:pt idx="226">
                  <c:v>4.2089999999999961E-2</c:v>
                </c:pt>
                <c:pt idx="227">
                  <c:v>3.6420000000000119E-2</c:v>
                </c:pt>
                <c:pt idx="228">
                  <c:v>5.1970000000000072E-2</c:v>
                </c:pt>
                <c:pt idx="229">
                  <c:v>6.3280000000000003E-2</c:v>
                </c:pt>
                <c:pt idx="230">
                  <c:v>6.4920000000000089E-2</c:v>
                </c:pt>
                <c:pt idx="231">
                  <c:v>6.9290000000000074E-2</c:v>
                </c:pt>
                <c:pt idx="232">
                  <c:v>6.9290000000000074E-2</c:v>
                </c:pt>
                <c:pt idx="233">
                  <c:v>6.9290000000000074E-2</c:v>
                </c:pt>
                <c:pt idx="234">
                  <c:v>7.4279999999999902E-2</c:v>
                </c:pt>
                <c:pt idx="235">
                  <c:v>7.128000000000001E-2</c:v>
                </c:pt>
                <c:pt idx="236">
                  <c:v>6.7849999999999966E-2</c:v>
                </c:pt>
                <c:pt idx="237">
                  <c:v>7.6150000000000162E-2</c:v>
                </c:pt>
                <c:pt idx="238">
                  <c:v>7.9390000000000072E-2</c:v>
                </c:pt>
                <c:pt idx="239">
                  <c:v>7.9390000000000072E-2</c:v>
                </c:pt>
                <c:pt idx="240">
                  <c:v>7.9390000000000072E-2</c:v>
                </c:pt>
                <c:pt idx="241">
                  <c:v>7.8670000000000018E-2</c:v>
                </c:pt>
                <c:pt idx="242">
                  <c:v>8.9239999999999986E-2</c:v>
                </c:pt>
                <c:pt idx="243">
                  <c:v>0.10213000000000005</c:v>
                </c:pt>
                <c:pt idx="244">
                  <c:v>0.10406000000000004</c:v>
                </c:pt>
                <c:pt idx="245">
                  <c:v>0.10166000000000008</c:v>
                </c:pt>
                <c:pt idx="246">
                  <c:v>0.10166000000000008</c:v>
                </c:pt>
                <c:pt idx="247">
                  <c:v>0.10166000000000008</c:v>
                </c:pt>
                <c:pt idx="248">
                  <c:v>9.633999999999987E-2</c:v>
                </c:pt>
                <c:pt idx="249">
                  <c:v>9.8829999999999973E-2</c:v>
                </c:pt>
                <c:pt idx="250">
                  <c:v>0.10311999999999988</c:v>
                </c:pt>
                <c:pt idx="251">
                  <c:v>9.9380000000000024E-2</c:v>
                </c:pt>
                <c:pt idx="252">
                  <c:v>9.9380000000000024E-2</c:v>
                </c:pt>
                <c:pt idx="253">
                  <c:v>9.9380000000000024E-2</c:v>
                </c:pt>
                <c:pt idx="254">
                  <c:v>9.9380000000000024E-2</c:v>
                </c:pt>
                <c:pt idx="255">
                  <c:v>9.9380000000000024E-2</c:v>
                </c:pt>
                <c:pt idx="256">
                  <c:v>9.1679999999999984E-2</c:v>
                </c:pt>
                <c:pt idx="257">
                  <c:v>7.8869999999999996E-2</c:v>
                </c:pt>
                <c:pt idx="258">
                  <c:v>8.8099999999999845E-2</c:v>
                </c:pt>
                <c:pt idx="259">
                  <c:v>9.5579999999999998E-2</c:v>
                </c:pt>
                <c:pt idx="260">
                  <c:v>9.5579999999999998E-2</c:v>
                </c:pt>
                <c:pt idx="261">
                  <c:v>9.5579999999999998E-2</c:v>
                </c:pt>
                <c:pt idx="262">
                  <c:v>9.0049999999999963E-2</c:v>
                </c:pt>
                <c:pt idx="263">
                  <c:v>8.7820000000000009E-2</c:v>
                </c:pt>
                <c:pt idx="264">
                  <c:v>9.9010000000000042E-2</c:v>
                </c:pt>
                <c:pt idx="265">
                  <c:v>0.10182000000000002</c:v>
                </c:pt>
                <c:pt idx="266">
                  <c:v>0.10080999999999984</c:v>
                </c:pt>
                <c:pt idx="267">
                  <c:v>0.10080999999999984</c:v>
                </c:pt>
                <c:pt idx="268">
                  <c:v>0.10080999999999984</c:v>
                </c:pt>
                <c:pt idx="269">
                  <c:v>0.10036999999999985</c:v>
                </c:pt>
                <c:pt idx="270">
                  <c:v>0.10933999999999999</c:v>
                </c:pt>
                <c:pt idx="271">
                  <c:v>0.10933999999999999</c:v>
                </c:pt>
                <c:pt idx="272">
                  <c:v>0.1161500000000002</c:v>
                </c:pt>
                <c:pt idx="273">
                  <c:v>0.11409999999999987</c:v>
                </c:pt>
                <c:pt idx="274">
                  <c:v>0.11409999999999987</c:v>
                </c:pt>
                <c:pt idx="275">
                  <c:v>0.11409999999999987</c:v>
                </c:pt>
                <c:pt idx="276">
                  <c:v>0.1203599999999998</c:v>
                </c:pt>
                <c:pt idx="277">
                  <c:v>0.12768000000000002</c:v>
                </c:pt>
                <c:pt idx="278">
                  <c:v>0.1240699999999999</c:v>
                </c:pt>
                <c:pt idx="279">
                  <c:v>0.12378</c:v>
                </c:pt>
                <c:pt idx="280">
                  <c:v>0.11895000000000011</c:v>
                </c:pt>
                <c:pt idx="281">
                  <c:v>0.11895000000000011</c:v>
                </c:pt>
                <c:pt idx="282">
                  <c:v>0.11895000000000011</c:v>
                </c:pt>
                <c:pt idx="283">
                  <c:v>0.10017000000000009</c:v>
                </c:pt>
                <c:pt idx="284">
                  <c:v>0.10027999999999992</c:v>
                </c:pt>
                <c:pt idx="285">
                  <c:v>9.4759999999999955E-2</c:v>
                </c:pt>
                <c:pt idx="286">
                  <c:v>9.9520000000000053E-2</c:v>
                </c:pt>
                <c:pt idx="287">
                  <c:v>9.5760000000000067E-2</c:v>
                </c:pt>
                <c:pt idx="288">
                  <c:v>9.5760000000000067E-2</c:v>
                </c:pt>
                <c:pt idx="289">
                  <c:v>9.5760000000000067E-2</c:v>
                </c:pt>
                <c:pt idx="290">
                  <c:v>0.10661999999999994</c:v>
                </c:pt>
                <c:pt idx="291">
                  <c:v>0.10306999999999999</c:v>
                </c:pt>
                <c:pt idx="292">
                  <c:v>8.052999999999999E-2</c:v>
                </c:pt>
                <c:pt idx="293">
                  <c:v>7.235999999999998E-2</c:v>
                </c:pt>
                <c:pt idx="294">
                  <c:v>4.0890000000000093E-2</c:v>
                </c:pt>
                <c:pt idx="295">
                  <c:v>4.0890000000000093E-2</c:v>
                </c:pt>
                <c:pt idx="296">
                  <c:v>4.0890000000000093E-2</c:v>
                </c:pt>
                <c:pt idx="297">
                  <c:v>4.6429999999999971E-2</c:v>
                </c:pt>
                <c:pt idx="298">
                  <c:v>5.9849999999999959E-2</c:v>
                </c:pt>
                <c:pt idx="299">
                  <c:v>4.4640000000000013E-2</c:v>
                </c:pt>
                <c:pt idx="300">
                  <c:v>3.9209999999999967E-2</c:v>
                </c:pt>
                <c:pt idx="301">
                  <c:v>3.3890000000000198E-2</c:v>
                </c:pt>
                <c:pt idx="302">
                  <c:v>3.3890000000000198E-2</c:v>
                </c:pt>
                <c:pt idx="303">
                  <c:v>3.3890000000000198E-2</c:v>
                </c:pt>
                <c:pt idx="304">
                  <c:v>4.0769999999999973E-2</c:v>
                </c:pt>
                <c:pt idx="305">
                  <c:v>5.320999999999998E-2</c:v>
                </c:pt>
                <c:pt idx="306">
                  <c:v>5.0950000000000051E-2</c:v>
                </c:pt>
                <c:pt idx="307">
                  <c:v>4.7989999999999977E-2</c:v>
                </c:pt>
                <c:pt idx="308">
                  <c:v>4.8799999999999955E-2</c:v>
                </c:pt>
                <c:pt idx="309">
                  <c:v>4.8799999999999955E-2</c:v>
                </c:pt>
                <c:pt idx="310">
                  <c:v>4.8799999999999955E-2</c:v>
                </c:pt>
                <c:pt idx="311">
                  <c:v>3.0630000000000157E-2</c:v>
                </c:pt>
                <c:pt idx="312">
                  <c:v>4.6089999999999964E-2</c:v>
                </c:pt>
                <c:pt idx="313">
                  <c:v>4.6349999999999891E-2</c:v>
                </c:pt>
                <c:pt idx="314">
                  <c:v>6.2390000000000168E-2</c:v>
                </c:pt>
                <c:pt idx="315">
                  <c:v>4.8130000000000006E-2</c:v>
                </c:pt>
                <c:pt idx="316">
                  <c:v>4.8130000000000006E-2</c:v>
                </c:pt>
                <c:pt idx="317">
                  <c:v>4.8130000000000006E-2</c:v>
                </c:pt>
                <c:pt idx="318">
                  <c:v>4.8130000000000006E-2</c:v>
                </c:pt>
                <c:pt idx="319">
                  <c:v>5.4259999999999975E-2</c:v>
                </c:pt>
                <c:pt idx="320">
                  <c:v>4.7960000000000003E-2</c:v>
                </c:pt>
                <c:pt idx="321">
                  <c:v>4.3490000000000029E-2</c:v>
                </c:pt>
                <c:pt idx="322">
                  <c:v>5.0170000000000048E-2</c:v>
                </c:pt>
                <c:pt idx="323">
                  <c:v>5.0170000000000048E-2</c:v>
                </c:pt>
                <c:pt idx="324">
                  <c:v>5.0170000000000048E-2</c:v>
                </c:pt>
                <c:pt idx="325">
                  <c:v>6.8869999999999987E-2</c:v>
                </c:pt>
                <c:pt idx="326">
                  <c:v>6.6089999999999982E-2</c:v>
                </c:pt>
                <c:pt idx="327">
                  <c:v>6.7299999999999915E-2</c:v>
                </c:pt>
                <c:pt idx="328">
                  <c:v>5.9440000000000159E-2</c:v>
                </c:pt>
                <c:pt idx="329">
                  <c:v>5.213000000000001E-2</c:v>
                </c:pt>
                <c:pt idx="330">
                  <c:v>5.213000000000001E-2</c:v>
                </c:pt>
                <c:pt idx="331">
                  <c:v>5.213000000000001E-2</c:v>
                </c:pt>
                <c:pt idx="332">
                  <c:v>4.9949999999999939E-2</c:v>
                </c:pt>
                <c:pt idx="333">
                  <c:v>4.726000000000008E-2</c:v>
                </c:pt>
                <c:pt idx="334">
                  <c:v>5.905999999999989E-2</c:v>
                </c:pt>
                <c:pt idx="335">
                  <c:v>6.1410000000000187E-2</c:v>
                </c:pt>
                <c:pt idx="336">
                  <c:v>7.4549999999999894E-2</c:v>
                </c:pt>
                <c:pt idx="337">
                  <c:v>7.4549999999999894E-2</c:v>
                </c:pt>
                <c:pt idx="338">
                  <c:v>7.4549999999999894E-2</c:v>
                </c:pt>
                <c:pt idx="339">
                  <c:v>8.4219999999999962E-2</c:v>
                </c:pt>
                <c:pt idx="340">
                  <c:v>8.4729999999999972E-2</c:v>
                </c:pt>
                <c:pt idx="341">
                  <c:v>9.104000000000001E-2</c:v>
                </c:pt>
                <c:pt idx="342">
                  <c:v>9.0940000000000021E-2</c:v>
                </c:pt>
                <c:pt idx="343">
                  <c:v>9.2150000000000176E-2</c:v>
                </c:pt>
                <c:pt idx="344">
                  <c:v>9.2150000000000176E-2</c:v>
                </c:pt>
                <c:pt idx="345">
                  <c:v>9.2150000000000176E-2</c:v>
                </c:pt>
                <c:pt idx="346">
                  <c:v>8.2940000000000014E-2</c:v>
                </c:pt>
                <c:pt idx="347">
                  <c:v>7.834999999999992E-2</c:v>
                </c:pt>
                <c:pt idx="348">
                  <c:v>8.2880000000000065E-2</c:v>
                </c:pt>
                <c:pt idx="349">
                  <c:v>8.0319999999999947E-2</c:v>
                </c:pt>
                <c:pt idx="350">
                  <c:v>8.6300000000000043E-2</c:v>
                </c:pt>
                <c:pt idx="351">
                  <c:v>8.6300000000000043E-2</c:v>
                </c:pt>
                <c:pt idx="352">
                  <c:v>8.6300000000000043E-2</c:v>
                </c:pt>
                <c:pt idx="353">
                  <c:v>9.1970000000000107E-2</c:v>
                </c:pt>
                <c:pt idx="354">
                  <c:v>0.10494000000000003</c:v>
                </c:pt>
                <c:pt idx="355">
                  <c:v>0.10492000000000012</c:v>
                </c:pt>
                <c:pt idx="356">
                  <c:v>0.12280000000000002</c:v>
                </c:pt>
                <c:pt idx="357">
                  <c:v>0.11803999999999992</c:v>
                </c:pt>
                <c:pt idx="358">
                  <c:v>0.11803999999999992</c:v>
                </c:pt>
                <c:pt idx="359">
                  <c:v>0.11803999999999992</c:v>
                </c:pt>
                <c:pt idx="360">
                  <c:v>0.10292999999999997</c:v>
                </c:pt>
                <c:pt idx="361">
                  <c:v>0.10136999999999996</c:v>
                </c:pt>
                <c:pt idx="362">
                  <c:v>9.90899999999999E-2</c:v>
                </c:pt>
                <c:pt idx="363">
                  <c:v>0.10664000000000007</c:v>
                </c:pt>
                <c:pt idx="364">
                  <c:v>0.12223000000000006</c:v>
                </c:pt>
                <c:pt idx="365">
                  <c:v>0.12223000000000006</c:v>
                </c:pt>
                <c:pt idx="366">
                  <c:v>0.12223000000000006</c:v>
                </c:pt>
                <c:pt idx="367">
                  <c:v>0.13516000000000017</c:v>
                </c:pt>
                <c:pt idx="368">
                  <c:v>0.14111999999999991</c:v>
                </c:pt>
                <c:pt idx="369">
                  <c:v>0.14128000000000007</c:v>
                </c:pt>
                <c:pt idx="370">
                  <c:v>0.13959999999999995</c:v>
                </c:pt>
                <c:pt idx="371">
                  <c:v>0.13059999999999983</c:v>
                </c:pt>
                <c:pt idx="372">
                  <c:v>0.13059999999999983</c:v>
                </c:pt>
                <c:pt idx="373">
                  <c:v>0.13059999999999983</c:v>
                </c:pt>
                <c:pt idx="374">
                  <c:v>0.14143000000000017</c:v>
                </c:pt>
                <c:pt idx="375">
                  <c:v>0.14833999999999992</c:v>
                </c:pt>
                <c:pt idx="376">
                  <c:v>0.15465000000000018</c:v>
                </c:pt>
                <c:pt idx="377">
                  <c:v>0.15023000000000009</c:v>
                </c:pt>
                <c:pt idx="378">
                  <c:v>0.13813000000000009</c:v>
                </c:pt>
                <c:pt idx="379">
                  <c:v>0.13813000000000009</c:v>
                </c:pt>
                <c:pt idx="380">
                  <c:v>0.13813000000000009</c:v>
                </c:pt>
                <c:pt idx="381">
                  <c:v>0.13607999999999998</c:v>
                </c:pt>
                <c:pt idx="382">
                  <c:v>0.13866000000000001</c:v>
                </c:pt>
                <c:pt idx="383">
                  <c:v>0.13776999999999995</c:v>
                </c:pt>
                <c:pt idx="384">
                  <c:v>0.15639000000000003</c:v>
                </c:pt>
                <c:pt idx="385">
                  <c:v>0.16575999999999991</c:v>
                </c:pt>
                <c:pt idx="386">
                  <c:v>0.16575999999999991</c:v>
                </c:pt>
                <c:pt idx="387">
                  <c:v>0.16575999999999991</c:v>
                </c:pt>
                <c:pt idx="388">
                  <c:v>0.17025000000000001</c:v>
                </c:pt>
                <c:pt idx="389">
                  <c:v>0.17696000000000001</c:v>
                </c:pt>
                <c:pt idx="390">
                  <c:v>0.17460999999999993</c:v>
                </c:pt>
                <c:pt idx="391">
                  <c:v>0.17635000000000001</c:v>
                </c:pt>
                <c:pt idx="392">
                  <c:v>0.16978000000000004</c:v>
                </c:pt>
                <c:pt idx="393">
                  <c:v>0.16978000000000004</c:v>
                </c:pt>
                <c:pt idx="394">
                  <c:v>0.16978000000000004</c:v>
                </c:pt>
                <c:pt idx="395">
                  <c:v>0.16958999999999991</c:v>
                </c:pt>
                <c:pt idx="396">
                  <c:v>0.17791000000000001</c:v>
                </c:pt>
                <c:pt idx="397">
                  <c:v>0.17945000000000011</c:v>
                </c:pt>
                <c:pt idx="398">
                  <c:v>0.17596000000000012</c:v>
                </c:pt>
                <c:pt idx="399">
                  <c:v>0.17714000000000008</c:v>
                </c:pt>
                <c:pt idx="400">
                  <c:v>0.17714000000000008</c:v>
                </c:pt>
                <c:pt idx="401">
                  <c:v>0.17714000000000008</c:v>
                </c:pt>
                <c:pt idx="402">
                  <c:v>0.18308999999999997</c:v>
                </c:pt>
                <c:pt idx="403">
                  <c:v>0.17183999999999999</c:v>
                </c:pt>
                <c:pt idx="404">
                  <c:v>0.16527999999999987</c:v>
                </c:pt>
                <c:pt idx="405">
                  <c:v>0.1698900000000001</c:v>
                </c:pt>
                <c:pt idx="406">
                  <c:v>0.16795000000000004</c:v>
                </c:pt>
                <c:pt idx="407">
                  <c:v>0.16795000000000004</c:v>
                </c:pt>
                <c:pt idx="408">
                  <c:v>0.16795000000000004</c:v>
                </c:pt>
                <c:pt idx="409">
                  <c:v>0.16957999999999984</c:v>
                </c:pt>
                <c:pt idx="410">
                  <c:v>0.16711999999999994</c:v>
                </c:pt>
                <c:pt idx="411">
                  <c:v>0.17723</c:v>
                </c:pt>
                <c:pt idx="412">
                  <c:v>0.17368000000000006</c:v>
                </c:pt>
                <c:pt idx="413">
                  <c:v>0.18470000000000009</c:v>
                </c:pt>
                <c:pt idx="414">
                  <c:v>0.18470000000000009</c:v>
                </c:pt>
                <c:pt idx="415">
                  <c:v>0.18470000000000009</c:v>
                </c:pt>
                <c:pt idx="416">
                  <c:v>0.18975999999999993</c:v>
                </c:pt>
                <c:pt idx="417">
                  <c:v>0.18581999999999987</c:v>
                </c:pt>
                <c:pt idx="418">
                  <c:v>0.19145000000000012</c:v>
                </c:pt>
                <c:pt idx="419">
                  <c:v>0.18864999999999998</c:v>
                </c:pt>
                <c:pt idx="420">
                  <c:v>0.19406999999999996</c:v>
                </c:pt>
                <c:pt idx="421">
                  <c:v>0.19406999999999996</c:v>
                </c:pt>
                <c:pt idx="422">
                  <c:v>0.19406999999999996</c:v>
                </c:pt>
                <c:pt idx="423">
                  <c:v>0.18838000000000021</c:v>
                </c:pt>
                <c:pt idx="424">
                  <c:v>0.18619000000000008</c:v>
                </c:pt>
                <c:pt idx="425">
                  <c:v>0.18330999999999986</c:v>
                </c:pt>
                <c:pt idx="426">
                  <c:v>0.18869000000000002</c:v>
                </c:pt>
                <c:pt idx="427">
                  <c:v>0.18567</c:v>
                </c:pt>
                <c:pt idx="428">
                  <c:v>0.18567</c:v>
                </c:pt>
                <c:pt idx="429">
                  <c:v>0.18567</c:v>
                </c:pt>
                <c:pt idx="430">
                  <c:v>0.18554000000000004</c:v>
                </c:pt>
                <c:pt idx="431">
                  <c:v>0.19617000000000018</c:v>
                </c:pt>
                <c:pt idx="432">
                  <c:v>0.19867999999999997</c:v>
                </c:pt>
                <c:pt idx="433">
                  <c:v>0.20621</c:v>
                </c:pt>
                <c:pt idx="434">
                  <c:v>0.21409999999999996</c:v>
                </c:pt>
                <c:pt idx="435">
                  <c:v>0.21409999999999996</c:v>
                </c:pt>
                <c:pt idx="436">
                  <c:v>0.21409999999999996</c:v>
                </c:pt>
                <c:pt idx="437">
                  <c:v>0.21201999999999988</c:v>
                </c:pt>
                <c:pt idx="438">
                  <c:v>0.21578000000000008</c:v>
                </c:pt>
                <c:pt idx="439">
                  <c:v>0.20808999999999989</c:v>
                </c:pt>
                <c:pt idx="440">
                  <c:v>0.20723000000000003</c:v>
                </c:pt>
                <c:pt idx="441">
                  <c:v>0.20950000000000002</c:v>
                </c:pt>
                <c:pt idx="442">
                  <c:v>0.20950000000000002</c:v>
                </c:pt>
                <c:pt idx="443">
                  <c:v>0.20950000000000002</c:v>
                </c:pt>
                <c:pt idx="444">
                  <c:v>0.21118000000000015</c:v>
                </c:pt>
                <c:pt idx="445">
                  <c:v>0.21807999999999983</c:v>
                </c:pt>
                <c:pt idx="446">
                  <c:v>0.22818000000000005</c:v>
                </c:pt>
                <c:pt idx="447">
                  <c:v>0.23145000000000016</c:v>
                </c:pt>
                <c:pt idx="448">
                  <c:v>0.23300999999999994</c:v>
                </c:pt>
                <c:pt idx="449">
                  <c:v>0.23300999999999994</c:v>
                </c:pt>
                <c:pt idx="450">
                  <c:v>0.23300999999999994</c:v>
                </c:pt>
                <c:pt idx="451">
                  <c:v>0.22411999999999987</c:v>
                </c:pt>
                <c:pt idx="452">
                  <c:v>0.22399999999999998</c:v>
                </c:pt>
                <c:pt idx="453">
                  <c:v>0.2168699999999999</c:v>
                </c:pt>
                <c:pt idx="454">
                  <c:v>0.21775999999999995</c:v>
                </c:pt>
                <c:pt idx="455">
                  <c:v>0.2117</c:v>
                </c:pt>
                <c:pt idx="456">
                  <c:v>0.2117</c:v>
                </c:pt>
                <c:pt idx="457">
                  <c:v>0.2117</c:v>
                </c:pt>
                <c:pt idx="458">
                  <c:v>0.21134999999999993</c:v>
                </c:pt>
                <c:pt idx="459">
                  <c:v>0.21354000000000006</c:v>
                </c:pt>
                <c:pt idx="460">
                  <c:v>0.22416000000000014</c:v>
                </c:pt>
                <c:pt idx="461">
                  <c:v>0.20518999999999998</c:v>
                </c:pt>
                <c:pt idx="462">
                  <c:v>0.20177</c:v>
                </c:pt>
                <c:pt idx="463">
                  <c:v>0.20177</c:v>
                </c:pt>
                <c:pt idx="464">
                  <c:v>0.20177</c:v>
                </c:pt>
                <c:pt idx="465">
                  <c:v>0.20673999999999992</c:v>
                </c:pt>
                <c:pt idx="466">
                  <c:v>0.20917000000000008</c:v>
                </c:pt>
                <c:pt idx="467">
                  <c:v>0.21653999999999995</c:v>
                </c:pt>
                <c:pt idx="468">
                  <c:v>0.21083999999999992</c:v>
                </c:pt>
                <c:pt idx="469">
                  <c:v>0.21040999999999999</c:v>
                </c:pt>
                <c:pt idx="470">
                  <c:v>0.21040999999999999</c:v>
                </c:pt>
                <c:pt idx="471">
                  <c:v>0.21040999999999999</c:v>
                </c:pt>
                <c:pt idx="472">
                  <c:v>0.20829999999999993</c:v>
                </c:pt>
                <c:pt idx="473">
                  <c:v>0.18635999999999986</c:v>
                </c:pt>
                <c:pt idx="474">
                  <c:v>0.19080999999999992</c:v>
                </c:pt>
                <c:pt idx="475">
                  <c:v>0.18369999999999997</c:v>
                </c:pt>
                <c:pt idx="476">
                  <c:v>0.17975000000000008</c:v>
                </c:pt>
                <c:pt idx="477">
                  <c:v>0.17975000000000008</c:v>
                </c:pt>
                <c:pt idx="478">
                  <c:v>0.17975000000000008</c:v>
                </c:pt>
                <c:pt idx="479">
                  <c:v>0.18269000000000002</c:v>
                </c:pt>
                <c:pt idx="480">
                  <c:v>0.18906000000000001</c:v>
                </c:pt>
                <c:pt idx="481">
                  <c:v>0.18741000000000008</c:v>
                </c:pt>
                <c:pt idx="482">
                  <c:v>0.19874999999999998</c:v>
                </c:pt>
                <c:pt idx="483">
                  <c:v>0.20018000000000002</c:v>
                </c:pt>
                <c:pt idx="484">
                  <c:v>0.20018000000000002</c:v>
                </c:pt>
                <c:pt idx="485">
                  <c:v>0.20018000000000002</c:v>
                </c:pt>
                <c:pt idx="486">
                  <c:v>0.20188000000000006</c:v>
                </c:pt>
                <c:pt idx="487">
                  <c:v>0.21080999999999994</c:v>
                </c:pt>
                <c:pt idx="488">
                  <c:v>0.21236999999999995</c:v>
                </c:pt>
                <c:pt idx="489">
                  <c:v>0.21889000000000003</c:v>
                </c:pt>
                <c:pt idx="490">
                  <c:v>0.22736999999999985</c:v>
                </c:pt>
                <c:pt idx="491">
                  <c:v>0.22736999999999985</c:v>
                </c:pt>
                <c:pt idx="492">
                  <c:v>0.22736999999999985</c:v>
                </c:pt>
                <c:pt idx="493">
                  <c:v>0.23643000000000014</c:v>
                </c:pt>
                <c:pt idx="494">
                  <c:v>0.22921000000000014</c:v>
                </c:pt>
                <c:pt idx="495">
                  <c:v>0.23506000000000005</c:v>
                </c:pt>
                <c:pt idx="496">
                  <c:v>0.23571000000000009</c:v>
                </c:pt>
                <c:pt idx="497">
                  <c:v>0.24440000000000017</c:v>
                </c:pt>
                <c:pt idx="498">
                  <c:v>0.24440000000000017</c:v>
                </c:pt>
                <c:pt idx="499">
                  <c:v>0.24440000000000017</c:v>
                </c:pt>
                <c:pt idx="500">
                  <c:v>0.24459999999999993</c:v>
                </c:pt>
                <c:pt idx="501">
                  <c:v>0.24902000000000002</c:v>
                </c:pt>
                <c:pt idx="502">
                  <c:v>0.24741000000000013</c:v>
                </c:pt>
                <c:pt idx="503">
                  <c:v>0.24332999999999982</c:v>
                </c:pt>
                <c:pt idx="504">
                  <c:v>0.24103999999999992</c:v>
                </c:pt>
                <c:pt idx="505">
                  <c:v>0.24103999999999992</c:v>
                </c:pt>
                <c:pt idx="506">
                  <c:v>0.24103999999999992</c:v>
                </c:pt>
                <c:pt idx="507">
                  <c:v>0.23691000000000018</c:v>
                </c:pt>
                <c:pt idx="508">
                  <c:v>0.24489000000000005</c:v>
                </c:pt>
                <c:pt idx="509">
                  <c:v>0.25272000000000006</c:v>
                </c:pt>
                <c:pt idx="510">
                  <c:v>0.25890999999999997</c:v>
                </c:pt>
                <c:pt idx="511">
                  <c:v>0.26004999999999989</c:v>
                </c:pt>
                <c:pt idx="512">
                  <c:v>0.26004999999999989</c:v>
                </c:pt>
                <c:pt idx="513">
                  <c:v>0.26004999999999989</c:v>
                </c:pt>
                <c:pt idx="514">
                  <c:v>0.26231999999999989</c:v>
                </c:pt>
                <c:pt idx="515">
                  <c:v>0.26231999999999989</c:v>
                </c:pt>
                <c:pt idx="516">
                  <c:v>0.26231999999999989</c:v>
                </c:pt>
                <c:pt idx="517">
                  <c:v>0.26597000000000004</c:v>
                </c:pt>
                <c:pt idx="518">
                  <c:v>0.27177000000000007</c:v>
                </c:pt>
                <c:pt idx="519">
                  <c:v>0.27177000000000007</c:v>
                </c:pt>
                <c:pt idx="520">
                  <c:v>0.27177000000000007</c:v>
                </c:pt>
                <c:pt idx="521">
                  <c:v>0.26707999999999998</c:v>
                </c:pt>
                <c:pt idx="522">
                  <c:v>0.26707999999999998</c:v>
                </c:pt>
                <c:pt idx="523">
                  <c:v>0.27998000000000012</c:v>
                </c:pt>
                <c:pt idx="524">
                  <c:v>0.28938000000000019</c:v>
                </c:pt>
                <c:pt idx="525">
                  <c:v>0.28808999999999996</c:v>
                </c:pt>
                <c:pt idx="526">
                  <c:v>0.28808999999999996</c:v>
                </c:pt>
                <c:pt idx="527">
                  <c:v>0.28808999999999996</c:v>
                </c:pt>
                <c:pt idx="528">
                  <c:v>0.28920999999999997</c:v>
                </c:pt>
                <c:pt idx="529">
                  <c:v>0.28272999999999993</c:v>
                </c:pt>
                <c:pt idx="530">
                  <c:v>0.28688000000000002</c:v>
                </c:pt>
                <c:pt idx="531">
                  <c:v>0.29445999999999994</c:v>
                </c:pt>
                <c:pt idx="532">
                  <c:v>0.2930299999999999</c:v>
                </c:pt>
                <c:pt idx="533">
                  <c:v>0.2930299999999999</c:v>
                </c:pt>
                <c:pt idx="534">
                  <c:v>0.2930299999999999</c:v>
                </c:pt>
                <c:pt idx="535">
                  <c:v>0.2985199999999999</c:v>
                </c:pt>
                <c:pt idx="536">
                  <c:v>0.29635999999999996</c:v>
                </c:pt>
                <c:pt idx="537">
                  <c:v>0.30356000000000005</c:v>
                </c:pt>
                <c:pt idx="538">
                  <c:v>0.31359999999999988</c:v>
                </c:pt>
                <c:pt idx="539">
                  <c:v>0.31493000000000015</c:v>
                </c:pt>
                <c:pt idx="540">
                  <c:v>0.31493000000000015</c:v>
                </c:pt>
                <c:pt idx="541">
                  <c:v>0.31493000000000015</c:v>
                </c:pt>
                <c:pt idx="542">
                  <c:v>0.31939000000000006</c:v>
                </c:pt>
                <c:pt idx="543">
                  <c:v>0.31830999999999987</c:v>
                </c:pt>
                <c:pt idx="544">
                  <c:v>0.3213499999999998</c:v>
                </c:pt>
                <c:pt idx="545">
                  <c:v>0.3297000000000001</c:v>
                </c:pt>
                <c:pt idx="546">
                  <c:v>0.33658999999999994</c:v>
                </c:pt>
                <c:pt idx="547">
                  <c:v>0.33658999999999994</c:v>
                </c:pt>
                <c:pt idx="548">
                  <c:v>0.33658999999999994</c:v>
                </c:pt>
                <c:pt idx="549">
                  <c:v>0.33658999999999994</c:v>
                </c:pt>
                <c:pt idx="550">
                  <c:v>0.35552000000000006</c:v>
                </c:pt>
                <c:pt idx="551">
                  <c:v>0.35403999999999991</c:v>
                </c:pt>
                <c:pt idx="552">
                  <c:v>0.34848000000000012</c:v>
                </c:pt>
                <c:pt idx="553">
                  <c:v>0.36292999999999997</c:v>
                </c:pt>
                <c:pt idx="554">
                  <c:v>0.36292999999999997</c:v>
                </c:pt>
                <c:pt idx="555">
                  <c:v>0.36292999999999997</c:v>
                </c:pt>
                <c:pt idx="556">
                  <c:v>0.35681999999999992</c:v>
                </c:pt>
                <c:pt idx="557">
                  <c:v>0.35433000000000003</c:v>
                </c:pt>
                <c:pt idx="558">
                  <c:v>0.36424000000000012</c:v>
                </c:pt>
                <c:pt idx="559">
                  <c:v>0.36983999999999995</c:v>
                </c:pt>
                <c:pt idx="560">
                  <c:v>0.37770999999999999</c:v>
                </c:pt>
                <c:pt idx="561">
                  <c:v>0.37770999999999999</c:v>
                </c:pt>
                <c:pt idx="562">
                  <c:v>0.37770999999999999</c:v>
                </c:pt>
                <c:pt idx="563">
                  <c:v>0.37579000000000007</c:v>
                </c:pt>
                <c:pt idx="564">
                  <c:v>0.37707000000000002</c:v>
                </c:pt>
                <c:pt idx="565">
                  <c:v>0.39308999999999994</c:v>
                </c:pt>
                <c:pt idx="566">
                  <c:v>0.40232000000000001</c:v>
                </c:pt>
                <c:pt idx="567">
                  <c:v>0.40868000000000015</c:v>
                </c:pt>
                <c:pt idx="568">
                  <c:v>0.40868000000000015</c:v>
                </c:pt>
                <c:pt idx="569">
                  <c:v>0.40868000000000015</c:v>
                </c:pt>
                <c:pt idx="570">
                  <c:v>0.43165000000000009</c:v>
                </c:pt>
                <c:pt idx="571">
                  <c:v>0.43564000000000003</c:v>
                </c:pt>
                <c:pt idx="572">
                  <c:v>0.44089</c:v>
                </c:pt>
                <c:pt idx="573">
                  <c:v>0.41354000000000002</c:v>
                </c:pt>
                <c:pt idx="574">
                  <c:v>0.42817000000000016</c:v>
                </c:pt>
                <c:pt idx="575">
                  <c:v>0.42817000000000016</c:v>
                </c:pt>
                <c:pt idx="576">
                  <c:v>0.42817000000000016</c:v>
                </c:pt>
                <c:pt idx="577">
                  <c:v>0.44456999999999991</c:v>
                </c:pt>
                <c:pt idx="578">
                  <c:v>0.42792000000000008</c:v>
                </c:pt>
                <c:pt idx="579">
                  <c:v>0.43479999999999985</c:v>
                </c:pt>
                <c:pt idx="580">
                  <c:v>0.44966000000000017</c:v>
                </c:pt>
                <c:pt idx="581">
                  <c:v>0.45169000000000015</c:v>
                </c:pt>
                <c:pt idx="582">
                  <c:v>0.45169000000000015</c:v>
                </c:pt>
                <c:pt idx="583">
                  <c:v>0.45169000000000015</c:v>
                </c:pt>
                <c:pt idx="584">
                  <c:v>0.43805999999999989</c:v>
                </c:pt>
                <c:pt idx="585">
                  <c:v>0.46228999999999987</c:v>
                </c:pt>
                <c:pt idx="586">
                  <c:v>0.47266000000000008</c:v>
                </c:pt>
                <c:pt idx="587">
                  <c:v>0.47155999999999998</c:v>
                </c:pt>
                <c:pt idx="588">
                  <c:v>0.47519</c:v>
                </c:pt>
                <c:pt idx="589">
                  <c:v>0.47519</c:v>
                </c:pt>
                <c:pt idx="590">
                  <c:v>0.47519</c:v>
                </c:pt>
                <c:pt idx="591">
                  <c:v>0.48451</c:v>
                </c:pt>
                <c:pt idx="592">
                  <c:v>0.47692000000000001</c:v>
                </c:pt>
                <c:pt idx="593">
                  <c:v>0.46330999999999989</c:v>
                </c:pt>
                <c:pt idx="594">
                  <c:v>0.4464999999999999</c:v>
                </c:pt>
                <c:pt idx="595">
                  <c:v>0.4753099999999999</c:v>
                </c:pt>
                <c:pt idx="596">
                  <c:v>0.4753099999999999</c:v>
                </c:pt>
                <c:pt idx="597">
                  <c:v>0.4753099999999999</c:v>
                </c:pt>
                <c:pt idx="598">
                  <c:v>0.4454800000000001</c:v>
                </c:pt>
                <c:pt idx="599">
                  <c:v>0.4379900000000001</c:v>
                </c:pt>
                <c:pt idx="600">
                  <c:v>0.43765000000000009</c:v>
                </c:pt>
                <c:pt idx="601">
                  <c:v>0.43398000000000003</c:v>
                </c:pt>
                <c:pt idx="602">
                  <c:v>0.43833999999999995</c:v>
                </c:pt>
                <c:pt idx="603">
                  <c:v>0.43833999999999995</c:v>
                </c:pt>
                <c:pt idx="604">
                  <c:v>0.43833999999999995</c:v>
                </c:pt>
                <c:pt idx="605">
                  <c:v>0.44885999999999981</c:v>
                </c:pt>
                <c:pt idx="606">
                  <c:v>0.43793000000000015</c:v>
                </c:pt>
                <c:pt idx="607">
                  <c:v>0.45389000000000013</c:v>
                </c:pt>
                <c:pt idx="608">
                  <c:v>0.45028000000000001</c:v>
                </c:pt>
                <c:pt idx="609">
                  <c:v>0.45028000000000001</c:v>
                </c:pt>
                <c:pt idx="610">
                  <c:v>0.45028000000000001</c:v>
                </c:pt>
                <c:pt idx="611">
                  <c:v>0.45028000000000001</c:v>
                </c:pt>
                <c:pt idx="612">
                  <c:v>0.45028000000000001</c:v>
                </c:pt>
                <c:pt idx="613">
                  <c:v>0.45682</c:v>
                </c:pt>
                <c:pt idx="614">
                  <c:v>0.45354000000000005</c:v>
                </c:pt>
                <c:pt idx="615">
                  <c:v>0.44357000000000002</c:v>
                </c:pt>
                <c:pt idx="616">
                  <c:v>0.43276999999999988</c:v>
                </c:pt>
                <c:pt idx="617">
                  <c:v>0.43276999999999988</c:v>
                </c:pt>
                <c:pt idx="618">
                  <c:v>0.43276999999999988</c:v>
                </c:pt>
                <c:pt idx="619">
                  <c:v>0.43366000000000016</c:v>
                </c:pt>
                <c:pt idx="620">
                  <c:v>0.45666000000000007</c:v>
                </c:pt>
                <c:pt idx="621">
                  <c:v>0.44833999999999996</c:v>
                </c:pt>
                <c:pt idx="622">
                  <c:v>0.46399999999999997</c:v>
                </c:pt>
                <c:pt idx="623">
                  <c:v>0.4629700000000001</c:v>
                </c:pt>
                <c:pt idx="624">
                  <c:v>0.4629700000000001</c:v>
                </c:pt>
                <c:pt idx="625">
                  <c:v>0.4629700000000001</c:v>
                </c:pt>
                <c:pt idx="626">
                  <c:v>0.4621099999999998</c:v>
                </c:pt>
                <c:pt idx="627">
                  <c:v>0.46110999999999991</c:v>
                </c:pt>
                <c:pt idx="628">
                  <c:v>0.48293000000000008</c:v>
                </c:pt>
                <c:pt idx="629">
                  <c:v>0.47103000000000006</c:v>
                </c:pt>
                <c:pt idx="630">
                  <c:v>0.45915000000000017</c:v>
                </c:pt>
                <c:pt idx="631">
                  <c:v>0.45915000000000017</c:v>
                </c:pt>
                <c:pt idx="632">
                  <c:v>0.45915000000000017</c:v>
                </c:pt>
                <c:pt idx="633">
                  <c:v>0.46906000000000003</c:v>
                </c:pt>
                <c:pt idx="634">
                  <c:v>0.48655999999999988</c:v>
                </c:pt>
                <c:pt idx="635">
                  <c:v>0.51448000000000005</c:v>
                </c:pt>
                <c:pt idx="636">
                  <c:v>0.51448000000000005</c:v>
                </c:pt>
                <c:pt idx="637">
                  <c:v>0.50970000000000004</c:v>
                </c:pt>
                <c:pt idx="638">
                  <c:v>0.50970000000000004</c:v>
                </c:pt>
                <c:pt idx="639">
                  <c:v>0.50970000000000004</c:v>
                </c:pt>
                <c:pt idx="640">
                  <c:v>0.52063000000000015</c:v>
                </c:pt>
                <c:pt idx="641">
                  <c:v>0.54888000000000003</c:v>
                </c:pt>
                <c:pt idx="642">
                  <c:v>0.54447000000000001</c:v>
                </c:pt>
                <c:pt idx="643">
                  <c:v>0.53923999999999994</c:v>
                </c:pt>
                <c:pt idx="644">
                  <c:v>0.53831999999999991</c:v>
                </c:pt>
                <c:pt idx="645">
                  <c:v>0.53831999999999991</c:v>
                </c:pt>
                <c:pt idx="646">
                  <c:v>0.53831999999999991</c:v>
                </c:pt>
                <c:pt idx="647">
                  <c:v>0.53886999999999996</c:v>
                </c:pt>
                <c:pt idx="648">
                  <c:v>0.52641000000000004</c:v>
                </c:pt>
                <c:pt idx="649">
                  <c:v>0.54409999999999981</c:v>
                </c:pt>
                <c:pt idx="650">
                  <c:v>0.54120000000000013</c:v>
                </c:pt>
                <c:pt idx="651">
                  <c:v>0.53886999999999996</c:v>
                </c:pt>
                <c:pt idx="652">
                  <c:v>0.53886999999999996</c:v>
                </c:pt>
                <c:pt idx="653">
                  <c:v>0.53886999999999996</c:v>
                </c:pt>
                <c:pt idx="654">
                  <c:v>0.5496700000000001</c:v>
                </c:pt>
                <c:pt idx="655">
                  <c:v>0.55168000000000017</c:v>
                </c:pt>
                <c:pt idx="656">
                  <c:v>0.5485199999999999</c:v>
                </c:pt>
                <c:pt idx="657">
                  <c:v>0.54177999999999993</c:v>
                </c:pt>
                <c:pt idx="658">
                  <c:v>0.54135</c:v>
                </c:pt>
                <c:pt idx="659">
                  <c:v>0.54135</c:v>
                </c:pt>
                <c:pt idx="660">
                  <c:v>0.54135</c:v>
                </c:pt>
                <c:pt idx="661">
                  <c:v>0.55397999999999992</c:v>
                </c:pt>
                <c:pt idx="662">
                  <c:v>0.53984999999999994</c:v>
                </c:pt>
                <c:pt idx="663">
                  <c:v>0.53093000000000012</c:v>
                </c:pt>
                <c:pt idx="664">
                  <c:v>0.49329999999999985</c:v>
                </c:pt>
                <c:pt idx="665">
                  <c:v>0.46839000000000008</c:v>
                </c:pt>
                <c:pt idx="666">
                  <c:v>0.46839000000000008</c:v>
                </c:pt>
                <c:pt idx="667">
                  <c:v>0.46839000000000008</c:v>
                </c:pt>
                <c:pt idx="668">
                  <c:v>0.46484999999999999</c:v>
                </c:pt>
                <c:pt idx="669">
                  <c:v>0.47045000000000003</c:v>
                </c:pt>
                <c:pt idx="670">
                  <c:v>0.45700000000000007</c:v>
                </c:pt>
                <c:pt idx="671">
                  <c:v>0.44590000000000019</c:v>
                </c:pt>
                <c:pt idx="672">
                  <c:v>0.44093000000000004</c:v>
                </c:pt>
                <c:pt idx="673">
                  <c:v>0.44093000000000004</c:v>
                </c:pt>
                <c:pt idx="674">
                  <c:v>0.44093000000000004</c:v>
                </c:pt>
                <c:pt idx="675">
                  <c:v>0.43745999999999996</c:v>
                </c:pt>
                <c:pt idx="676">
                  <c:v>0.43924999999999992</c:v>
                </c:pt>
                <c:pt idx="677">
                  <c:v>0.41714000000000007</c:v>
                </c:pt>
                <c:pt idx="678">
                  <c:v>0.39805000000000001</c:v>
                </c:pt>
                <c:pt idx="679">
                  <c:v>0.38829000000000002</c:v>
                </c:pt>
                <c:pt idx="680">
                  <c:v>0.38829000000000002</c:v>
                </c:pt>
                <c:pt idx="681">
                  <c:v>0.38829000000000002</c:v>
                </c:pt>
                <c:pt idx="682">
                  <c:v>0.38829000000000002</c:v>
                </c:pt>
                <c:pt idx="683">
                  <c:v>0.3930499999999999</c:v>
                </c:pt>
                <c:pt idx="684">
                  <c:v>0.38125999999999993</c:v>
                </c:pt>
                <c:pt idx="685">
                  <c:v>0.38186999999999993</c:v>
                </c:pt>
                <c:pt idx="686">
                  <c:v>0.41420999999999997</c:v>
                </c:pt>
                <c:pt idx="687">
                  <c:v>0.41420999999999997</c:v>
                </c:pt>
                <c:pt idx="688">
                  <c:v>0.41420999999999997</c:v>
                </c:pt>
                <c:pt idx="689">
                  <c:v>0.43253000000000008</c:v>
                </c:pt>
                <c:pt idx="690">
                  <c:v>0.42700999999999989</c:v>
                </c:pt>
                <c:pt idx="691">
                  <c:v>0.44032999999999989</c:v>
                </c:pt>
                <c:pt idx="692">
                  <c:v>0.41176999999999997</c:v>
                </c:pt>
                <c:pt idx="693">
                  <c:v>0.40189000000000008</c:v>
                </c:pt>
                <c:pt idx="694">
                  <c:v>0.40189000000000008</c:v>
                </c:pt>
                <c:pt idx="695">
                  <c:v>0.40189000000000008</c:v>
                </c:pt>
                <c:pt idx="696">
                  <c:v>0.38351000000000002</c:v>
                </c:pt>
                <c:pt idx="697">
                  <c:v>0.38449</c:v>
                </c:pt>
                <c:pt idx="698">
                  <c:v>0.40666000000000002</c:v>
                </c:pt>
                <c:pt idx="699">
                  <c:v>0.43261999999999978</c:v>
                </c:pt>
                <c:pt idx="700">
                  <c:v>0.4277200000000001</c:v>
                </c:pt>
                <c:pt idx="701">
                  <c:v>0.4277200000000001</c:v>
                </c:pt>
                <c:pt idx="702">
                  <c:v>0.4277200000000001</c:v>
                </c:pt>
                <c:pt idx="703">
                  <c:v>0.39905999999999997</c:v>
                </c:pt>
                <c:pt idx="704">
                  <c:v>0.43026000000000009</c:v>
                </c:pt>
                <c:pt idx="705">
                  <c:v>0.40457999999999994</c:v>
                </c:pt>
                <c:pt idx="706">
                  <c:v>0.41690000000000005</c:v>
                </c:pt>
                <c:pt idx="707">
                  <c:v>0.43279999999999985</c:v>
                </c:pt>
                <c:pt idx="708">
                  <c:v>0.43279999999999985</c:v>
                </c:pt>
                <c:pt idx="709">
                  <c:v>0.43279999999999985</c:v>
                </c:pt>
                <c:pt idx="710">
                  <c:v>0.42827999999999999</c:v>
                </c:pt>
                <c:pt idx="711">
                  <c:v>0.44845000000000002</c:v>
                </c:pt>
                <c:pt idx="712">
                  <c:v>0.45521999999999996</c:v>
                </c:pt>
                <c:pt idx="713">
                  <c:v>0.47114000000000011</c:v>
                </c:pt>
                <c:pt idx="714">
                  <c:v>0.47160000000000002</c:v>
                </c:pt>
                <c:pt idx="715">
                  <c:v>0.47160000000000002</c:v>
                </c:pt>
                <c:pt idx="716">
                  <c:v>0.47160000000000002</c:v>
                </c:pt>
                <c:pt idx="717">
                  <c:v>0.47703000000000007</c:v>
                </c:pt>
                <c:pt idx="718">
                  <c:v>0.48106999999999989</c:v>
                </c:pt>
                <c:pt idx="719">
                  <c:v>0.47524000000000011</c:v>
                </c:pt>
                <c:pt idx="720">
                  <c:v>0.47936999999999985</c:v>
                </c:pt>
                <c:pt idx="721">
                  <c:v>0.47428999999999988</c:v>
                </c:pt>
                <c:pt idx="722">
                  <c:v>0.47428999999999988</c:v>
                </c:pt>
                <c:pt idx="723">
                  <c:v>0.47428999999999988</c:v>
                </c:pt>
                <c:pt idx="724">
                  <c:v>0.48555999999999999</c:v>
                </c:pt>
                <c:pt idx="725">
                  <c:v>0.48995000000000011</c:v>
                </c:pt>
                <c:pt idx="726">
                  <c:v>0.49621000000000004</c:v>
                </c:pt>
                <c:pt idx="727">
                  <c:v>0.49417</c:v>
                </c:pt>
                <c:pt idx="728">
                  <c:v>0.49741000000000013</c:v>
                </c:pt>
                <c:pt idx="729">
                  <c:v>0.49741000000000013</c:v>
                </c:pt>
                <c:pt idx="730">
                  <c:v>0.49741000000000013</c:v>
                </c:pt>
                <c:pt idx="731">
                  <c:v>0.50126999999999988</c:v>
                </c:pt>
                <c:pt idx="732">
                  <c:v>0.50309999999999988</c:v>
                </c:pt>
                <c:pt idx="733">
                  <c:v>0.50714000000000015</c:v>
                </c:pt>
                <c:pt idx="734">
                  <c:v>0.50296999999999992</c:v>
                </c:pt>
                <c:pt idx="735">
                  <c:v>0.52242000000000011</c:v>
                </c:pt>
                <c:pt idx="736">
                  <c:v>0.52242000000000011</c:v>
                </c:pt>
                <c:pt idx="737">
                  <c:v>0.52242000000000011</c:v>
                </c:pt>
                <c:pt idx="738">
                  <c:v>0.52244000000000002</c:v>
                </c:pt>
                <c:pt idx="739">
                  <c:v>0.51910999999999996</c:v>
                </c:pt>
                <c:pt idx="740">
                  <c:v>0.49236999999999997</c:v>
                </c:pt>
                <c:pt idx="741">
                  <c:v>0.5088499999999998</c:v>
                </c:pt>
                <c:pt idx="742">
                  <c:v>0.50165999999999999</c:v>
                </c:pt>
                <c:pt idx="743">
                  <c:v>0.50165999999999999</c:v>
                </c:pt>
                <c:pt idx="744">
                  <c:v>0.50165999999999999</c:v>
                </c:pt>
                <c:pt idx="745">
                  <c:v>0.51315</c:v>
                </c:pt>
                <c:pt idx="746">
                  <c:v>0.52911999999999981</c:v>
                </c:pt>
                <c:pt idx="747">
                  <c:v>0.53251999999999988</c:v>
                </c:pt>
                <c:pt idx="748">
                  <c:v>0.53414000000000006</c:v>
                </c:pt>
                <c:pt idx="749">
                  <c:v>0.51959999999999984</c:v>
                </c:pt>
                <c:pt idx="750">
                  <c:v>0.51959999999999984</c:v>
                </c:pt>
                <c:pt idx="751">
                  <c:v>0.51959999999999984</c:v>
                </c:pt>
                <c:pt idx="752">
                  <c:v>0.52636999999999978</c:v>
                </c:pt>
                <c:pt idx="753">
                  <c:v>0.52044000000000001</c:v>
                </c:pt>
                <c:pt idx="754">
                  <c:v>0.52956999999999987</c:v>
                </c:pt>
                <c:pt idx="755">
                  <c:v>0.52249999999999996</c:v>
                </c:pt>
                <c:pt idx="756">
                  <c:v>0.53561999999999999</c:v>
                </c:pt>
                <c:pt idx="757">
                  <c:v>0.53561999999999999</c:v>
                </c:pt>
                <c:pt idx="758">
                  <c:v>0.53561999999999999</c:v>
                </c:pt>
                <c:pt idx="759">
                  <c:v>0.54217000000000004</c:v>
                </c:pt>
                <c:pt idx="760">
                  <c:v>0.5452999999999999</c:v>
                </c:pt>
                <c:pt idx="761">
                  <c:v>0.52929999999999988</c:v>
                </c:pt>
                <c:pt idx="762">
                  <c:v>0.52685999999999988</c:v>
                </c:pt>
                <c:pt idx="763">
                  <c:v>0.53983000000000003</c:v>
                </c:pt>
                <c:pt idx="764">
                  <c:v>0.53983000000000003</c:v>
                </c:pt>
                <c:pt idx="765">
                  <c:v>0.53983000000000003</c:v>
                </c:pt>
                <c:pt idx="766">
                  <c:v>0.56039000000000017</c:v>
                </c:pt>
                <c:pt idx="767">
                  <c:v>0.56176999999999988</c:v>
                </c:pt>
                <c:pt idx="768">
                  <c:v>0.55209999999999981</c:v>
                </c:pt>
                <c:pt idx="769">
                  <c:v>0.54910999999999999</c:v>
                </c:pt>
                <c:pt idx="770">
                  <c:v>0.55362</c:v>
                </c:pt>
                <c:pt idx="771">
                  <c:v>0.55362</c:v>
                </c:pt>
                <c:pt idx="772">
                  <c:v>0.55362</c:v>
                </c:pt>
                <c:pt idx="773">
                  <c:v>0.56499999999999995</c:v>
                </c:pt>
                <c:pt idx="774">
                  <c:v>0.57288000000000006</c:v>
                </c:pt>
                <c:pt idx="775">
                  <c:v>0.5821400000000001</c:v>
                </c:pt>
                <c:pt idx="776">
                  <c:v>0.58487</c:v>
                </c:pt>
                <c:pt idx="777">
                  <c:v>0.57865000000000011</c:v>
                </c:pt>
                <c:pt idx="778">
                  <c:v>0.57865000000000011</c:v>
                </c:pt>
                <c:pt idx="779">
                  <c:v>0.57865000000000011</c:v>
                </c:pt>
                <c:pt idx="780">
                  <c:v>0.58922999999999992</c:v>
                </c:pt>
                <c:pt idx="781">
                  <c:v>0.59515000000000007</c:v>
                </c:pt>
                <c:pt idx="782">
                  <c:v>0.59128000000000003</c:v>
                </c:pt>
                <c:pt idx="783">
                  <c:v>0.60671000000000008</c:v>
                </c:pt>
                <c:pt idx="784">
                  <c:v>0.60451999999999995</c:v>
                </c:pt>
                <c:pt idx="785">
                  <c:v>0.60451999999999995</c:v>
                </c:pt>
                <c:pt idx="786">
                  <c:v>0.60451999999999995</c:v>
                </c:pt>
                <c:pt idx="787">
                  <c:v>0.59824999999999995</c:v>
                </c:pt>
                <c:pt idx="788">
                  <c:v>0.59045999999999998</c:v>
                </c:pt>
                <c:pt idx="789">
                  <c:v>0.6033599999999999</c:v>
                </c:pt>
                <c:pt idx="790">
                  <c:v>0.60931999999999986</c:v>
                </c:pt>
                <c:pt idx="791">
                  <c:v>0.61128999999999989</c:v>
                </c:pt>
                <c:pt idx="792">
                  <c:v>0.61128999999999989</c:v>
                </c:pt>
                <c:pt idx="793">
                  <c:v>0.61128999999999989</c:v>
                </c:pt>
                <c:pt idx="794">
                  <c:v>0.58309999999999995</c:v>
                </c:pt>
                <c:pt idx="795">
                  <c:v>0.57833000000000001</c:v>
                </c:pt>
                <c:pt idx="796">
                  <c:v>0.58220000000000005</c:v>
                </c:pt>
                <c:pt idx="797">
                  <c:v>0.58752999999999989</c:v>
                </c:pt>
                <c:pt idx="798">
                  <c:v>0.58131999999999984</c:v>
                </c:pt>
                <c:pt idx="799">
                  <c:v>0.58131999999999984</c:v>
                </c:pt>
                <c:pt idx="800">
                  <c:v>0.58131999999999984</c:v>
                </c:pt>
                <c:pt idx="801">
                  <c:v>0.56469999999999998</c:v>
                </c:pt>
                <c:pt idx="802">
                  <c:v>0.56159999999999988</c:v>
                </c:pt>
                <c:pt idx="803">
                  <c:v>0.56569000000000003</c:v>
                </c:pt>
                <c:pt idx="804">
                  <c:v>0.5666500000000001</c:v>
                </c:pt>
                <c:pt idx="805">
                  <c:v>0.59305999999999992</c:v>
                </c:pt>
                <c:pt idx="806">
                  <c:v>0.59305999999999992</c:v>
                </c:pt>
                <c:pt idx="807">
                  <c:v>0.59305999999999992</c:v>
                </c:pt>
                <c:pt idx="808">
                  <c:v>0.58573999999999993</c:v>
                </c:pt>
                <c:pt idx="809">
                  <c:v>0.60054999999999992</c:v>
                </c:pt>
                <c:pt idx="810">
                  <c:v>0.59864000000000006</c:v>
                </c:pt>
                <c:pt idx="811">
                  <c:v>0.60656999999999983</c:v>
                </c:pt>
                <c:pt idx="812">
                  <c:v>0.62110999999999983</c:v>
                </c:pt>
                <c:pt idx="813">
                  <c:v>0.62110999999999983</c:v>
                </c:pt>
                <c:pt idx="814">
                  <c:v>0.62110999999999983</c:v>
                </c:pt>
                <c:pt idx="815">
                  <c:v>0.62967000000000017</c:v>
                </c:pt>
                <c:pt idx="816">
                  <c:v>0.63331000000000004</c:v>
                </c:pt>
                <c:pt idx="817">
                  <c:v>0.62567000000000017</c:v>
                </c:pt>
                <c:pt idx="818">
                  <c:v>0.63456999999999986</c:v>
                </c:pt>
                <c:pt idx="819">
                  <c:v>0.64156999999999997</c:v>
                </c:pt>
                <c:pt idx="820">
                  <c:v>0.64156999999999997</c:v>
                </c:pt>
                <c:pt idx="821">
                  <c:v>0.64156999999999997</c:v>
                </c:pt>
                <c:pt idx="822">
                  <c:v>0.65895999999999999</c:v>
                </c:pt>
                <c:pt idx="823">
                  <c:v>0.65516000000000019</c:v>
                </c:pt>
                <c:pt idx="824">
                  <c:v>0.65754000000000001</c:v>
                </c:pt>
                <c:pt idx="825">
                  <c:v>0.65260999999999991</c:v>
                </c:pt>
                <c:pt idx="826">
                  <c:v>0.65301999999999993</c:v>
                </c:pt>
                <c:pt idx="827">
                  <c:v>0.65301999999999993</c:v>
                </c:pt>
                <c:pt idx="828">
                  <c:v>0.65301999999999993</c:v>
                </c:pt>
                <c:pt idx="829">
                  <c:v>0.64844999999999997</c:v>
                </c:pt>
                <c:pt idx="830">
                  <c:v>0.65900000000000003</c:v>
                </c:pt>
                <c:pt idx="831">
                  <c:v>0.66107000000000005</c:v>
                </c:pt>
                <c:pt idx="832">
                  <c:v>0.66243000000000007</c:v>
                </c:pt>
                <c:pt idx="833">
                  <c:v>0.66376999999999997</c:v>
                </c:pt>
                <c:pt idx="834">
                  <c:v>0.66376999999999997</c:v>
                </c:pt>
                <c:pt idx="835">
                  <c:v>0.66376999999999997</c:v>
                </c:pt>
                <c:pt idx="836">
                  <c:v>0.65715000000000012</c:v>
                </c:pt>
                <c:pt idx="837">
                  <c:v>0.65606999999999993</c:v>
                </c:pt>
                <c:pt idx="838">
                  <c:v>0.63331999999999988</c:v>
                </c:pt>
                <c:pt idx="839">
                  <c:v>0.64172999999999991</c:v>
                </c:pt>
                <c:pt idx="840">
                  <c:v>0.65772999999999993</c:v>
                </c:pt>
                <c:pt idx="841">
                  <c:v>0.65772999999999993</c:v>
                </c:pt>
                <c:pt idx="842">
                  <c:v>0.65772999999999993</c:v>
                </c:pt>
                <c:pt idx="843">
                  <c:v>0.65267000000000008</c:v>
                </c:pt>
                <c:pt idx="844">
                  <c:v>0.64376999999999995</c:v>
                </c:pt>
                <c:pt idx="845">
                  <c:v>0.63382999999999989</c:v>
                </c:pt>
                <c:pt idx="846">
                  <c:v>0.62661999999999995</c:v>
                </c:pt>
                <c:pt idx="847">
                  <c:v>0.64175999999999989</c:v>
                </c:pt>
                <c:pt idx="848">
                  <c:v>0.64175999999999989</c:v>
                </c:pt>
                <c:pt idx="849">
                  <c:v>0.64175999999999989</c:v>
                </c:pt>
                <c:pt idx="850">
                  <c:v>0.64781999999999984</c:v>
                </c:pt>
                <c:pt idx="851">
                  <c:v>0.65026000000000006</c:v>
                </c:pt>
                <c:pt idx="852">
                  <c:v>0.64583999999999997</c:v>
                </c:pt>
                <c:pt idx="853">
                  <c:v>0.64268000000000014</c:v>
                </c:pt>
                <c:pt idx="854">
                  <c:v>0.63480000000000003</c:v>
                </c:pt>
                <c:pt idx="855">
                  <c:v>0.63480000000000003</c:v>
                </c:pt>
                <c:pt idx="856">
                  <c:v>0.63480000000000003</c:v>
                </c:pt>
                <c:pt idx="857">
                  <c:v>0.62444999999999995</c:v>
                </c:pt>
                <c:pt idx="858">
                  <c:v>0.61582999999999988</c:v>
                </c:pt>
                <c:pt idx="859">
                  <c:v>0.62003999999999992</c:v>
                </c:pt>
                <c:pt idx="860">
                  <c:v>0.59099999999999997</c:v>
                </c:pt>
                <c:pt idx="861">
                  <c:v>0.58698000000000006</c:v>
                </c:pt>
                <c:pt idx="862">
                  <c:v>0.58698000000000006</c:v>
                </c:pt>
                <c:pt idx="863">
                  <c:v>0.58698000000000006</c:v>
                </c:pt>
                <c:pt idx="864">
                  <c:v>0.58016000000000001</c:v>
                </c:pt>
                <c:pt idx="865">
                  <c:v>0.58109999999999995</c:v>
                </c:pt>
                <c:pt idx="866">
                  <c:v>0.57149000000000005</c:v>
                </c:pt>
                <c:pt idx="867">
                  <c:v>0.56335999999999986</c:v>
                </c:pt>
                <c:pt idx="868">
                  <c:v>0.57421000000000011</c:v>
                </c:pt>
                <c:pt idx="869">
                  <c:v>0.57421000000000011</c:v>
                </c:pt>
                <c:pt idx="870">
                  <c:v>0.57421000000000011</c:v>
                </c:pt>
                <c:pt idx="871">
                  <c:v>0.57505000000000006</c:v>
                </c:pt>
                <c:pt idx="872">
                  <c:v>0.58627000000000007</c:v>
                </c:pt>
                <c:pt idx="873">
                  <c:v>0.57997999999999994</c:v>
                </c:pt>
                <c:pt idx="874">
                  <c:v>0.61124000000000001</c:v>
                </c:pt>
                <c:pt idx="875">
                  <c:v>0.62802000000000002</c:v>
                </c:pt>
                <c:pt idx="876">
                  <c:v>0.62802000000000002</c:v>
                </c:pt>
                <c:pt idx="877">
                  <c:v>0.62802000000000002</c:v>
                </c:pt>
                <c:pt idx="878">
                  <c:v>0.64034999999999997</c:v>
                </c:pt>
                <c:pt idx="879">
                  <c:v>0.65304999999999991</c:v>
                </c:pt>
                <c:pt idx="880">
                  <c:v>0.65304999999999991</c:v>
                </c:pt>
                <c:pt idx="881">
                  <c:v>0.65304999999999991</c:v>
                </c:pt>
                <c:pt idx="882">
                  <c:v>0.65286999999999984</c:v>
                </c:pt>
                <c:pt idx="883">
                  <c:v>0.65286999999999984</c:v>
                </c:pt>
                <c:pt idx="884">
                  <c:v>0.65286999999999984</c:v>
                </c:pt>
                <c:pt idx="885">
                  <c:v>0.65920000000000001</c:v>
                </c:pt>
                <c:pt idx="886">
                  <c:v>0.6575899999999999</c:v>
                </c:pt>
                <c:pt idx="887">
                  <c:v>0.6575899999999999</c:v>
                </c:pt>
                <c:pt idx="888">
                  <c:v>0.65898000000000012</c:v>
                </c:pt>
                <c:pt idx="889">
                  <c:v>0.65276000000000001</c:v>
                </c:pt>
                <c:pt idx="890">
                  <c:v>0.65276000000000001</c:v>
                </c:pt>
                <c:pt idx="891">
                  <c:v>0.65276000000000001</c:v>
                </c:pt>
                <c:pt idx="892">
                  <c:v>0.64603999999999995</c:v>
                </c:pt>
                <c:pt idx="893">
                  <c:v>0.64334000000000002</c:v>
                </c:pt>
                <c:pt idx="894">
                  <c:v>0.64375000000000004</c:v>
                </c:pt>
                <c:pt idx="895">
                  <c:v>0.64459</c:v>
                </c:pt>
                <c:pt idx="896">
                  <c:v>0.64718000000000009</c:v>
                </c:pt>
                <c:pt idx="897">
                  <c:v>0.64718000000000009</c:v>
                </c:pt>
                <c:pt idx="898">
                  <c:v>0.64718000000000009</c:v>
                </c:pt>
                <c:pt idx="899">
                  <c:v>0.63634999999999997</c:v>
                </c:pt>
                <c:pt idx="900">
                  <c:v>0.60982999999999987</c:v>
                </c:pt>
                <c:pt idx="901">
                  <c:v>0.62053999999999987</c:v>
                </c:pt>
                <c:pt idx="902">
                  <c:v>0.63668999999999998</c:v>
                </c:pt>
                <c:pt idx="903">
                  <c:v>0.63013000000000008</c:v>
                </c:pt>
                <c:pt idx="904">
                  <c:v>0.63013000000000008</c:v>
                </c:pt>
                <c:pt idx="905">
                  <c:v>0.63013000000000008</c:v>
                </c:pt>
                <c:pt idx="906">
                  <c:v>0.62448999999999999</c:v>
                </c:pt>
                <c:pt idx="907">
                  <c:v>0.63548000000000004</c:v>
                </c:pt>
                <c:pt idx="908">
                  <c:v>0.63513000000000019</c:v>
                </c:pt>
                <c:pt idx="909">
                  <c:v>0.61945000000000006</c:v>
                </c:pt>
                <c:pt idx="910">
                  <c:v>0.60929999999999995</c:v>
                </c:pt>
                <c:pt idx="911">
                  <c:v>0.60929999999999995</c:v>
                </c:pt>
                <c:pt idx="912">
                  <c:v>0.60929999999999995</c:v>
                </c:pt>
                <c:pt idx="913">
                  <c:v>0.60929999999999995</c:v>
                </c:pt>
                <c:pt idx="914">
                  <c:v>0.59172000000000002</c:v>
                </c:pt>
                <c:pt idx="915">
                  <c:v>0.60409000000000002</c:v>
                </c:pt>
                <c:pt idx="916">
                  <c:v>0.59031999999999996</c:v>
                </c:pt>
                <c:pt idx="917">
                  <c:v>0.59108999999999989</c:v>
                </c:pt>
                <c:pt idx="918">
                  <c:v>0.59108999999999989</c:v>
                </c:pt>
                <c:pt idx="919">
                  <c:v>0.59108999999999989</c:v>
                </c:pt>
                <c:pt idx="920">
                  <c:v>0.58748</c:v>
                </c:pt>
                <c:pt idx="921">
                  <c:v>0.56048000000000009</c:v>
                </c:pt>
                <c:pt idx="922">
                  <c:v>0.55109999999999992</c:v>
                </c:pt>
                <c:pt idx="923">
                  <c:v>0.57010999999999989</c:v>
                </c:pt>
                <c:pt idx="924">
                  <c:v>0.57820000000000005</c:v>
                </c:pt>
                <c:pt idx="925">
                  <c:v>0.57820000000000005</c:v>
                </c:pt>
                <c:pt idx="926">
                  <c:v>0.57820000000000005</c:v>
                </c:pt>
                <c:pt idx="927">
                  <c:v>0.59533999999999998</c:v>
                </c:pt>
                <c:pt idx="928">
                  <c:v>0.60453000000000001</c:v>
                </c:pt>
                <c:pt idx="929">
                  <c:v>0.62383999999999995</c:v>
                </c:pt>
                <c:pt idx="930">
                  <c:v>0.62569000000000008</c:v>
                </c:pt>
                <c:pt idx="931">
                  <c:v>0.63768000000000002</c:v>
                </c:pt>
                <c:pt idx="932">
                  <c:v>0.63768000000000002</c:v>
                </c:pt>
                <c:pt idx="933">
                  <c:v>0.63768000000000002</c:v>
                </c:pt>
                <c:pt idx="934">
                  <c:v>0.64916000000000018</c:v>
                </c:pt>
                <c:pt idx="935">
                  <c:v>0.65113000000000021</c:v>
                </c:pt>
                <c:pt idx="936">
                  <c:v>0.65273000000000003</c:v>
                </c:pt>
                <c:pt idx="937">
                  <c:v>0.66139000000000014</c:v>
                </c:pt>
                <c:pt idx="938">
                  <c:v>0.66632000000000002</c:v>
                </c:pt>
                <c:pt idx="939">
                  <c:v>0.66632000000000002</c:v>
                </c:pt>
                <c:pt idx="940">
                  <c:v>0.66632000000000002</c:v>
                </c:pt>
                <c:pt idx="941">
                  <c:v>0.67033999999999994</c:v>
                </c:pt>
                <c:pt idx="942">
                  <c:v>0.66734999999999989</c:v>
                </c:pt>
                <c:pt idx="943">
                  <c:v>0.67344000000000004</c:v>
                </c:pt>
                <c:pt idx="944">
                  <c:v>0.66673000000000004</c:v>
                </c:pt>
                <c:pt idx="945">
                  <c:v>0.66471000000000013</c:v>
                </c:pt>
                <c:pt idx="946">
                  <c:v>0.66471000000000013</c:v>
                </c:pt>
                <c:pt idx="947">
                  <c:v>0.66471000000000013</c:v>
                </c:pt>
                <c:pt idx="948">
                  <c:v>0.66310999999999987</c:v>
                </c:pt>
                <c:pt idx="949">
                  <c:v>0.66891000000000012</c:v>
                </c:pt>
                <c:pt idx="950">
                  <c:v>0.68423999999999996</c:v>
                </c:pt>
                <c:pt idx="951">
                  <c:v>0.68757000000000001</c:v>
                </c:pt>
                <c:pt idx="952">
                  <c:v>0.69246999999999992</c:v>
                </c:pt>
                <c:pt idx="953">
                  <c:v>0.69246999999999992</c:v>
                </c:pt>
                <c:pt idx="954">
                  <c:v>0.69246999999999992</c:v>
                </c:pt>
                <c:pt idx="955">
                  <c:v>0.68688000000000016</c:v>
                </c:pt>
                <c:pt idx="956">
                  <c:v>0.69058999999999982</c:v>
                </c:pt>
                <c:pt idx="957">
                  <c:v>0.67897000000000007</c:v>
                </c:pt>
                <c:pt idx="958">
                  <c:v>0.68521999999999994</c:v>
                </c:pt>
                <c:pt idx="959">
                  <c:v>0.66216000000000008</c:v>
                </c:pt>
                <c:pt idx="960">
                  <c:v>0.66216000000000008</c:v>
                </c:pt>
                <c:pt idx="961">
                  <c:v>0.66216000000000008</c:v>
                </c:pt>
                <c:pt idx="962">
                  <c:v>0.66053000000000006</c:v>
                </c:pt>
                <c:pt idx="963">
                  <c:v>0.6688099999999999</c:v>
                </c:pt>
                <c:pt idx="964">
                  <c:v>0.67464000000000013</c:v>
                </c:pt>
                <c:pt idx="965">
                  <c:v>0.65701999999999994</c:v>
                </c:pt>
                <c:pt idx="966">
                  <c:v>0.66976999999999998</c:v>
                </c:pt>
                <c:pt idx="967">
                  <c:v>0.66976999999999998</c:v>
                </c:pt>
                <c:pt idx="968">
                  <c:v>0.66976999999999998</c:v>
                </c:pt>
                <c:pt idx="969">
                  <c:v>0.67509999999999981</c:v>
                </c:pt>
                <c:pt idx="970">
                  <c:v>0.67464000000000013</c:v>
                </c:pt>
                <c:pt idx="971">
                  <c:v>0.68772999999999995</c:v>
                </c:pt>
                <c:pt idx="972">
                  <c:v>0.68382999999999994</c:v>
                </c:pt>
                <c:pt idx="973">
                  <c:v>0.69134999999999991</c:v>
                </c:pt>
                <c:pt idx="974">
                  <c:v>0.69134999999999991</c:v>
                </c:pt>
                <c:pt idx="975">
                  <c:v>0.69134999999999991</c:v>
                </c:pt>
                <c:pt idx="976">
                  <c:v>0.70138000000000011</c:v>
                </c:pt>
                <c:pt idx="977">
                  <c:v>0.69488000000000016</c:v>
                </c:pt>
                <c:pt idx="978">
                  <c:v>0.69609999999999994</c:v>
                </c:pt>
                <c:pt idx="979">
                  <c:v>0.69857999999999998</c:v>
                </c:pt>
                <c:pt idx="980">
                  <c:v>0.69918000000000013</c:v>
                </c:pt>
                <c:pt idx="981">
                  <c:v>0.69918000000000013</c:v>
                </c:pt>
                <c:pt idx="982">
                  <c:v>0.69918000000000013</c:v>
                </c:pt>
                <c:pt idx="983">
                  <c:v>0.69584999999999986</c:v>
                </c:pt>
                <c:pt idx="984">
                  <c:v>0.69388000000000005</c:v>
                </c:pt>
                <c:pt idx="985">
                  <c:v>0.71023999999999998</c:v>
                </c:pt>
                <c:pt idx="986">
                  <c:v>0.71888000000000019</c:v>
                </c:pt>
                <c:pt idx="987">
                  <c:v>0.70594000000000001</c:v>
                </c:pt>
                <c:pt idx="988">
                  <c:v>0.70594000000000001</c:v>
                </c:pt>
                <c:pt idx="989">
                  <c:v>0.70594000000000001</c:v>
                </c:pt>
                <c:pt idx="990">
                  <c:v>0.68552999999999997</c:v>
                </c:pt>
                <c:pt idx="991">
                  <c:v>0.69378000000000006</c:v>
                </c:pt>
                <c:pt idx="992">
                  <c:v>0.70446999999999993</c:v>
                </c:pt>
                <c:pt idx="993">
                  <c:v>0.71604000000000001</c:v>
                </c:pt>
                <c:pt idx="994">
                  <c:v>0.71604000000000001</c:v>
                </c:pt>
                <c:pt idx="995">
                  <c:v>0.71604000000000001</c:v>
                </c:pt>
                <c:pt idx="996">
                  <c:v>0.71604000000000001</c:v>
                </c:pt>
                <c:pt idx="997">
                  <c:v>0.71604000000000001</c:v>
                </c:pt>
                <c:pt idx="998">
                  <c:v>0.72577999999999987</c:v>
                </c:pt>
                <c:pt idx="999">
                  <c:v>0.73795000000000011</c:v>
                </c:pt>
                <c:pt idx="1000">
                  <c:v>0.74141000000000012</c:v>
                </c:pt>
                <c:pt idx="1001">
                  <c:v>0.74141000000000012</c:v>
                </c:pt>
                <c:pt idx="1002">
                  <c:v>0.74141000000000012</c:v>
                </c:pt>
                <c:pt idx="1003">
                  <c:v>0.74141000000000012</c:v>
                </c:pt>
                <c:pt idx="1004">
                  <c:v>0.74500999999999995</c:v>
                </c:pt>
                <c:pt idx="1005">
                  <c:v>0.72995999999999994</c:v>
                </c:pt>
                <c:pt idx="1006">
                  <c:v>0.72989000000000015</c:v>
                </c:pt>
                <c:pt idx="1007">
                  <c:v>0.72076000000000007</c:v>
                </c:pt>
                <c:pt idx="1008">
                  <c:v>0.72423999999999999</c:v>
                </c:pt>
                <c:pt idx="1009">
                  <c:v>0.72423999999999999</c:v>
                </c:pt>
                <c:pt idx="1010">
                  <c:v>0.72423999999999999</c:v>
                </c:pt>
                <c:pt idx="1011">
                  <c:v>0.72449000000000008</c:v>
                </c:pt>
                <c:pt idx="1012">
                  <c:v>0.73032999999999992</c:v>
                </c:pt>
                <c:pt idx="1013">
                  <c:v>0.71809999999999996</c:v>
                </c:pt>
                <c:pt idx="1014">
                  <c:v>0.73174000000000006</c:v>
                </c:pt>
                <c:pt idx="1015">
                  <c:v>0.73113000000000006</c:v>
                </c:pt>
                <c:pt idx="1016">
                  <c:v>0.73113000000000006</c:v>
                </c:pt>
                <c:pt idx="1017">
                  <c:v>0.73113000000000006</c:v>
                </c:pt>
                <c:pt idx="1018">
                  <c:v>0.72736999999999985</c:v>
                </c:pt>
                <c:pt idx="1019">
                  <c:v>0.7400199999999999</c:v>
                </c:pt>
                <c:pt idx="1020">
                  <c:v>0.74879000000000007</c:v>
                </c:pt>
                <c:pt idx="1021">
                  <c:v>0.75514000000000014</c:v>
                </c:pt>
                <c:pt idx="1022">
                  <c:v>0.74546000000000001</c:v>
                </c:pt>
                <c:pt idx="1023">
                  <c:v>0.74546000000000001</c:v>
                </c:pt>
                <c:pt idx="1024">
                  <c:v>0.74546000000000001</c:v>
                </c:pt>
                <c:pt idx="1025">
                  <c:v>0.72572999999999999</c:v>
                </c:pt>
                <c:pt idx="1026">
                  <c:v>0.73041</c:v>
                </c:pt>
                <c:pt idx="1027">
                  <c:v>0.73342000000000018</c:v>
                </c:pt>
                <c:pt idx="1028">
                  <c:v>0.74805999999999995</c:v>
                </c:pt>
                <c:pt idx="1029">
                  <c:v>0.75550000000000006</c:v>
                </c:pt>
                <c:pt idx="1030">
                  <c:v>0.75550000000000006</c:v>
                </c:pt>
                <c:pt idx="1031">
                  <c:v>0.75550000000000006</c:v>
                </c:pt>
                <c:pt idx="1032">
                  <c:v>0.75949</c:v>
                </c:pt>
                <c:pt idx="1033">
                  <c:v>0.75517999999999996</c:v>
                </c:pt>
                <c:pt idx="1034">
                  <c:v>0.76192000000000015</c:v>
                </c:pt>
                <c:pt idx="1035">
                  <c:v>0.76323000000000008</c:v>
                </c:pt>
                <c:pt idx="1036">
                  <c:v>0.75709999999999988</c:v>
                </c:pt>
                <c:pt idx="1037">
                  <c:v>0.75709999999999988</c:v>
                </c:pt>
                <c:pt idx="1038">
                  <c:v>0.75709999999999988</c:v>
                </c:pt>
                <c:pt idx="1039">
                  <c:v>0.76995999999999998</c:v>
                </c:pt>
                <c:pt idx="1040">
                  <c:v>0.7585599999999999</c:v>
                </c:pt>
                <c:pt idx="1041">
                  <c:v>0.74741999999999997</c:v>
                </c:pt>
                <c:pt idx="1042">
                  <c:v>0.74280999999999997</c:v>
                </c:pt>
                <c:pt idx="1043">
                  <c:v>0.75276999999999994</c:v>
                </c:pt>
                <c:pt idx="1044">
                  <c:v>0.75276999999999994</c:v>
                </c:pt>
                <c:pt idx="1045">
                  <c:v>0.75276999999999994</c:v>
                </c:pt>
                <c:pt idx="1046">
                  <c:v>0.75276999999999994</c:v>
                </c:pt>
                <c:pt idx="1047">
                  <c:v>0.76117999999999997</c:v>
                </c:pt>
                <c:pt idx="1048">
                  <c:v>0.75770000000000004</c:v>
                </c:pt>
                <c:pt idx="1049">
                  <c:v>0.75076999999999994</c:v>
                </c:pt>
                <c:pt idx="1050">
                  <c:v>0.74748999999999999</c:v>
                </c:pt>
                <c:pt idx="1051">
                  <c:v>0.74748999999999999</c:v>
                </c:pt>
                <c:pt idx="1052">
                  <c:v>0.74748999999999999</c:v>
                </c:pt>
                <c:pt idx="1053">
                  <c:v>0.74899000000000004</c:v>
                </c:pt>
                <c:pt idx="1054">
                  <c:v>0.74661999999999984</c:v>
                </c:pt>
                <c:pt idx="1055">
                  <c:v>0.73324999999999996</c:v>
                </c:pt>
                <c:pt idx="1056">
                  <c:v>0.75856999999999997</c:v>
                </c:pt>
                <c:pt idx="1057">
                  <c:v>0.74520000000000008</c:v>
                </c:pt>
                <c:pt idx="1058">
                  <c:v>0.74520000000000008</c:v>
                </c:pt>
                <c:pt idx="1059">
                  <c:v>0.74520000000000008</c:v>
                </c:pt>
                <c:pt idx="1060">
                  <c:v>0.7521199999999999</c:v>
                </c:pt>
                <c:pt idx="1061">
                  <c:v>0.74473999999999996</c:v>
                </c:pt>
                <c:pt idx="1062">
                  <c:v>0.73706999999999989</c:v>
                </c:pt>
                <c:pt idx="1063">
                  <c:v>0.75798999999999994</c:v>
                </c:pt>
                <c:pt idx="1064">
                  <c:v>0.74965999999999999</c:v>
                </c:pt>
                <c:pt idx="1065">
                  <c:v>0.74965999999999999</c:v>
                </c:pt>
                <c:pt idx="1066">
                  <c:v>0.74965999999999999</c:v>
                </c:pt>
                <c:pt idx="1067">
                  <c:v>0.73534999999999995</c:v>
                </c:pt>
                <c:pt idx="1068">
                  <c:v>0.72636999999999996</c:v>
                </c:pt>
                <c:pt idx="1069">
                  <c:v>0.75088000000000021</c:v>
                </c:pt>
                <c:pt idx="1070">
                  <c:v>0.76097999999999999</c:v>
                </c:pt>
                <c:pt idx="1071">
                  <c:v>0.77198000000000011</c:v>
                </c:pt>
                <c:pt idx="1072">
                  <c:v>0.77198000000000011</c:v>
                </c:pt>
                <c:pt idx="1073">
                  <c:v>0.77198000000000011</c:v>
                </c:pt>
                <c:pt idx="1074">
                  <c:v>0.76985999999999999</c:v>
                </c:pt>
                <c:pt idx="1075">
                  <c:v>0.76526999999999989</c:v>
                </c:pt>
                <c:pt idx="1076">
                  <c:v>0.74804999999999988</c:v>
                </c:pt>
                <c:pt idx="1077">
                  <c:v>0.75036999999999998</c:v>
                </c:pt>
                <c:pt idx="1078">
                  <c:v>0.75902999999999987</c:v>
                </c:pt>
                <c:pt idx="1079">
                  <c:v>0.75902999999999987</c:v>
                </c:pt>
                <c:pt idx="1080">
                  <c:v>0.75902999999999987</c:v>
                </c:pt>
                <c:pt idx="1081">
                  <c:v>0.76519000000000004</c:v>
                </c:pt>
                <c:pt idx="1082">
                  <c:v>0.76505000000000001</c:v>
                </c:pt>
                <c:pt idx="1083">
                  <c:v>0.76526999999999989</c:v>
                </c:pt>
                <c:pt idx="1084">
                  <c:v>0.76536999999999988</c:v>
                </c:pt>
                <c:pt idx="1085">
                  <c:v>0.77174000000000009</c:v>
                </c:pt>
                <c:pt idx="1086">
                  <c:v>0.77174000000000009</c:v>
                </c:pt>
                <c:pt idx="1087">
                  <c:v>0.77174000000000009</c:v>
                </c:pt>
                <c:pt idx="1088">
                  <c:v>0.77472000000000008</c:v>
                </c:pt>
                <c:pt idx="1089">
                  <c:v>0.77441000000000004</c:v>
                </c:pt>
                <c:pt idx="1090">
                  <c:v>0.78492000000000006</c:v>
                </c:pt>
                <c:pt idx="1091">
                  <c:v>0.78727999999999998</c:v>
                </c:pt>
                <c:pt idx="1092">
                  <c:v>0.78973000000000004</c:v>
                </c:pt>
                <c:pt idx="1093">
                  <c:v>0.78973000000000004</c:v>
                </c:pt>
                <c:pt idx="1094">
                  <c:v>0.78973000000000004</c:v>
                </c:pt>
                <c:pt idx="1095">
                  <c:v>0.78529999999999989</c:v>
                </c:pt>
                <c:pt idx="1096">
                  <c:v>0.79284999999999983</c:v>
                </c:pt>
                <c:pt idx="1097">
                  <c:v>0.80326000000000009</c:v>
                </c:pt>
                <c:pt idx="1098">
                  <c:v>0.80640000000000001</c:v>
                </c:pt>
                <c:pt idx="1099">
                  <c:v>0.78334999999999999</c:v>
                </c:pt>
                <c:pt idx="1100">
                  <c:v>0.78334999999999999</c:v>
                </c:pt>
                <c:pt idx="1101">
                  <c:v>0.78334999999999999</c:v>
                </c:pt>
                <c:pt idx="1102">
                  <c:v>0.77888000000000002</c:v>
                </c:pt>
                <c:pt idx="1103">
                  <c:v>0.77195000000000014</c:v>
                </c:pt>
                <c:pt idx="1104">
                  <c:v>0.76905999999999985</c:v>
                </c:pt>
                <c:pt idx="1105">
                  <c:v>0.76631000000000005</c:v>
                </c:pt>
                <c:pt idx="1106">
                  <c:v>0.74479000000000006</c:v>
                </c:pt>
                <c:pt idx="1107">
                  <c:v>0.74479000000000006</c:v>
                </c:pt>
                <c:pt idx="1108">
                  <c:v>0.74479000000000006</c:v>
                </c:pt>
                <c:pt idx="1109">
                  <c:v>0.7506600000000001</c:v>
                </c:pt>
                <c:pt idx="1110">
                  <c:v>0.77603</c:v>
                </c:pt>
                <c:pt idx="1111">
                  <c:v>0.77314000000000016</c:v>
                </c:pt>
                <c:pt idx="1112">
                  <c:v>0.78320999999999996</c:v>
                </c:pt>
                <c:pt idx="1113">
                  <c:v>0.78630999999999984</c:v>
                </c:pt>
                <c:pt idx="1114">
                  <c:v>0.78630999999999984</c:v>
                </c:pt>
                <c:pt idx="1115">
                  <c:v>0.78630999999999984</c:v>
                </c:pt>
                <c:pt idx="1116">
                  <c:v>0.79295000000000004</c:v>
                </c:pt>
                <c:pt idx="1117">
                  <c:v>0.80926000000000009</c:v>
                </c:pt>
                <c:pt idx="1118">
                  <c:v>0.82093000000000016</c:v>
                </c:pt>
                <c:pt idx="1119">
                  <c:v>0.82693000000000016</c:v>
                </c:pt>
                <c:pt idx="1120">
                  <c:v>0.82779999999999987</c:v>
                </c:pt>
                <c:pt idx="1121">
                  <c:v>0.82779999999999987</c:v>
                </c:pt>
                <c:pt idx="1122">
                  <c:v>0.82779999999999987</c:v>
                </c:pt>
                <c:pt idx="1123">
                  <c:v>0.82528000000000001</c:v>
                </c:pt>
                <c:pt idx="1124">
                  <c:v>0.83169000000000004</c:v>
                </c:pt>
                <c:pt idx="1125">
                  <c:v>0.83821000000000012</c:v>
                </c:pt>
                <c:pt idx="1126">
                  <c:v>0.83000000000000007</c:v>
                </c:pt>
                <c:pt idx="1127">
                  <c:v>0.83489000000000013</c:v>
                </c:pt>
                <c:pt idx="1128">
                  <c:v>0.83489000000000013</c:v>
                </c:pt>
                <c:pt idx="1129">
                  <c:v>0.83489000000000013</c:v>
                </c:pt>
                <c:pt idx="1130">
                  <c:v>0.8400399999999999</c:v>
                </c:pt>
                <c:pt idx="1131">
                  <c:v>0.84956999999999994</c:v>
                </c:pt>
                <c:pt idx="1132">
                  <c:v>0.85540000000000016</c:v>
                </c:pt>
                <c:pt idx="1133">
                  <c:v>0.84451000000000009</c:v>
                </c:pt>
                <c:pt idx="1134">
                  <c:v>0.83548</c:v>
                </c:pt>
                <c:pt idx="1135">
                  <c:v>0.83548</c:v>
                </c:pt>
                <c:pt idx="1136">
                  <c:v>0.83548</c:v>
                </c:pt>
                <c:pt idx="1137">
                  <c:v>0.83016000000000001</c:v>
                </c:pt>
                <c:pt idx="1138">
                  <c:v>0.83505999999999991</c:v>
                </c:pt>
                <c:pt idx="1139">
                  <c:v>0.82591999999999999</c:v>
                </c:pt>
                <c:pt idx="1140">
                  <c:v>0.8158399999999999</c:v>
                </c:pt>
                <c:pt idx="1141">
                  <c:v>0.80659999999999998</c:v>
                </c:pt>
                <c:pt idx="1142">
                  <c:v>0.80659999999999998</c:v>
                </c:pt>
                <c:pt idx="1143">
                  <c:v>0.80659999999999998</c:v>
                </c:pt>
                <c:pt idx="1144">
                  <c:v>0.78618999999999994</c:v>
                </c:pt>
                <c:pt idx="1145">
                  <c:v>0.77564000000000011</c:v>
                </c:pt>
                <c:pt idx="1146">
                  <c:v>0.75524999999999998</c:v>
                </c:pt>
                <c:pt idx="1147">
                  <c:v>0.75792000000000015</c:v>
                </c:pt>
                <c:pt idx="1148">
                  <c:v>0.76784999999999992</c:v>
                </c:pt>
                <c:pt idx="1149">
                  <c:v>0.76784999999999992</c:v>
                </c:pt>
                <c:pt idx="1150">
                  <c:v>0.76784999999999992</c:v>
                </c:pt>
                <c:pt idx="1151">
                  <c:v>0.74364000000000008</c:v>
                </c:pt>
                <c:pt idx="1152">
                  <c:v>0.76368999999999998</c:v>
                </c:pt>
                <c:pt idx="1153">
                  <c:v>0.75189000000000017</c:v>
                </c:pt>
                <c:pt idx="1154">
                  <c:v>0.74926999999999988</c:v>
                </c:pt>
                <c:pt idx="1155">
                  <c:v>0.72906999999999988</c:v>
                </c:pt>
                <c:pt idx="1156">
                  <c:v>0.72906999999999988</c:v>
                </c:pt>
                <c:pt idx="1157">
                  <c:v>0.72906999999999988</c:v>
                </c:pt>
                <c:pt idx="1158">
                  <c:v>0.71288000000000018</c:v>
                </c:pt>
                <c:pt idx="1159">
                  <c:v>0.72554000000000007</c:v>
                </c:pt>
                <c:pt idx="1160">
                  <c:v>0.74058000000000002</c:v>
                </c:pt>
                <c:pt idx="1161">
                  <c:v>0.72880999999999996</c:v>
                </c:pt>
                <c:pt idx="1162">
                  <c:v>0.74110999999999994</c:v>
                </c:pt>
                <c:pt idx="1163">
                  <c:v>0.74110999999999994</c:v>
                </c:pt>
                <c:pt idx="1164">
                  <c:v>0.74110999999999994</c:v>
                </c:pt>
                <c:pt idx="1165">
                  <c:v>0.73638000000000003</c:v>
                </c:pt>
                <c:pt idx="1166">
                  <c:v>0.72864000000000018</c:v>
                </c:pt>
                <c:pt idx="1167">
                  <c:v>0.71640999999999999</c:v>
                </c:pt>
                <c:pt idx="1168">
                  <c:v>0.73265000000000002</c:v>
                </c:pt>
                <c:pt idx="1169">
                  <c:v>0.69931999999999994</c:v>
                </c:pt>
                <c:pt idx="1170">
                  <c:v>0.69931999999999994</c:v>
                </c:pt>
                <c:pt idx="1171">
                  <c:v>0.69931999999999994</c:v>
                </c:pt>
                <c:pt idx="1172">
                  <c:v>0.68614000000000019</c:v>
                </c:pt>
                <c:pt idx="1173">
                  <c:v>0.69840999999999998</c:v>
                </c:pt>
                <c:pt idx="1174">
                  <c:v>0.71090000000000009</c:v>
                </c:pt>
                <c:pt idx="1175">
                  <c:v>0.72040999999999999</c:v>
                </c:pt>
                <c:pt idx="1176">
                  <c:v>0.72679999999999989</c:v>
                </c:pt>
                <c:pt idx="1177">
                  <c:v>0.72679999999999989</c:v>
                </c:pt>
                <c:pt idx="1178">
                  <c:v>0.72679999999999989</c:v>
                </c:pt>
                <c:pt idx="1179">
                  <c:v>0.74344999999999994</c:v>
                </c:pt>
                <c:pt idx="1180">
                  <c:v>0.74414000000000002</c:v>
                </c:pt>
                <c:pt idx="1181">
                  <c:v>0.7621300000000002</c:v>
                </c:pt>
                <c:pt idx="1182">
                  <c:v>0.76570000000000005</c:v>
                </c:pt>
                <c:pt idx="1183">
                  <c:v>0.77727999999999997</c:v>
                </c:pt>
                <c:pt idx="1184">
                  <c:v>0.77727999999999997</c:v>
                </c:pt>
                <c:pt idx="1185">
                  <c:v>0.77727999999999997</c:v>
                </c:pt>
                <c:pt idx="1186">
                  <c:v>0.79180000000000006</c:v>
                </c:pt>
                <c:pt idx="1187">
                  <c:v>0.79013</c:v>
                </c:pt>
                <c:pt idx="1188">
                  <c:v>0.78302000000000005</c:v>
                </c:pt>
                <c:pt idx="1189">
                  <c:v>0.7944</c:v>
                </c:pt>
                <c:pt idx="1190">
                  <c:v>0.81227000000000005</c:v>
                </c:pt>
                <c:pt idx="1191">
                  <c:v>0.81227000000000005</c:v>
                </c:pt>
                <c:pt idx="1192">
                  <c:v>0.81227000000000005</c:v>
                </c:pt>
                <c:pt idx="1193">
                  <c:v>0.81155999999999984</c:v>
                </c:pt>
                <c:pt idx="1194">
                  <c:v>0.81645000000000012</c:v>
                </c:pt>
                <c:pt idx="1195">
                  <c:v>0.8145</c:v>
                </c:pt>
                <c:pt idx="1196">
                  <c:v>0.81125000000000003</c:v>
                </c:pt>
                <c:pt idx="1197">
                  <c:v>0.82943000000000011</c:v>
                </c:pt>
                <c:pt idx="1198">
                  <c:v>0.82943000000000011</c:v>
                </c:pt>
                <c:pt idx="1199">
                  <c:v>0.82943000000000011</c:v>
                </c:pt>
                <c:pt idx="1200">
                  <c:v>0.82239000000000018</c:v>
                </c:pt>
                <c:pt idx="1201">
                  <c:v>0.82268000000000008</c:v>
                </c:pt>
                <c:pt idx="1202">
                  <c:v>0.81030000000000002</c:v>
                </c:pt>
                <c:pt idx="1203">
                  <c:v>0.80275000000000007</c:v>
                </c:pt>
                <c:pt idx="1204">
                  <c:v>0.80491000000000001</c:v>
                </c:pt>
                <c:pt idx="1205">
                  <c:v>0.80491000000000001</c:v>
                </c:pt>
                <c:pt idx="1206">
                  <c:v>0.80491000000000001</c:v>
                </c:pt>
                <c:pt idx="1207">
                  <c:v>0.78923999999999994</c:v>
                </c:pt>
                <c:pt idx="1208">
                  <c:v>0.78550999999999993</c:v>
                </c:pt>
                <c:pt idx="1209">
                  <c:v>0.77873999999999999</c:v>
                </c:pt>
                <c:pt idx="1210">
                  <c:v>0.77133999999999991</c:v>
                </c:pt>
                <c:pt idx="1211">
                  <c:v>0.76391000000000009</c:v>
                </c:pt>
                <c:pt idx="1212">
                  <c:v>0.76391000000000009</c:v>
                </c:pt>
                <c:pt idx="1213">
                  <c:v>0.76391000000000009</c:v>
                </c:pt>
                <c:pt idx="1214">
                  <c:v>0.77410999999999985</c:v>
                </c:pt>
                <c:pt idx="1215">
                  <c:v>0.76902000000000004</c:v>
                </c:pt>
                <c:pt idx="1216">
                  <c:v>0.78935</c:v>
                </c:pt>
                <c:pt idx="1217">
                  <c:v>0.79082999999999992</c:v>
                </c:pt>
                <c:pt idx="1218">
                  <c:v>0.75992999999999999</c:v>
                </c:pt>
                <c:pt idx="1219">
                  <c:v>0.75992999999999999</c:v>
                </c:pt>
                <c:pt idx="1220">
                  <c:v>0.75992999999999999</c:v>
                </c:pt>
                <c:pt idx="1221">
                  <c:v>0.73370000000000002</c:v>
                </c:pt>
                <c:pt idx="1222">
                  <c:v>0.75383</c:v>
                </c:pt>
                <c:pt idx="1223">
                  <c:v>0.76479999999999992</c:v>
                </c:pt>
                <c:pt idx="1224">
                  <c:v>0.78171000000000013</c:v>
                </c:pt>
                <c:pt idx="1225">
                  <c:v>0.77529000000000003</c:v>
                </c:pt>
                <c:pt idx="1226">
                  <c:v>0.77529000000000003</c:v>
                </c:pt>
                <c:pt idx="1227">
                  <c:v>0.77529000000000003</c:v>
                </c:pt>
                <c:pt idx="1228">
                  <c:v>0.78314000000000017</c:v>
                </c:pt>
                <c:pt idx="1229">
                  <c:v>0.75792000000000015</c:v>
                </c:pt>
                <c:pt idx="1230">
                  <c:v>0.74807000000000001</c:v>
                </c:pt>
                <c:pt idx="1231">
                  <c:v>0.74009999999999998</c:v>
                </c:pt>
                <c:pt idx="1232">
                  <c:v>0.74068000000000001</c:v>
                </c:pt>
                <c:pt idx="1233">
                  <c:v>0.74068000000000001</c:v>
                </c:pt>
                <c:pt idx="1234">
                  <c:v>0.74068000000000001</c:v>
                </c:pt>
                <c:pt idx="1235">
                  <c:v>0.73414000000000001</c:v>
                </c:pt>
                <c:pt idx="1236">
                  <c:v>0.72048000000000001</c:v>
                </c:pt>
                <c:pt idx="1237">
                  <c:v>0.72567000000000004</c:v>
                </c:pt>
                <c:pt idx="1238">
                  <c:v>0.74383999999999983</c:v>
                </c:pt>
                <c:pt idx="1239">
                  <c:v>0.78586</c:v>
                </c:pt>
                <c:pt idx="1240">
                  <c:v>0.78586</c:v>
                </c:pt>
                <c:pt idx="1241">
                  <c:v>0.78586</c:v>
                </c:pt>
                <c:pt idx="1242">
                  <c:v>0.81454999999999989</c:v>
                </c:pt>
                <c:pt idx="1243">
                  <c:v>0.79800999999999989</c:v>
                </c:pt>
                <c:pt idx="1244">
                  <c:v>0.80122000000000004</c:v>
                </c:pt>
                <c:pt idx="1245">
                  <c:v>0.80122000000000004</c:v>
                </c:pt>
                <c:pt idx="1246">
                  <c:v>0.80122000000000004</c:v>
                </c:pt>
                <c:pt idx="1247">
                  <c:v>0.80122000000000004</c:v>
                </c:pt>
                <c:pt idx="1248">
                  <c:v>0.80122000000000004</c:v>
                </c:pt>
                <c:pt idx="1249">
                  <c:v>0.82481999999999989</c:v>
                </c:pt>
                <c:pt idx="1250">
                  <c:v>0.80821999999999994</c:v>
                </c:pt>
                <c:pt idx="1251">
                  <c:v>0.80890000000000017</c:v>
                </c:pt>
                <c:pt idx="1252">
                  <c:v>0.80890000000000017</c:v>
                </c:pt>
                <c:pt idx="1253">
                  <c:v>0.81567999999999996</c:v>
                </c:pt>
                <c:pt idx="1254">
                  <c:v>0.81567999999999996</c:v>
                </c:pt>
                <c:pt idx="1255">
                  <c:v>0.81567999999999996</c:v>
                </c:pt>
                <c:pt idx="1256">
                  <c:v>0.82269000000000014</c:v>
                </c:pt>
                <c:pt idx="1257">
                  <c:v>0.79588000000000014</c:v>
                </c:pt>
                <c:pt idx="1258">
                  <c:v>0.79021999999999992</c:v>
                </c:pt>
                <c:pt idx="1259">
                  <c:v>0.80145</c:v>
                </c:pt>
                <c:pt idx="1260">
                  <c:v>0.82590000000000008</c:v>
                </c:pt>
                <c:pt idx="1261">
                  <c:v>0.82590000000000008</c:v>
                </c:pt>
                <c:pt idx="1262">
                  <c:v>0.82590000000000008</c:v>
                </c:pt>
                <c:pt idx="1263">
                  <c:v>0.81560999999999995</c:v>
                </c:pt>
                <c:pt idx="1264">
                  <c:v>0.81150999999999995</c:v>
                </c:pt>
                <c:pt idx="1265">
                  <c:v>0.79979999999999984</c:v>
                </c:pt>
                <c:pt idx="1266">
                  <c:v>0.79498000000000002</c:v>
                </c:pt>
                <c:pt idx="1267">
                  <c:v>0.7838099999999999</c:v>
                </c:pt>
                <c:pt idx="1268">
                  <c:v>0.7838099999999999</c:v>
                </c:pt>
                <c:pt idx="1269">
                  <c:v>0.7838099999999999</c:v>
                </c:pt>
                <c:pt idx="1270">
                  <c:v>0.78311999999999982</c:v>
                </c:pt>
                <c:pt idx="1271">
                  <c:v>0.78208999999999995</c:v>
                </c:pt>
                <c:pt idx="1272">
                  <c:v>0.80421000000000009</c:v>
                </c:pt>
                <c:pt idx="1273">
                  <c:v>0.81366000000000005</c:v>
                </c:pt>
                <c:pt idx="1274">
                  <c:v>0.83806000000000003</c:v>
                </c:pt>
                <c:pt idx="1275">
                  <c:v>0.83806000000000003</c:v>
                </c:pt>
                <c:pt idx="1276">
                  <c:v>0.83806000000000003</c:v>
                </c:pt>
                <c:pt idx="1277">
                  <c:v>0.83806000000000003</c:v>
                </c:pt>
                <c:pt idx="1278">
                  <c:v>0.85253999999999985</c:v>
                </c:pt>
                <c:pt idx="1279">
                  <c:v>0.85531000000000001</c:v>
                </c:pt>
                <c:pt idx="1280">
                  <c:v>0.86073</c:v>
                </c:pt>
                <c:pt idx="1281">
                  <c:v>0.86572000000000005</c:v>
                </c:pt>
                <c:pt idx="1282">
                  <c:v>0.86572000000000005</c:v>
                </c:pt>
                <c:pt idx="1283">
                  <c:v>0.86572000000000005</c:v>
                </c:pt>
                <c:pt idx="1284">
                  <c:v>0.87802000000000002</c:v>
                </c:pt>
                <c:pt idx="1285">
                  <c:v>0.90619000000000005</c:v>
                </c:pt>
                <c:pt idx="1286">
                  <c:v>0.93369999999999997</c:v>
                </c:pt>
                <c:pt idx="1287">
                  <c:v>0.9454800000000001</c:v>
                </c:pt>
                <c:pt idx="1288">
                  <c:v>0.94967000000000001</c:v>
                </c:pt>
                <c:pt idx="1289">
                  <c:v>0.94967000000000001</c:v>
                </c:pt>
                <c:pt idx="1290">
                  <c:v>0.94967000000000001</c:v>
                </c:pt>
                <c:pt idx="1291">
                  <c:v>0.94608000000000003</c:v>
                </c:pt>
                <c:pt idx="1292">
                  <c:v>0.93774000000000002</c:v>
                </c:pt>
                <c:pt idx="1293">
                  <c:v>0.93045</c:v>
                </c:pt>
                <c:pt idx="1294">
                  <c:v>0.91735999999999995</c:v>
                </c:pt>
                <c:pt idx="1295">
                  <c:v>0.96540000000000004</c:v>
                </c:pt>
                <c:pt idx="1296">
                  <c:v>0.96540000000000004</c:v>
                </c:pt>
                <c:pt idx="1297">
                  <c:v>0.96540000000000004</c:v>
                </c:pt>
                <c:pt idx="1298">
                  <c:v>0.97260999999999997</c:v>
                </c:pt>
                <c:pt idx="1299">
                  <c:v>0.96960999999999986</c:v>
                </c:pt>
                <c:pt idx="1300">
                  <c:v>0.98791000000000007</c:v>
                </c:pt>
                <c:pt idx="1301">
                  <c:v>0.98315000000000019</c:v>
                </c:pt>
                <c:pt idx="1302">
                  <c:v>0.9759500000000001</c:v>
                </c:pt>
                <c:pt idx="1303">
                  <c:v>0.9759500000000001</c:v>
                </c:pt>
                <c:pt idx="1304">
                  <c:v>0.9759500000000001</c:v>
                </c:pt>
                <c:pt idx="1305">
                  <c:v>0.98494999999999999</c:v>
                </c:pt>
                <c:pt idx="1306">
                  <c:v>0.9910699999999999</c:v>
                </c:pt>
                <c:pt idx="1307">
                  <c:v>0.99870999999999999</c:v>
                </c:pt>
                <c:pt idx="1308">
                  <c:v>0.98601000000000005</c:v>
                </c:pt>
                <c:pt idx="1309">
                  <c:v>0.99392000000000014</c:v>
                </c:pt>
                <c:pt idx="1310">
                  <c:v>0.99392000000000014</c:v>
                </c:pt>
                <c:pt idx="1311">
                  <c:v>0.99392000000000014</c:v>
                </c:pt>
                <c:pt idx="1312">
                  <c:v>1.00691</c:v>
                </c:pt>
                <c:pt idx="1313">
                  <c:v>0.9950699999999999</c:v>
                </c:pt>
                <c:pt idx="1314">
                  <c:v>0.98260999999999998</c:v>
                </c:pt>
                <c:pt idx="1315">
                  <c:v>0.98500999999999994</c:v>
                </c:pt>
                <c:pt idx="1316">
                  <c:v>0.98216000000000014</c:v>
                </c:pt>
                <c:pt idx="1317">
                  <c:v>0.98216000000000014</c:v>
                </c:pt>
                <c:pt idx="1318">
                  <c:v>0.98216000000000014</c:v>
                </c:pt>
                <c:pt idx="1319">
                  <c:v>0.95804999999999985</c:v>
                </c:pt>
                <c:pt idx="1320">
                  <c:v>0.95961999999999992</c:v>
                </c:pt>
                <c:pt idx="1321">
                  <c:v>0.95208000000000004</c:v>
                </c:pt>
                <c:pt idx="1322">
                  <c:v>0.97248000000000001</c:v>
                </c:pt>
                <c:pt idx="1323">
                  <c:v>0.95652000000000004</c:v>
                </c:pt>
                <c:pt idx="1324">
                  <c:v>0.95652000000000004</c:v>
                </c:pt>
                <c:pt idx="1325">
                  <c:v>0.95652000000000004</c:v>
                </c:pt>
                <c:pt idx="1326">
                  <c:v>0.95296000000000003</c:v>
                </c:pt>
                <c:pt idx="1327">
                  <c:v>0.97663000000000011</c:v>
                </c:pt>
                <c:pt idx="1328">
                  <c:v>0.97829999999999995</c:v>
                </c:pt>
                <c:pt idx="1329">
                  <c:v>1.0152700000000001</c:v>
                </c:pt>
                <c:pt idx="1330">
                  <c:v>1.0220099999999999</c:v>
                </c:pt>
                <c:pt idx="1331">
                  <c:v>1.0220099999999999</c:v>
                </c:pt>
                <c:pt idx="1332">
                  <c:v>1.0220099999999999</c:v>
                </c:pt>
                <c:pt idx="1333">
                  <c:v>1.0156300000000003</c:v>
                </c:pt>
                <c:pt idx="1334">
                  <c:v>1.0192600000000001</c:v>
                </c:pt>
                <c:pt idx="1335">
                  <c:v>1.0244800000000001</c:v>
                </c:pt>
                <c:pt idx="1336">
                  <c:v>0.99131999999999998</c:v>
                </c:pt>
                <c:pt idx="1337">
                  <c:v>1.0044400000000002</c:v>
                </c:pt>
                <c:pt idx="1338">
                  <c:v>1.0044400000000002</c:v>
                </c:pt>
                <c:pt idx="1339">
                  <c:v>1.0044400000000002</c:v>
                </c:pt>
                <c:pt idx="1340">
                  <c:v>0.97680999999999996</c:v>
                </c:pt>
                <c:pt idx="1341">
                  <c:v>0.99479999999999991</c:v>
                </c:pt>
                <c:pt idx="1342">
                  <c:v>0.98410999999999982</c:v>
                </c:pt>
                <c:pt idx="1343">
                  <c:v>0.99368999999999996</c:v>
                </c:pt>
                <c:pt idx="1344">
                  <c:v>0.99368999999999996</c:v>
                </c:pt>
                <c:pt idx="1345">
                  <c:v>0.99368999999999996</c:v>
                </c:pt>
                <c:pt idx="1346">
                  <c:v>0.99368999999999996</c:v>
                </c:pt>
                <c:pt idx="1347">
                  <c:v>0.99368999999999996</c:v>
                </c:pt>
                <c:pt idx="1348">
                  <c:v>1.0027599999999999</c:v>
                </c:pt>
                <c:pt idx="1349">
                  <c:v>1.01065</c:v>
                </c:pt>
                <c:pt idx="1350">
                  <c:v>1.0014600000000002</c:v>
                </c:pt>
                <c:pt idx="1351">
                  <c:v>1.0137499999999999</c:v>
                </c:pt>
                <c:pt idx="1352">
                  <c:v>1.0137499999999999</c:v>
                </c:pt>
                <c:pt idx="1353">
                  <c:v>1.0137499999999999</c:v>
                </c:pt>
                <c:pt idx="1354">
                  <c:v>1.0112100000000002</c:v>
                </c:pt>
                <c:pt idx="1355">
                  <c:v>1.00224</c:v>
                </c:pt>
                <c:pt idx="1356">
                  <c:v>0.98855000000000004</c:v>
                </c:pt>
                <c:pt idx="1357">
                  <c:v>1.0053199999999998</c:v>
                </c:pt>
                <c:pt idx="1358">
                  <c:v>0.98378999999999994</c:v>
                </c:pt>
                <c:pt idx="1359">
                  <c:v>0.98378999999999994</c:v>
                </c:pt>
                <c:pt idx="1360">
                  <c:v>0.98378999999999994</c:v>
                </c:pt>
                <c:pt idx="1361">
                  <c:v>0.97100999999999993</c:v>
                </c:pt>
                <c:pt idx="1362">
                  <c:v>0.98252000000000006</c:v>
                </c:pt>
                <c:pt idx="1363">
                  <c:v>0.97077999999999998</c:v>
                </c:pt>
                <c:pt idx="1364">
                  <c:v>0.97154000000000007</c:v>
                </c:pt>
                <c:pt idx="1365">
                  <c:v>0.99943000000000004</c:v>
                </c:pt>
                <c:pt idx="1366">
                  <c:v>0.99943000000000004</c:v>
                </c:pt>
                <c:pt idx="1367">
                  <c:v>0.99943000000000004</c:v>
                </c:pt>
                <c:pt idx="1368">
                  <c:v>1.0162399999999998</c:v>
                </c:pt>
                <c:pt idx="1369">
                  <c:v>1.0072200000000002</c:v>
                </c:pt>
                <c:pt idx="1370">
                  <c:v>0.97089000000000003</c:v>
                </c:pt>
                <c:pt idx="1371">
                  <c:v>0.95184000000000002</c:v>
                </c:pt>
                <c:pt idx="1372">
                  <c:v>0.96142000000000016</c:v>
                </c:pt>
                <c:pt idx="1373">
                  <c:v>0.96142000000000016</c:v>
                </c:pt>
                <c:pt idx="1374">
                  <c:v>0.96142000000000016</c:v>
                </c:pt>
                <c:pt idx="1375">
                  <c:v>0.95568000000000008</c:v>
                </c:pt>
                <c:pt idx="1376">
                  <c:v>0.95882000000000001</c:v>
                </c:pt>
                <c:pt idx="1377">
                  <c:v>0.91444000000000014</c:v>
                </c:pt>
                <c:pt idx="1378">
                  <c:v>0.90029999999999988</c:v>
                </c:pt>
                <c:pt idx="1379">
                  <c:v>0.90035999999999983</c:v>
                </c:pt>
                <c:pt idx="1380">
                  <c:v>0.90035999999999983</c:v>
                </c:pt>
                <c:pt idx="1381">
                  <c:v>0.90035999999999983</c:v>
                </c:pt>
                <c:pt idx="1382">
                  <c:v>0.89322000000000012</c:v>
                </c:pt>
                <c:pt idx="1383">
                  <c:v>0.91181999999999985</c:v>
                </c:pt>
                <c:pt idx="1384">
                  <c:v>0.93528999999999995</c:v>
                </c:pt>
                <c:pt idx="1385">
                  <c:v>0.92879</c:v>
                </c:pt>
                <c:pt idx="1386">
                  <c:v>0.94375999999999993</c:v>
                </c:pt>
                <c:pt idx="1387">
                  <c:v>0.94375999999999993</c:v>
                </c:pt>
                <c:pt idx="1388">
                  <c:v>0.94375999999999993</c:v>
                </c:pt>
                <c:pt idx="1389">
                  <c:v>0.91561999999999988</c:v>
                </c:pt>
                <c:pt idx="1390">
                  <c:v>0.89968000000000004</c:v>
                </c:pt>
                <c:pt idx="1391">
                  <c:v>0.89175999999999989</c:v>
                </c:pt>
                <c:pt idx="1392">
                  <c:v>0.90504000000000007</c:v>
                </c:pt>
                <c:pt idx="1393">
                  <c:v>0.90384999999999982</c:v>
                </c:pt>
                <c:pt idx="1394">
                  <c:v>0.90384999999999982</c:v>
                </c:pt>
                <c:pt idx="1395">
                  <c:v>0.90384999999999982</c:v>
                </c:pt>
                <c:pt idx="1396">
                  <c:v>0.92473000000000005</c:v>
                </c:pt>
                <c:pt idx="1397">
                  <c:v>0.94198000000000004</c:v>
                </c:pt>
                <c:pt idx="1398">
                  <c:v>0.92477000000000009</c:v>
                </c:pt>
                <c:pt idx="1399">
                  <c:v>0.9214500000000001</c:v>
                </c:pt>
                <c:pt idx="1400">
                  <c:v>0.94554999999999989</c:v>
                </c:pt>
                <c:pt idx="1401">
                  <c:v>0.94554999999999989</c:v>
                </c:pt>
                <c:pt idx="1402">
                  <c:v>0.94554999999999989</c:v>
                </c:pt>
                <c:pt idx="1403">
                  <c:v>0.92765000000000009</c:v>
                </c:pt>
                <c:pt idx="1404">
                  <c:v>0.89268999999999998</c:v>
                </c:pt>
                <c:pt idx="1405">
                  <c:v>0.87692000000000014</c:v>
                </c:pt>
                <c:pt idx="1406">
                  <c:v>0.84939000000000009</c:v>
                </c:pt>
                <c:pt idx="1407">
                  <c:v>0.84206000000000003</c:v>
                </c:pt>
                <c:pt idx="1408">
                  <c:v>0.84206000000000003</c:v>
                </c:pt>
                <c:pt idx="1409">
                  <c:v>0.84206000000000003</c:v>
                </c:pt>
                <c:pt idx="1410">
                  <c:v>0.84206000000000003</c:v>
                </c:pt>
                <c:pt idx="1411">
                  <c:v>0.83240000000000003</c:v>
                </c:pt>
                <c:pt idx="1412">
                  <c:v>0.83307999999999982</c:v>
                </c:pt>
                <c:pt idx="1413">
                  <c:v>0.86356999999999995</c:v>
                </c:pt>
                <c:pt idx="1414">
                  <c:v>0.85731000000000002</c:v>
                </c:pt>
                <c:pt idx="1415">
                  <c:v>0.85731000000000002</c:v>
                </c:pt>
                <c:pt idx="1416">
                  <c:v>0.85731000000000002</c:v>
                </c:pt>
                <c:pt idx="1417">
                  <c:v>0.85653000000000001</c:v>
                </c:pt>
                <c:pt idx="1418">
                  <c:v>0.86390000000000011</c:v>
                </c:pt>
                <c:pt idx="1419">
                  <c:v>0.88873000000000002</c:v>
                </c:pt>
                <c:pt idx="1420">
                  <c:v>0.86382000000000003</c:v>
                </c:pt>
                <c:pt idx="1421">
                  <c:v>0.88467000000000007</c:v>
                </c:pt>
                <c:pt idx="1422">
                  <c:v>0.88467000000000007</c:v>
                </c:pt>
                <c:pt idx="1423">
                  <c:v>0.88467000000000007</c:v>
                </c:pt>
                <c:pt idx="1424">
                  <c:v>0.89059999999999984</c:v>
                </c:pt>
                <c:pt idx="1425">
                  <c:v>0.91754000000000002</c:v>
                </c:pt>
                <c:pt idx="1426">
                  <c:v>0.92020999999999997</c:v>
                </c:pt>
                <c:pt idx="1427">
                  <c:v>0.9067400000000001</c:v>
                </c:pt>
                <c:pt idx="1428">
                  <c:v>0.87819000000000003</c:v>
                </c:pt>
                <c:pt idx="1429">
                  <c:v>0.87819000000000003</c:v>
                </c:pt>
                <c:pt idx="1430">
                  <c:v>0.87819000000000003</c:v>
                </c:pt>
                <c:pt idx="1431">
                  <c:v>0.83404999999999996</c:v>
                </c:pt>
                <c:pt idx="1432">
                  <c:v>0.84669000000000016</c:v>
                </c:pt>
                <c:pt idx="1433">
                  <c:v>0.86024000000000012</c:v>
                </c:pt>
                <c:pt idx="1434">
                  <c:v>0.88866000000000001</c:v>
                </c:pt>
                <c:pt idx="1435">
                  <c:v>0.86952000000000007</c:v>
                </c:pt>
                <c:pt idx="1436">
                  <c:v>0.86952000000000007</c:v>
                </c:pt>
                <c:pt idx="1437">
                  <c:v>0.86952000000000007</c:v>
                </c:pt>
                <c:pt idx="1438">
                  <c:v>0.84963000000000011</c:v>
                </c:pt>
                <c:pt idx="1439">
                  <c:v>0.88636999999999988</c:v>
                </c:pt>
                <c:pt idx="1440">
                  <c:v>0.84511999999999987</c:v>
                </c:pt>
                <c:pt idx="1441">
                  <c:v>0.84695999999999994</c:v>
                </c:pt>
                <c:pt idx="1442">
                  <c:v>0.85638000000000014</c:v>
                </c:pt>
                <c:pt idx="1443">
                  <c:v>0.85638000000000014</c:v>
                </c:pt>
                <c:pt idx="1444">
                  <c:v>0.85638000000000014</c:v>
                </c:pt>
                <c:pt idx="1445">
                  <c:v>0.84660999999999986</c:v>
                </c:pt>
                <c:pt idx="1446">
                  <c:v>0.88041000000000014</c:v>
                </c:pt>
                <c:pt idx="1447">
                  <c:v>0.89781</c:v>
                </c:pt>
                <c:pt idx="1448">
                  <c:v>0.91400999999999999</c:v>
                </c:pt>
                <c:pt idx="1449">
                  <c:v>0.91314000000000006</c:v>
                </c:pt>
                <c:pt idx="1450">
                  <c:v>0.91314000000000006</c:v>
                </c:pt>
                <c:pt idx="1451">
                  <c:v>0.91314000000000006</c:v>
                </c:pt>
                <c:pt idx="1452">
                  <c:v>0.92036999999999991</c:v>
                </c:pt>
                <c:pt idx="1453">
                  <c:v>0.92704999999999993</c:v>
                </c:pt>
                <c:pt idx="1454">
                  <c:v>0.89708999999999994</c:v>
                </c:pt>
                <c:pt idx="1455">
                  <c:v>0.88650000000000007</c:v>
                </c:pt>
                <c:pt idx="1456">
                  <c:v>0.87789000000000006</c:v>
                </c:pt>
                <c:pt idx="1457">
                  <c:v>0.87789000000000006</c:v>
                </c:pt>
                <c:pt idx="1458">
                  <c:v>0.87789000000000006</c:v>
                </c:pt>
                <c:pt idx="1459">
                  <c:v>0.8822000000000001</c:v>
                </c:pt>
                <c:pt idx="1460">
                  <c:v>0.88156999999999996</c:v>
                </c:pt>
                <c:pt idx="1461">
                  <c:v>0.89409999999999989</c:v>
                </c:pt>
                <c:pt idx="1462">
                  <c:v>0.9148900000000002</c:v>
                </c:pt>
                <c:pt idx="1463">
                  <c:v>0.92160999999999982</c:v>
                </c:pt>
                <c:pt idx="1464">
                  <c:v>0.92160999999999982</c:v>
                </c:pt>
                <c:pt idx="1465">
                  <c:v>0.92160999999999982</c:v>
                </c:pt>
                <c:pt idx="1466">
                  <c:v>0.91497000000000006</c:v>
                </c:pt>
                <c:pt idx="1467">
                  <c:v>0.9226700000000001</c:v>
                </c:pt>
                <c:pt idx="1468">
                  <c:v>0.91735999999999995</c:v>
                </c:pt>
                <c:pt idx="1469">
                  <c:v>0.89584999999999981</c:v>
                </c:pt>
                <c:pt idx="1470">
                  <c:v>0.8460399999999999</c:v>
                </c:pt>
                <c:pt idx="1471">
                  <c:v>0.8460399999999999</c:v>
                </c:pt>
                <c:pt idx="1472">
                  <c:v>0.8460399999999999</c:v>
                </c:pt>
                <c:pt idx="1473">
                  <c:v>0.85853000000000002</c:v>
                </c:pt>
                <c:pt idx="1474">
                  <c:v>0.84593000000000007</c:v>
                </c:pt>
                <c:pt idx="1475">
                  <c:v>0.81339000000000006</c:v>
                </c:pt>
                <c:pt idx="1476">
                  <c:v>0.81433</c:v>
                </c:pt>
                <c:pt idx="1477">
                  <c:v>0.80245000000000011</c:v>
                </c:pt>
                <c:pt idx="1478">
                  <c:v>0.80245000000000011</c:v>
                </c:pt>
                <c:pt idx="1479">
                  <c:v>0.80245000000000011</c:v>
                </c:pt>
                <c:pt idx="1480">
                  <c:v>0.8059400000000001</c:v>
                </c:pt>
                <c:pt idx="1481">
                  <c:v>0.78806999999999983</c:v>
                </c:pt>
                <c:pt idx="1482">
                  <c:v>0.81942000000000004</c:v>
                </c:pt>
                <c:pt idx="1483">
                  <c:v>0.78974000000000011</c:v>
                </c:pt>
                <c:pt idx="1484">
                  <c:v>0.76243000000000016</c:v>
                </c:pt>
                <c:pt idx="1485">
                  <c:v>0.76243000000000016</c:v>
                </c:pt>
                <c:pt idx="1486">
                  <c:v>0.76243000000000016</c:v>
                </c:pt>
                <c:pt idx="1487">
                  <c:v>0.68640000000000012</c:v>
                </c:pt>
                <c:pt idx="1488">
                  <c:v>0.74113000000000007</c:v>
                </c:pt>
                <c:pt idx="1489">
                  <c:v>0.75602999999999998</c:v>
                </c:pt>
                <c:pt idx="1490">
                  <c:v>0.77458999999999989</c:v>
                </c:pt>
                <c:pt idx="1491">
                  <c:v>0.78953999999999991</c:v>
                </c:pt>
                <c:pt idx="1492">
                  <c:v>0.78953999999999991</c:v>
                </c:pt>
                <c:pt idx="1493">
                  <c:v>0.78953999999999991</c:v>
                </c:pt>
                <c:pt idx="1494">
                  <c:v>0.76446000000000014</c:v>
                </c:pt>
                <c:pt idx="1495">
                  <c:v>0.72367000000000004</c:v>
                </c:pt>
                <c:pt idx="1496">
                  <c:v>0.72631000000000001</c:v>
                </c:pt>
                <c:pt idx="1497">
                  <c:v>0.70264000000000015</c:v>
                </c:pt>
                <c:pt idx="1498">
                  <c:v>0.70625000000000004</c:v>
                </c:pt>
                <c:pt idx="1499">
                  <c:v>0.70625000000000004</c:v>
                </c:pt>
                <c:pt idx="1500">
                  <c:v>0.70625000000000004</c:v>
                </c:pt>
                <c:pt idx="1501">
                  <c:v>0.69718000000000013</c:v>
                </c:pt>
                <c:pt idx="1502">
                  <c:v>0.72876999999999992</c:v>
                </c:pt>
                <c:pt idx="1503">
                  <c:v>0.77723999999999993</c:v>
                </c:pt>
                <c:pt idx="1504">
                  <c:v>0.73184999999999989</c:v>
                </c:pt>
                <c:pt idx="1505">
                  <c:v>0.72470999999999997</c:v>
                </c:pt>
                <c:pt idx="1506">
                  <c:v>0.72470999999999997</c:v>
                </c:pt>
                <c:pt idx="1507">
                  <c:v>0.72470999999999997</c:v>
                </c:pt>
                <c:pt idx="1508">
                  <c:v>0.7337499999999999</c:v>
                </c:pt>
                <c:pt idx="1509">
                  <c:v>0.70548000000000011</c:v>
                </c:pt>
                <c:pt idx="1510">
                  <c:v>0.7357499999999999</c:v>
                </c:pt>
                <c:pt idx="1511">
                  <c:v>0.75252000000000008</c:v>
                </c:pt>
                <c:pt idx="1512">
                  <c:v>0.75988000000000011</c:v>
                </c:pt>
                <c:pt idx="1513">
                  <c:v>0.75988000000000011</c:v>
                </c:pt>
                <c:pt idx="1514">
                  <c:v>0.75988000000000011</c:v>
                </c:pt>
                <c:pt idx="1515">
                  <c:v>0.72174999999999989</c:v>
                </c:pt>
                <c:pt idx="1516">
                  <c:v>0.73370000000000002</c:v>
                </c:pt>
                <c:pt idx="1517">
                  <c:v>0.69196999999999997</c:v>
                </c:pt>
                <c:pt idx="1518">
                  <c:v>0.71470999999999996</c:v>
                </c:pt>
                <c:pt idx="1519">
                  <c:v>0.70282999999999984</c:v>
                </c:pt>
                <c:pt idx="1520">
                  <c:v>0.70282999999999984</c:v>
                </c:pt>
                <c:pt idx="1521">
                  <c:v>0.70282999999999984</c:v>
                </c:pt>
                <c:pt idx="1522">
                  <c:v>0.72460999999999998</c:v>
                </c:pt>
                <c:pt idx="1523">
                  <c:v>0.65668000000000015</c:v>
                </c:pt>
                <c:pt idx="1524">
                  <c:v>0.69730000000000003</c:v>
                </c:pt>
                <c:pt idx="1525">
                  <c:v>0.72946</c:v>
                </c:pt>
                <c:pt idx="1526">
                  <c:v>0.70640999999999998</c:v>
                </c:pt>
                <c:pt idx="1527">
                  <c:v>0.70640999999999998</c:v>
                </c:pt>
                <c:pt idx="1528">
                  <c:v>0.70640999999999998</c:v>
                </c:pt>
                <c:pt idx="1529">
                  <c:v>0.73822999999999994</c:v>
                </c:pt>
                <c:pt idx="1530">
                  <c:v>0.74741000000000013</c:v>
                </c:pt>
                <c:pt idx="1531">
                  <c:v>0.75618000000000007</c:v>
                </c:pt>
                <c:pt idx="1532">
                  <c:v>0.76568000000000014</c:v>
                </c:pt>
                <c:pt idx="1533">
                  <c:v>0.79308000000000001</c:v>
                </c:pt>
                <c:pt idx="1534">
                  <c:v>0.79308000000000001</c:v>
                </c:pt>
                <c:pt idx="1535">
                  <c:v>0.79308000000000001</c:v>
                </c:pt>
                <c:pt idx="1536">
                  <c:v>0.77984999999999993</c:v>
                </c:pt>
                <c:pt idx="1537">
                  <c:v>0.77017000000000002</c:v>
                </c:pt>
                <c:pt idx="1538">
                  <c:v>0.76828999999999992</c:v>
                </c:pt>
                <c:pt idx="1539">
                  <c:v>0.77998000000000012</c:v>
                </c:pt>
                <c:pt idx="1540">
                  <c:v>0.79081000000000001</c:v>
                </c:pt>
                <c:pt idx="1541">
                  <c:v>0.79081000000000001</c:v>
                </c:pt>
                <c:pt idx="1542">
                  <c:v>0.79081000000000001</c:v>
                </c:pt>
                <c:pt idx="1543">
                  <c:v>0.7880999999999998</c:v>
                </c:pt>
                <c:pt idx="1544">
                  <c:v>0.77682999999999991</c:v>
                </c:pt>
                <c:pt idx="1545">
                  <c:v>0.78367000000000009</c:v>
                </c:pt>
                <c:pt idx="1546">
                  <c:v>0.78668000000000005</c:v>
                </c:pt>
                <c:pt idx="1547">
                  <c:v>0.82023000000000001</c:v>
                </c:pt>
                <c:pt idx="1548">
                  <c:v>0.82023000000000001</c:v>
                </c:pt>
                <c:pt idx="1549">
                  <c:v>0.82023000000000001</c:v>
                </c:pt>
                <c:pt idx="1550">
                  <c:v>0.81816</c:v>
                </c:pt>
                <c:pt idx="1551">
                  <c:v>0.81733999999999996</c:v>
                </c:pt>
                <c:pt idx="1552">
                  <c:v>0.80671000000000004</c:v>
                </c:pt>
                <c:pt idx="1553">
                  <c:v>0.77211999999999992</c:v>
                </c:pt>
                <c:pt idx="1554">
                  <c:v>0.74934999999999996</c:v>
                </c:pt>
                <c:pt idx="1555">
                  <c:v>0.74934999999999996</c:v>
                </c:pt>
                <c:pt idx="1556">
                  <c:v>0.74934999999999996</c:v>
                </c:pt>
                <c:pt idx="1557">
                  <c:v>0.72342000000000017</c:v>
                </c:pt>
                <c:pt idx="1558">
                  <c:v>0.74750000000000005</c:v>
                </c:pt>
                <c:pt idx="1559">
                  <c:v>0.74849999999999994</c:v>
                </c:pt>
                <c:pt idx="1560">
                  <c:v>0.73449999999999993</c:v>
                </c:pt>
                <c:pt idx="1561">
                  <c:v>0.74300999999999995</c:v>
                </c:pt>
                <c:pt idx="1562">
                  <c:v>0.74300999999999995</c:v>
                </c:pt>
                <c:pt idx="1563">
                  <c:v>0.74300999999999995</c:v>
                </c:pt>
                <c:pt idx="1564">
                  <c:v>0.70697999999999994</c:v>
                </c:pt>
                <c:pt idx="1565">
                  <c:v>0.7051099999999999</c:v>
                </c:pt>
                <c:pt idx="1566">
                  <c:v>0.71679000000000004</c:v>
                </c:pt>
                <c:pt idx="1567">
                  <c:v>0.72097000000000011</c:v>
                </c:pt>
                <c:pt idx="1568">
                  <c:v>0.6961400000000002</c:v>
                </c:pt>
                <c:pt idx="1569">
                  <c:v>0.6961400000000002</c:v>
                </c:pt>
                <c:pt idx="1570">
                  <c:v>0.6961400000000002</c:v>
                </c:pt>
                <c:pt idx="1571">
                  <c:v>0.67846000000000006</c:v>
                </c:pt>
                <c:pt idx="1572">
                  <c:v>0.71432999999999991</c:v>
                </c:pt>
                <c:pt idx="1573">
                  <c:v>0.71742000000000017</c:v>
                </c:pt>
                <c:pt idx="1574">
                  <c:v>0.75903999999999994</c:v>
                </c:pt>
                <c:pt idx="1575">
                  <c:v>0.76761999999999997</c:v>
                </c:pt>
                <c:pt idx="1576">
                  <c:v>0.76761999999999997</c:v>
                </c:pt>
                <c:pt idx="1577">
                  <c:v>0.76761999999999997</c:v>
                </c:pt>
                <c:pt idx="1578">
                  <c:v>0.77508999999999983</c:v>
                </c:pt>
                <c:pt idx="1579">
                  <c:v>0.75681999999999983</c:v>
                </c:pt>
                <c:pt idx="1580">
                  <c:v>0.74533999999999989</c:v>
                </c:pt>
                <c:pt idx="1581">
                  <c:v>0.74842000000000009</c:v>
                </c:pt>
                <c:pt idx="1582">
                  <c:v>0.74141000000000012</c:v>
                </c:pt>
                <c:pt idx="1583">
                  <c:v>0.74141000000000012</c:v>
                </c:pt>
                <c:pt idx="1584">
                  <c:v>0.74141000000000012</c:v>
                </c:pt>
                <c:pt idx="1585">
                  <c:v>0.72709999999999986</c:v>
                </c:pt>
                <c:pt idx="1586">
                  <c:v>0.76473999999999998</c:v>
                </c:pt>
                <c:pt idx="1587">
                  <c:v>0.76517000000000013</c:v>
                </c:pt>
                <c:pt idx="1588">
                  <c:v>0.75373000000000001</c:v>
                </c:pt>
                <c:pt idx="1589">
                  <c:v>0.72659999999999991</c:v>
                </c:pt>
                <c:pt idx="1590">
                  <c:v>0.72659999999999991</c:v>
                </c:pt>
                <c:pt idx="1591">
                  <c:v>0.72659999999999991</c:v>
                </c:pt>
                <c:pt idx="1592">
                  <c:v>0.72819999999999996</c:v>
                </c:pt>
                <c:pt idx="1593">
                  <c:v>0.70900000000000007</c:v>
                </c:pt>
                <c:pt idx="1594">
                  <c:v>0.69894999999999996</c:v>
                </c:pt>
                <c:pt idx="1595">
                  <c:v>0.68335999999999997</c:v>
                </c:pt>
                <c:pt idx="1596">
                  <c:v>0.67823999999999995</c:v>
                </c:pt>
                <c:pt idx="1597">
                  <c:v>0.67823999999999995</c:v>
                </c:pt>
                <c:pt idx="1598">
                  <c:v>0.67823999999999995</c:v>
                </c:pt>
                <c:pt idx="1599">
                  <c:v>0.63858999999999999</c:v>
                </c:pt>
                <c:pt idx="1600">
                  <c:v>0.62895999999999996</c:v>
                </c:pt>
                <c:pt idx="1601">
                  <c:v>0.67247000000000012</c:v>
                </c:pt>
                <c:pt idx="1602">
                  <c:v>0.69579999999999997</c:v>
                </c:pt>
                <c:pt idx="1603">
                  <c:v>0.69777</c:v>
                </c:pt>
                <c:pt idx="1604">
                  <c:v>0.69777</c:v>
                </c:pt>
                <c:pt idx="1605">
                  <c:v>0.69777</c:v>
                </c:pt>
                <c:pt idx="1606">
                  <c:v>0.70222999999999991</c:v>
                </c:pt>
                <c:pt idx="1607">
                  <c:v>0.69889000000000001</c:v>
                </c:pt>
                <c:pt idx="1608">
                  <c:v>0.71284999999999998</c:v>
                </c:pt>
                <c:pt idx="1609">
                  <c:v>0.74144999999999994</c:v>
                </c:pt>
                <c:pt idx="1610">
                  <c:v>0.74144999999999994</c:v>
                </c:pt>
                <c:pt idx="1611">
                  <c:v>0.74144999999999994</c:v>
                </c:pt>
                <c:pt idx="1612">
                  <c:v>0.74144999999999994</c:v>
                </c:pt>
                <c:pt idx="1613">
                  <c:v>0.74144999999999994</c:v>
                </c:pt>
                <c:pt idx="1614">
                  <c:v>0.76310999999999996</c:v>
                </c:pt>
                <c:pt idx="1615">
                  <c:v>0.78106999999999993</c:v>
                </c:pt>
                <c:pt idx="1616">
                  <c:v>0.77417000000000002</c:v>
                </c:pt>
                <c:pt idx="1617">
                  <c:v>0.77417000000000002</c:v>
                </c:pt>
                <c:pt idx="1618">
                  <c:v>0.77417000000000002</c:v>
                </c:pt>
                <c:pt idx="1619">
                  <c:v>0.77417000000000002</c:v>
                </c:pt>
                <c:pt idx="1620">
                  <c:v>0.75814000000000004</c:v>
                </c:pt>
                <c:pt idx="1621">
                  <c:v>0.73121999999999998</c:v>
                </c:pt>
                <c:pt idx="1622">
                  <c:v>0.70822999999999992</c:v>
                </c:pt>
                <c:pt idx="1623">
                  <c:v>0.66392000000000007</c:v>
                </c:pt>
                <c:pt idx="1624">
                  <c:v>0.65378999999999987</c:v>
                </c:pt>
                <c:pt idx="1625">
                  <c:v>0.65378999999999987</c:v>
                </c:pt>
                <c:pt idx="1626">
                  <c:v>0.65378999999999987</c:v>
                </c:pt>
                <c:pt idx="1627">
                  <c:v>0.63305999999999996</c:v>
                </c:pt>
                <c:pt idx="1628">
                  <c:v>0.62965000000000004</c:v>
                </c:pt>
                <c:pt idx="1629">
                  <c:v>0.65328999999999993</c:v>
                </c:pt>
                <c:pt idx="1630">
                  <c:v>0.62795000000000001</c:v>
                </c:pt>
                <c:pt idx="1631">
                  <c:v>0.62314000000000003</c:v>
                </c:pt>
                <c:pt idx="1632">
                  <c:v>0.62314000000000003</c:v>
                </c:pt>
                <c:pt idx="1633">
                  <c:v>0.62314000000000003</c:v>
                </c:pt>
                <c:pt idx="1634">
                  <c:v>0.61621999999999999</c:v>
                </c:pt>
                <c:pt idx="1635">
                  <c:v>0.6256600000000001</c:v>
                </c:pt>
                <c:pt idx="1636">
                  <c:v>0.6026800000000001</c:v>
                </c:pt>
                <c:pt idx="1637">
                  <c:v>0.61173999999999995</c:v>
                </c:pt>
                <c:pt idx="1638">
                  <c:v>0.62914000000000003</c:v>
                </c:pt>
                <c:pt idx="1639">
                  <c:v>0.62914000000000003</c:v>
                </c:pt>
                <c:pt idx="1640">
                  <c:v>0.62914000000000003</c:v>
                </c:pt>
                <c:pt idx="1641">
                  <c:v>0.66077999999999992</c:v>
                </c:pt>
                <c:pt idx="1642">
                  <c:v>0.66077999999999992</c:v>
                </c:pt>
                <c:pt idx="1643">
                  <c:v>0.63606999999999991</c:v>
                </c:pt>
                <c:pt idx="1644">
                  <c:v>0.64707000000000003</c:v>
                </c:pt>
                <c:pt idx="1645">
                  <c:v>0.66145000000000009</c:v>
                </c:pt>
                <c:pt idx="1646">
                  <c:v>0.66145000000000009</c:v>
                </c:pt>
                <c:pt idx="1647">
                  <c:v>0.66145000000000009</c:v>
                </c:pt>
                <c:pt idx="1648">
                  <c:v>0.67053999999999991</c:v>
                </c:pt>
                <c:pt idx="1649">
                  <c:v>0.65541000000000005</c:v>
                </c:pt>
                <c:pt idx="1650">
                  <c:v>0.61507999999999985</c:v>
                </c:pt>
                <c:pt idx="1651">
                  <c:v>0.65625</c:v>
                </c:pt>
                <c:pt idx="1652">
                  <c:v>0.65259</c:v>
                </c:pt>
                <c:pt idx="1653">
                  <c:v>0.65259</c:v>
                </c:pt>
                <c:pt idx="1654">
                  <c:v>0.65259</c:v>
                </c:pt>
                <c:pt idx="1655">
                  <c:v>0.65347</c:v>
                </c:pt>
                <c:pt idx="1656">
                  <c:v>0.60155999999999987</c:v>
                </c:pt>
                <c:pt idx="1657">
                  <c:v>0.57713000000000014</c:v>
                </c:pt>
                <c:pt idx="1658">
                  <c:v>0.59218000000000015</c:v>
                </c:pt>
                <c:pt idx="1659">
                  <c:v>0.57439000000000018</c:v>
                </c:pt>
                <c:pt idx="1660">
                  <c:v>0.57439000000000018</c:v>
                </c:pt>
                <c:pt idx="1661">
                  <c:v>0.57439000000000018</c:v>
                </c:pt>
                <c:pt idx="1662">
                  <c:v>0.5888199999999999</c:v>
                </c:pt>
                <c:pt idx="1663">
                  <c:v>0.61172000000000004</c:v>
                </c:pt>
                <c:pt idx="1664">
                  <c:v>0.60877999999999988</c:v>
                </c:pt>
                <c:pt idx="1665">
                  <c:v>0.64668000000000014</c:v>
                </c:pt>
                <c:pt idx="1666">
                  <c:v>0.63304999999999989</c:v>
                </c:pt>
                <c:pt idx="1667">
                  <c:v>0.63304999999999989</c:v>
                </c:pt>
                <c:pt idx="1668">
                  <c:v>0.63304999999999989</c:v>
                </c:pt>
                <c:pt idx="1669">
                  <c:v>0.64563000000000015</c:v>
                </c:pt>
                <c:pt idx="1670">
                  <c:v>0.64305999999999996</c:v>
                </c:pt>
                <c:pt idx="1671">
                  <c:v>0.60376000000000007</c:v>
                </c:pt>
                <c:pt idx="1672">
                  <c:v>0.5999000000000001</c:v>
                </c:pt>
                <c:pt idx="1673">
                  <c:v>0.59680999999999984</c:v>
                </c:pt>
                <c:pt idx="1674">
                  <c:v>0.59680999999999984</c:v>
                </c:pt>
                <c:pt idx="1675">
                  <c:v>0.59680999999999984</c:v>
                </c:pt>
                <c:pt idx="1676">
                  <c:v>0.59474999999999989</c:v>
                </c:pt>
                <c:pt idx="1677">
                  <c:v>0.61082999999999998</c:v>
                </c:pt>
                <c:pt idx="1678">
                  <c:v>0.65498000000000012</c:v>
                </c:pt>
                <c:pt idx="1679">
                  <c:v>0.68352999999999997</c:v>
                </c:pt>
                <c:pt idx="1680">
                  <c:v>0.69673000000000007</c:v>
                </c:pt>
                <c:pt idx="1681">
                  <c:v>0.69673000000000007</c:v>
                </c:pt>
                <c:pt idx="1682">
                  <c:v>0.69673000000000007</c:v>
                </c:pt>
                <c:pt idx="1683">
                  <c:v>0.71703000000000006</c:v>
                </c:pt>
                <c:pt idx="1684">
                  <c:v>0.70202000000000009</c:v>
                </c:pt>
                <c:pt idx="1685">
                  <c:v>0.72243000000000013</c:v>
                </c:pt>
                <c:pt idx="1686">
                  <c:v>0.72303999999999991</c:v>
                </c:pt>
                <c:pt idx="1687">
                  <c:v>0.72897000000000012</c:v>
                </c:pt>
                <c:pt idx="1688">
                  <c:v>0.72897000000000012</c:v>
                </c:pt>
                <c:pt idx="1689">
                  <c:v>0.72897000000000012</c:v>
                </c:pt>
                <c:pt idx="1690">
                  <c:v>0.74159999999999981</c:v>
                </c:pt>
                <c:pt idx="1691">
                  <c:v>0.71521000000000012</c:v>
                </c:pt>
                <c:pt idx="1692">
                  <c:v>0.71897999999999995</c:v>
                </c:pt>
                <c:pt idx="1693">
                  <c:v>0.73224</c:v>
                </c:pt>
                <c:pt idx="1694">
                  <c:v>0.74276999999999993</c:v>
                </c:pt>
                <c:pt idx="1695">
                  <c:v>0.74276999999999993</c:v>
                </c:pt>
                <c:pt idx="1696">
                  <c:v>0.74276999999999993</c:v>
                </c:pt>
                <c:pt idx="1697">
                  <c:v>0.73636999999999997</c:v>
                </c:pt>
                <c:pt idx="1698">
                  <c:v>0.73415000000000008</c:v>
                </c:pt>
                <c:pt idx="1699">
                  <c:v>0.7265299999999999</c:v>
                </c:pt>
                <c:pt idx="1700">
                  <c:v>0.69272</c:v>
                </c:pt>
                <c:pt idx="1701">
                  <c:v>0.69272</c:v>
                </c:pt>
                <c:pt idx="1702">
                  <c:v>0.69272</c:v>
                </c:pt>
                <c:pt idx="1703">
                  <c:v>0.69272</c:v>
                </c:pt>
                <c:pt idx="1704">
                  <c:v>0.69272</c:v>
                </c:pt>
                <c:pt idx="1705">
                  <c:v>0.66650000000000009</c:v>
                </c:pt>
                <c:pt idx="1706">
                  <c:v>0.66616000000000009</c:v>
                </c:pt>
                <c:pt idx="1707">
                  <c:v>0.69341000000000008</c:v>
                </c:pt>
                <c:pt idx="1708">
                  <c:v>0.66005000000000003</c:v>
                </c:pt>
                <c:pt idx="1709">
                  <c:v>0.66005000000000003</c:v>
                </c:pt>
                <c:pt idx="1710">
                  <c:v>0.66005000000000003</c:v>
                </c:pt>
                <c:pt idx="1711">
                  <c:v>0.66193000000000013</c:v>
                </c:pt>
                <c:pt idx="1712">
                  <c:v>0.63955999999999991</c:v>
                </c:pt>
                <c:pt idx="1713">
                  <c:v>0.64124000000000003</c:v>
                </c:pt>
                <c:pt idx="1714">
                  <c:v>0.64355999999999991</c:v>
                </c:pt>
                <c:pt idx="1715">
                  <c:v>0.63146000000000013</c:v>
                </c:pt>
                <c:pt idx="1716">
                  <c:v>0.63146000000000013</c:v>
                </c:pt>
                <c:pt idx="1717">
                  <c:v>0.63146000000000013</c:v>
                </c:pt>
                <c:pt idx="1718">
                  <c:v>0.62707000000000002</c:v>
                </c:pt>
                <c:pt idx="1719">
                  <c:v>0.64539000000000013</c:v>
                </c:pt>
                <c:pt idx="1720">
                  <c:v>0.67268000000000017</c:v>
                </c:pt>
                <c:pt idx="1721">
                  <c:v>0.7044999999999999</c:v>
                </c:pt>
                <c:pt idx="1722">
                  <c:v>0.71826999999999996</c:v>
                </c:pt>
                <c:pt idx="1723">
                  <c:v>0.71826999999999996</c:v>
                </c:pt>
                <c:pt idx="1724">
                  <c:v>0.71826999999999996</c:v>
                </c:pt>
                <c:pt idx="1725">
                  <c:v>0.7077</c:v>
                </c:pt>
                <c:pt idx="1726">
                  <c:v>0.72741000000000011</c:v>
                </c:pt>
                <c:pt idx="1727">
                  <c:v>0.73571999999999993</c:v>
                </c:pt>
                <c:pt idx="1728">
                  <c:v>0.75825999999999993</c:v>
                </c:pt>
                <c:pt idx="1729">
                  <c:v>0.74919000000000002</c:v>
                </c:pt>
                <c:pt idx="1730">
                  <c:v>0.74919000000000002</c:v>
                </c:pt>
                <c:pt idx="1731">
                  <c:v>0.74919000000000002</c:v>
                </c:pt>
                <c:pt idx="1732">
                  <c:v>0.74919000000000002</c:v>
                </c:pt>
                <c:pt idx="1733">
                  <c:v>0.74482000000000004</c:v>
                </c:pt>
                <c:pt idx="1734">
                  <c:v>0.72745000000000015</c:v>
                </c:pt>
                <c:pt idx="1735">
                  <c:v>0.73784999999999989</c:v>
                </c:pt>
                <c:pt idx="1736">
                  <c:v>0.74626999999999999</c:v>
                </c:pt>
                <c:pt idx="1737">
                  <c:v>0.74626999999999999</c:v>
                </c:pt>
                <c:pt idx="1738">
                  <c:v>0.74626999999999999</c:v>
                </c:pt>
                <c:pt idx="1739">
                  <c:v>0.73658000000000001</c:v>
                </c:pt>
                <c:pt idx="1740">
                  <c:v>0.77781999999999996</c:v>
                </c:pt>
                <c:pt idx="1741">
                  <c:v>0.75711999999999979</c:v>
                </c:pt>
                <c:pt idx="1742">
                  <c:v>0.76129000000000002</c:v>
                </c:pt>
                <c:pt idx="1743">
                  <c:v>0.76323999999999992</c:v>
                </c:pt>
                <c:pt idx="1744">
                  <c:v>0.76323999999999992</c:v>
                </c:pt>
                <c:pt idx="1745">
                  <c:v>0.76323999999999992</c:v>
                </c:pt>
                <c:pt idx="1746">
                  <c:v>0.77320999999999995</c:v>
                </c:pt>
                <c:pt idx="1747">
                  <c:v>0.78217000000000003</c:v>
                </c:pt>
                <c:pt idx="1748">
                  <c:v>0.78844000000000003</c:v>
                </c:pt>
                <c:pt idx="1749">
                  <c:v>0.78198999999999996</c:v>
                </c:pt>
                <c:pt idx="1750">
                  <c:v>0.76631000000000005</c:v>
                </c:pt>
                <c:pt idx="1751">
                  <c:v>0.76631000000000005</c:v>
                </c:pt>
                <c:pt idx="1752">
                  <c:v>0.76631000000000005</c:v>
                </c:pt>
                <c:pt idx="1753">
                  <c:v>0.77736999999999989</c:v>
                </c:pt>
                <c:pt idx="1754">
                  <c:v>0.78903999999999996</c:v>
                </c:pt>
                <c:pt idx="1755">
                  <c:v>0.77613000000000021</c:v>
                </c:pt>
                <c:pt idx="1756">
                  <c:v>0.77022999999999997</c:v>
                </c:pt>
                <c:pt idx="1757">
                  <c:v>0.78208999999999995</c:v>
                </c:pt>
                <c:pt idx="1758">
                  <c:v>0.78208999999999995</c:v>
                </c:pt>
                <c:pt idx="1759">
                  <c:v>0.78208999999999995</c:v>
                </c:pt>
                <c:pt idx="1760">
                  <c:v>0.76936999999999989</c:v>
                </c:pt>
                <c:pt idx="1761">
                  <c:v>0.76102000000000003</c:v>
                </c:pt>
                <c:pt idx="1762">
                  <c:v>0.78777000000000008</c:v>
                </c:pt>
                <c:pt idx="1763">
                  <c:v>0.78414000000000006</c:v>
                </c:pt>
                <c:pt idx="1764">
                  <c:v>0.79252999999999996</c:v>
                </c:pt>
                <c:pt idx="1765">
                  <c:v>0.79252999999999996</c:v>
                </c:pt>
                <c:pt idx="1766">
                  <c:v>0.79252999999999996</c:v>
                </c:pt>
                <c:pt idx="1767">
                  <c:v>0.79353000000000007</c:v>
                </c:pt>
                <c:pt idx="1768">
                  <c:v>0.78177000000000008</c:v>
                </c:pt>
                <c:pt idx="1769">
                  <c:v>0.76150000000000007</c:v>
                </c:pt>
                <c:pt idx="1770">
                  <c:v>0.74126999999999987</c:v>
                </c:pt>
                <c:pt idx="1771">
                  <c:v>0.75502000000000002</c:v>
                </c:pt>
                <c:pt idx="1772">
                  <c:v>0.75502000000000002</c:v>
                </c:pt>
                <c:pt idx="1773">
                  <c:v>0.75502000000000002</c:v>
                </c:pt>
                <c:pt idx="1774">
                  <c:v>0.76022000000000012</c:v>
                </c:pt>
                <c:pt idx="1775">
                  <c:v>0.76099000000000006</c:v>
                </c:pt>
                <c:pt idx="1776">
                  <c:v>0.75964000000000009</c:v>
                </c:pt>
                <c:pt idx="1777">
                  <c:v>0.75568999999999997</c:v>
                </c:pt>
                <c:pt idx="1778">
                  <c:v>0.73968000000000012</c:v>
                </c:pt>
                <c:pt idx="1779">
                  <c:v>0.73968000000000012</c:v>
                </c:pt>
                <c:pt idx="1780">
                  <c:v>0.73968000000000012</c:v>
                </c:pt>
                <c:pt idx="1781">
                  <c:v>0.73968000000000012</c:v>
                </c:pt>
                <c:pt idx="1782">
                  <c:v>0.70309999999999984</c:v>
                </c:pt>
                <c:pt idx="1783">
                  <c:v>0.68206999999999995</c:v>
                </c:pt>
                <c:pt idx="1784">
                  <c:v>0.67778000000000005</c:v>
                </c:pt>
                <c:pt idx="1785">
                  <c:v>0.68735999999999997</c:v>
                </c:pt>
                <c:pt idx="1786">
                  <c:v>0.68735999999999997</c:v>
                </c:pt>
                <c:pt idx="1787">
                  <c:v>0.68735999999999997</c:v>
                </c:pt>
                <c:pt idx="1788">
                  <c:v>0.72715000000000019</c:v>
                </c:pt>
                <c:pt idx="1789">
                  <c:v>0.73221000000000003</c:v>
                </c:pt>
                <c:pt idx="1790">
                  <c:v>0.73243000000000014</c:v>
                </c:pt>
                <c:pt idx="1791">
                  <c:v>0.73431999999999986</c:v>
                </c:pt>
                <c:pt idx="1792">
                  <c:v>0.67535999999999996</c:v>
                </c:pt>
                <c:pt idx="1793">
                  <c:v>0.67535999999999996</c:v>
                </c:pt>
                <c:pt idx="1794">
                  <c:v>0.67535999999999996</c:v>
                </c:pt>
                <c:pt idx="1795">
                  <c:v>0.67623000000000011</c:v>
                </c:pt>
                <c:pt idx="1796">
                  <c:v>0.67044999999999999</c:v>
                </c:pt>
                <c:pt idx="1797">
                  <c:v>0.68467999999999996</c:v>
                </c:pt>
                <c:pt idx="1798">
                  <c:v>0.71794000000000002</c:v>
                </c:pt>
                <c:pt idx="1799">
                  <c:v>0.7178199999999999</c:v>
                </c:pt>
                <c:pt idx="1800">
                  <c:v>0.7178199999999999</c:v>
                </c:pt>
                <c:pt idx="1801">
                  <c:v>0.7178199999999999</c:v>
                </c:pt>
                <c:pt idx="1802">
                  <c:v>0.72333000000000003</c:v>
                </c:pt>
                <c:pt idx="1803">
                  <c:v>0.70395000000000008</c:v>
                </c:pt>
                <c:pt idx="1804">
                  <c:v>0.69267000000000012</c:v>
                </c:pt>
                <c:pt idx="1805">
                  <c:v>0.70168000000000008</c:v>
                </c:pt>
                <c:pt idx="1806">
                  <c:v>0.70391000000000004</c:v>
                </c:pt>
                <c:pt idx="1807">
                  <c:v>0.70391000000000004</c:v>
                </c:pt>
                <c:pt idx="1808">
                  <c:v>0.70391000000000004</c:v>
                </c:pt>
                <c:pt idx="1809">
                  <c:v>0.73926999999999987</c:v>
                </c:pt>
                <c:pt idx="1810">
                  <c:v>0.74499000000000004</c:v>
                </c:pt>
                <c:pt idx="1811">
                  <c:v>0.76122000000000001</c:v>
                </c:pt>
                <c:pt idx="1812">
                  <c:v>0.77315</c:v>
                </c:pt>
                <c:pt idx="1813">
                  <c:v>0.78265000000000007</c:v>
                </c:pt>
                <c:pt idx="1814">
                  <c:v>0.78265000000000007</c:v>
                </c:pt>
                <c:pt idx="1815">
                  <c:v>0.78265000000000007</c:v>
                </c:pt>
                <c:pt idx="1816">
                  <c:v>0.78981999999999997</c:v>
                </c:pt>
                <c:pt idx="1817">
                  <c:v>0.78584999999999994</c:v>
                </c:pt>
                <c:pt idx="1818">
                  <c:v>0.79806999999999984</c:v>
                </c:pt>
                <c:pt idx="1819">
                  <c:v>0.81013000000000002</c:v>
                </c:pt>
                <c:pt idx="1820">
                  <c:v>0.80281999999999987</c:v>
                </c:pt>
                <c:pt idx="1821">
                  <c:v>0.80281999999999987</c:v>
                </c:pt>
                <c:pt idx="1822">
                  <c:v>0.80281999999999987</c:v>
                </c:pt>
                <c:pt idx="1823">
                  <c:v>0.81408999999999998</c:v>
                </c:pt>
                <c:pt idx="1824">
                  <c:v>0.8229200000000001</c:v>
                </c:pt>
                <c:pt idx="1825">
                  <c:v>0.82505000000000006</c:v>
                </c:pt>
                <c:pt idx="1826">
                  <c:v>0.8281400000000001</c:v>
                </c:pt>
                <c:pt idx="1827">
                  <c:v>0.83243</c:v>
                </c:pt>
                <c:pt idx="1828">
                  <c:v>0.83243</c:v>
                </c:pt>
                <c:pt idx="1829">
                  <c:v>0.83243</c:v>
                </c:pt>
                <c:pt idx="1830">
                  <c:v>0.8371900000000001</c:v>
                </c:pt>
                <c:pt idx="1831">
                  <c:v>0.82734999999999981</c:v>
                </c:pt>
                <c:pt idx="1832">
                  <c:v>0.79478999999999989</c:v>
                </c:pt>
                <c:pt idx="1833">
                  <c:v>0.79906999999999995</c:v>
                </c:pt>
                <c:pt idx="1834">
                  <c:v>0.80469999999999997</c:v>
                </c:pt>
                <c:pt idx="1835">
                  <c:v>0.80469999999999997</c:v>
                </c:pt>
                <c:pt idx="1836">
                  <c:v>0.80469999999999997</c:v>
                </c:pt>
                <c:pt idx="1837">
                  <c:v>0.82189000000000001</c:v>
                </c:pt>
                <c:pt idx="1838">
                  <c:v>0.83607999999999993</c:v>
                </c:pt>
                <c:pt idx="1839">
                  <c:v>0.83004999999999995</c:v>
                </c:pt>
                <c:pt idx="1840">
                  <c:v>0.81329999999999991</c:v>
                </c:pt>
                <c:pt idx="1841">
                  <c:v>0.81460999999999983</c:v>
                </c:pt>
                <c:pt idx="1842">
                  <c:v>0.81460999999999983</c:v>
                </c:pt>
                <c:pt idx="1843">
                  <c:v>0.81460999999999983</c:v>
                </c:pt>
                <c:pt idx="1844">
                  <c:v>0.82072999999999996</c:v>
                </c:pt>
                <c:pt idx="1845">
                  <c:v>0.81174999999999997</c:v>
                </c:pt>
                <c:pt idx="1846">
                  <c:v>0.82063000000000019</c:v>
                </c:pt>
                <c:pt idx="1847">
                  <c:v>0.80740000000000012</c:v>
                </c:pt>
                <c:pt idx="1848">
                  <c:v>0.81349000000000005</c:v>
                </c:pt>
                <c:pt idx="1849">
                  <c:v>0.81349000000000005</c:v>
                </c:pt>
                <c:pt idx="1850">
                  <c:v>0.81349000000000005</c:v>
                </c:pt>
                <c:pt idx="1851">
                  <c:v>0.81442999999999999</c:v>
                </c:pt>
                <c:pt idx="1852">
                  <c:v>0.82767000000000013</c:v>
                </c:pt>
                <c:pt idx="1853">
                  <c:v>0.83038000000000012</c:v>
                </c:pt>
                <c:pt idx="1854">
                  <c:v>0.82956999999999992</c:v>
                </c:pt>
                <c:pt idx="1855">
                  <c:v>0.82559999999999989</c:v>
                </c:pt>
                <c:pt idx="1856">
                  <c:v>0.82559999999999989</c:v>
                </c:pt>
                <c:pt idx="1857">
                  <c:v>0.82559999999999989</c:v>
                </c:pt>
                <c:pt idx="1858">
                  <c:v>0.81336999999999993</c:v>
                </c:pt>
                <c:pt idx="1859">
                  <c:v>0.8146199999999999</c:v>
                </c:pt>
                <c:pt idx="1860">
                  <c:v>0.80859999999999999</c:v>
                </c:pt>
                <c:pt idx="1861">
                  <c:v>0.80869000000000013</c:v>
                </c:pt>
                <c:pt idx="1862">
                  <c:v>0.79464000000000001</c:v>
                </c:pt>
                <c:pt idx="1863">
                  <c:v>0.79464000000000001</c:v>
                </c:pt>
                <c:pt idx="1864">
                  <c:v>0.79464000000000001</c:v>
                </c:pt>
                <c:pt idx="1865">
                  <c:v>0.81482999999999994</c:v>
                </c:pt>
                <c:pt idx="1866">
                  <c:v>0.81248000000000009</c:v>
                </c:pt>
                <c:pt idx="1867">
                  <c:v>0.82611999999999997</c:v>
                </c:pt>
                <c:pt idx="1868">
                  <c:v>0.81349000000000005</c:v>
                </c:pt>
                <c:pt idx="1869">
                  <c:v>0.79666000000000015</c:v>
                </c:pt>
                <c:pt idx="1870">
                  <c:v>0.79666000000000015</c:v>
                </c:pt>
                <c:pt idx="1871">
                  <c:v>0.79666000000000015</c:v>
                </c:pt>
                <c:pt idx="1872">
                  <c:v>0.76398999999999995</c:v>
                </c:pt>
                <c:pt idx="1873">
                  <c:v>0.75303999999999993</c:v>
                </c:pt>
                <c:pt idx="1874">
                  <c:v>0.76773000000000002</c:v>
                </c:pt>
                <c:pt idx="1875">
                  <c:v>0.77081</c:v>
                </c:pt>
                <c:pt idx="1876">
                  <c:v>0.79153000000000007</c:v>
                </c:pt>
                <c:pt idx="1877">
                  <c:v>0.79153000000000007</c:v>
                </c:pt>
                <c:pt idx="1878">
                  <c:v>0.79153000000000007</c:v>
                </c:pt>
                <c:pt idx="1879">
                  <c:v>0.79081999999999986</c:v>
                </c:pt>
                <c:pt idx="1880">
                  <c:v>0.7938099999999999</c:v>
                </c:pt>
                <c:pt idx="1881">
                  <c:v>0.81204999999999994</c:v>
                </c:pt>
                <c:pt idx="1882">
                  <c:v>0.81377999999999995</c:v>
                </c:pt>
                <c:pt idx="1883">
                  <c:v>0.83288000000000006</c:v>
                </c:pt>
                <c:pt idx="1884">
                  <c:v>0.83288000000000006</c:v>
                </c:pt>
                <c:pt idx="1885">
                  <c:v>0.83288000000000006</c:v>
                </c:pt>
                <c:pt idx="1886">
                  <c:v>0.82910999999999979</c:v>
                </c:pt>
                <c:pt idx="1887">
                  <c:v>0.81943999999999995</c:v>
                </c:pt>
                <c:pt idx="1888">
                  <c:v>0.82321</c:v>
                </c:pt>
                <c:pt idx="1889">
                  <c:v>0.83342000000000005</c:v>
                </c:pt>
                <c:pt idx="1890">
                  <c:v>0.82126999999999994</c:v>
                </c:pt>
                <c:pt idx="1891">
                  <c:v>0.82126999999999994</c:v>
                </c:pt>
                <c:pt idx="1892">
                  <c:v>0.82126999999999994</c:v>
                </c:pt>
                <c:pt idx="1893">
                  <c:v>0.83782999999999985</c:v>
                </c:pt>
                <c:pt idx="1894">
                  <c:v>0.83925999999999989</c:v>
                </c:pt>
                <c:pt idx="1895">
                  <c:v>0.8347</c:v>
                </c:pt>
                <c:pt idx="1896">
                  <c:v>0.84277000000000002</c:v>
                </c:pt>
                <c:pt idx="1897">
                  <c:v>0.84166000000000007</c:v>
                </c:pt>
                <c:pt idx="1898">
                  <c:v>0.84166000000000007</c:v>
                </c:pt>
                <c:pt idx="1899">
                  <c:v>0.84166000000000007</c:v>
                </c:pt>
                <c:pt idx="1900">
                  <c:v>0.84628999999999999</c:v>
                </c:pt>
                <c:pt idx="1901">
                  <c:v>0.84669000000000016</c:v>
                </c:pt>
                <c:pt idx="1902">
                  <c:v>0.84566000000000008</c:v>
                </c:pt>
                <c:pt idx="1903">
                  <c:v>0.83157999999999999</c:v>
                </c:pt>
                <c:pt idx="1904">
                  <c:v>0.83485999999999994</c:v>
                </c:pt>
                <c:pt idx="1905">
                  <c:v>0.83485999999999994</c:v>
                </c:pt>
                <c:pt idx="1906">
                  <c:v>0.83485999999999994</c:v>
                </c:pt>
                <c:pt idx="1907">
                  <c:v>0.82508000000000004</c:v>
                </c:pt>
                <c:pt idx="1908">
                  <c:v>0.82850000000000001</c:v>
                </c:pt>
                <c:pt idx="1909">
                  <c:v>0.83325999999999989</c:v>
                </c:pt>
                <c:pt idx="1910">
                  <c:v>0.83406000000000002</c:v>
                </c:pt>
                <c:pt idx="1911">
                  <c:v>0.8339700000000001</c:v>
                </c:pt>
                <c:pt idx="1912">
                  <c:v>0.8339700000000001</c:v>
                </c:pt>
                <c:pt idx="1913">
                  <c:v>0.8339700000000001</c:v>
                </c:pt>
                <c:pt idx="1914">
                  <c:v>0.83057000000000003</c:v>
                </c:pt>
                <c:pt idx="1915">
                  <c:v>0.83967000000000014</c:v>
                </c:pt>
                <c:pt idx="1916">
                  <c:v>0.80685999999999991</c:v>
                </c:pt>
                <c:pt idx="1917">
                  <c:v>0.79282999999999992</c:v>
                </c:pt>
                <c:pt idx="1918">
                  <c:v>0.78478000000000003</c:v>
                </c:pt>
                <c:pt idx="1919">
                  <c:v>0.78478000000000003</c:v>
                </c:pt>
                <c:pt idx="1920">
                  <c:v>0.78478000000000003</c:v>
                </c:pt>
                <c:pt idx="1921">
                  <c:v>0.79549000000000003</c:v>
                </c:pt>
                <c:pt idx="1922">
                  <c:v>0.78559000000000001</c:v>
                </c:pt>
                <c:pt idx="1923">
                  <c:v>0.76543000000000005</c:v>
                </c:pt>
                <c:pt idx="1924">
                  <c:v>0.76436999999999999</c:v>
                </c:pt>
                <c:pt idx="1925">
                  <c:v>0.74631000000000003</c:v>
                </c:pt>
                <c:pt idx="1926">
                  <c:v>0.74631000000000003</c:v>
                </c:pt>
                <c:pt idx="1927">
                  <c:v>0.74631000000000003</c:v>
                </c:pt>
                <c:pt idx="1928">
                  <c:v>0.77246999999999999</c:v>
                </c:pt>
                <c:pt idx="1929">
                  <c:v>0.7706099999999998</c:v>
                </c:pt>
                <c:pt idx="1930">
                  <c:v>0.73425999999999991</c:v>
                </c:pt>
                <c:pt idx="1931">
                  <c:v>0.78838000000000008</c:v>
                </c:pt>
                <c:pt idx="1932">
                  <c:v>0.81200000000000006</c:v>
                </c:pt>
                <c:pt idx="1933">
                  <c:v>0.81200000000000006</c:v>
                </c:pt>
                <c:pt idx="1934">
                  <c:v>0.81200000000000006</c:v>
                </c:pt>
                <c:pt idx="1935">
                  <c:v>0.81501000000000001</c:v>
                </c:pt>
                <c:pt idx="1936">
                  <c:v>0.81009999999999982</c:v>
                </c:pt>
                <c:pt idx="1937">
                  <c:v>0.82048999999999994</c:v>
                </c:pt>
                <c:pt idx="1938">
                  <c:v>0.82306999999999997</c:v>
                </c:pt>
                <c:pt idx="1939">
                  <c:v>0.83377999999999997</c:v>
                </c:pt>
                <c:pt idx="1940">
                  <c:v>0.83377999999999997</c:v>
                </c:pt>
                <c:pt idx="1941">
                  <c:v>0.83377999999999997</c:v>
                </c:pt>
                <c:pt idx="1942">
                  <c:v>0.82811999999999997</c:v>
                </c:pt>
                <c:pt idx="1943">
                  <c:v>0.84155000000000002</c:v>
                </c:pt>
                <c:pt idx="1944">
                  <c:v>0.86292000000000013</c:v>
                </c:pt>
                <c:pt idx="1945">
                  <c:v>0.86792000000000002</c:v>
                </c:pt>
                <c:pt idx="1946">
                  <c:v>0.87441999999999998</c:v>
                </c:pt>
                <c:pt idx="1947">
                  <c:v>0.87441999999999998</c:v>
                </c:pt>
                <c:pt idx="1948">
                  <c:v>0.87441999999999998</c:v>
                </c:pt>
                <c:pt idx="1949">
                  <c:v>0.86277000000000004</c:v>
                </c:pt>
                <c:pt idx="1950">
                  <c:v>0.86427999999999994</c:v>
                </c:pt>
                <c:pt idx="1951">
                  <c:v>0.86919000000000013</c:v>
                </c:pt>
                <c:pt idx="1952">
                  <c:v>0.88142000000000009</c:v>
                </c:pt>
                <c:pt idx="1953">
                  <c:v>0.86570000000000014</c:v>
                </c:pt>
                <c:pt idx="1954">
                  <c:v>0.86570000000000014</c:v>
                </c:pt>
                <c:pt idx="1955">
                  <c:v>0.86570000000000014</c:v>
                </c:pt>
                <c:pt idx="1956">
                  <c:v>0.8533599999999999</c:v>
                </c:pt>
                <c:pt idx="1957">
                  <c:v>0.85952999999999991</c:v>
                </c:pt>
                <c:pt idx="1958">
                  <c:v>0.87714000000000003</c:v>
                </c:pt>
                <c:pt idx="1959">
                  <c:v>0.90527000000000002</c:v>
                </c:pt>
                <c:pt idx="1960">
                  <c:v>0.91915000000000013</c:v>
                </c:pt>
                <c:pt idx="1961">
                  <c:v>0.91915000000000013</c:v>
                </c:pt>
                <c:pt idx="1962">
                  <c:v>0.91915000000000013</c:v>
                </c:pt>
                <c:pt idx="1963">
                  <c:v>0.91931999999999992</c:v>
                </c:pt>
                <c:pt idx="1964">
                  <c:v>0.91420999999999997</c:v>
                </c:pt>
                <c:pt idx="1965">
                  <c:v>0.92727999999999988</c:v>
                </c:pt>
                <c:pt idx="1966">
                  <c:v>0.92053000000000007</c:v>
                </c:pt>
                <c:pt idx="1967">
                  <c:v>0.92247999999999997</c:v>
                </c:pt>
                <c:pt idx="1968">
                  <c:v>0.92247999999999997</c:v>
                </c:pt>
                <c:pt idx="1969">
                  <c:v>0.92247999999999997</c:v>
                </c:pt>
                <c:pt idx="1970">
                  <c:v>0.93357000000000001</c:v>
                </c:pt>
                <c:pt idx="1971">
                  <c:v>0.95018000000000002</c:v>
                </c:pt>
                <c:pt idx="1972">
                  <c:v>0.95593000000000017</c:v>
                </c:pt>
                <c:pt idx="1973">
                  <c:v>0.96700000000000008</c:v>
                </c:pt>
                <c:pt idx="1974">
                  <c:v>0.9605999999999999</c:v>
                </c:pt>
                <c:pt idx="1975">
                  <c:v>0.9605999999999999</c:v>
                </c:pt>
                <c:pt idx="1976">
                  <c:v>0.9605999999999999</c:v>
                </c:pt>
                <c:pt idx="1977">
                  <c:v>0.9605999999999999</c:v>
                </c:pt>
                <c:pt idx="1978">
                  <c:v>0.9605999999999999</c:v>
                </c:pt>
                <c:pt idx="1979">
                  <c:v>0.9742599999999999</c:v>
                </c:pt>
                <c:pt idx="1980">
                  <c:v>0.98347999999999991</c:v>
                </c:pt>
                <c:pt idx="1981">
                  <c:v>0.96509</c:v>
                </c:pt>
                <c:pt idx="1982">
                  <c:v>0.96509</c:v>
                </c:pt>
                <c:pt idx="1983">
                  <c:v>0.96509</c:v>
                </c:pt>
                <c:pt idx="1984">
                  <c:v>0.96509</c:v>
                </c:pt>
                <c:pt idx="1985">
                  <c:v>0.99069000000000007</c:v>
                </c:pt>
                <c:pt idx="1986">
                  <c:v>0.99546000000000001</c:v>
                </c:pt>
                <c:pt idx="1987">
                  <c:v>1.0010400000000002</c:v>
                </c:pt>
                <c:pt idx="1988">
                  <c:v>1.00387</c:v>
                </c:pt>
                <c:pt idx="1989">
                  <c:v>1.00387</c:v>
                </c:pt>
                <c:pt idx="1990">
                  <c:v>1.00387</c:v>
                </c:pt>
                <c:pt idx="1991">
                  <c:v>1.0228900000000003</c:v>
                </c:pt>
                <c:pt idx="1992">
                  <c:v>1.0021400000000003</c:v>
                </c:pt>
                <c:pt idx="1993">
                  <c:v>0.99929999999999986</c:v>
                </c:pt>
                <c:pt idx="1994">
                  <c:v>1.00149</c:v>
                </c:pt>
                <c:pt idx="1995">
                  <c:v>0.98064000000000018</c:v>
                </c:pt>
                <c:pt idx="1996">
                  <c:v>0.98064000000000018</c:v>
                </c:pt>
                <c:pt idx="1997">
                  <c:v>0.98064000000000018</c:v>
                </c:pt>
                <c:pt idx="1998">
                  <c:v>0.99042000000000008</c:v>
                </c:pt>
                <c:pt idx="1999">
                  <c:v>0.97151999999999994</c:v>
                </c:pt>
                <c:pt idx="2000">
                  <c:v>0.95771000000000006</c:v>
                </c:pt>
                <c:pt idx="2001">
                  <c:v>0.95414000000000021</c:v>
                </c:pt>
                <c:pt idx="2002">
                  <c:v>0.93975000000000009</c:v>
                </c:pt>
                <c:pt idx="2003">
                  <c:v>0.93975000000000009</c:v>
                </c:pt>
                <c:pt idx="2004">
                  <c:v>0.93975000000000009</c:v>
                </c:pt>
                <c:pt idx="2005">
                  <c:v>0.92548999999999992</c:v>
                </c:pt>
                <c:pt idx="2006">
                  <c:v>0.92676999999999987</c:v>
                </c:pt>
                <c:pt idx="2007">
                  <c:v>0.93446000000000007</c:v>
                </c:pt>
                <c:pt idx="2008">
                  <c:v>0.93446000000000007</c:v>
                </c:pt>
                <c:pt idx="2009">
                  <c:v>0.95460999999999996</c:v>
                </c:pt>
                <c:pt idx="2010">
                  <c:v>0.95460999999999996</c:v>
                </c:pt>
                <c:pt idx="2011">
                  <c:v>0.95460999999999996</c:v>
                </c:pt>
                <c:pt idx="2012">
                  <c:v>0.93697000000000008</c:v>
                </c:pt>
                <c:pt idx="2013">
                  <c:v>0.92505999999999999</c:v>
                </c:pt>
                <c:pt idx="2014">
                  <c:v>0.93900000000000006</c:v>
                </c:pt>
                <c:pt idx="2015">
                  <c:v>0.93100999999999989</c:v>
                </c:pt>
                <c:pt idx="2016">
                  <c:v>0.92813000000000012</c:v>
                </c:pt>
                <c:pt idx="2017">
                  <c:v>0.92813000000000012</c:v>
                </c:pt>
                <c:pt idx="2018">
                  <c:v>0.92813000000000012</c:v>
                </c:pt>
                <c:pt idx="2019">
                  <c:v>0.92656000000000005</c:v>
                </c:pt>
                <c:pt idx="2020">
                  <c:v>0.92880999999999991</c:v>
                </c:pt>
                <c:pt idx="2021">
                  <c:v>0.93930000000000002</c:v>
                </c:pt>
                <c:pt idx="2022">
                  <c:v>0.94916</c:v>
                </c:pt>
                <c:pt idx="2023">
                  <c:v>0.97039000000000009</c:v>
                </c:pt>
                <c:pt idx="2024">
                  <c:v>0.97039000000000009</c:v>
                </c:pt>
                <c:pt idx="2025">
                  <c:v>0.97039000000000009</c:v>
                </c:pt>
                <c:pt idx="2026">
                  <c:v>0.98306000000000004</c:v>
                </c:pt>
                <c:pt idx="2027">
                  <c:v>0.97892000000000001</c:v>
                </c:pt>
                <c:pt idx="2028">
                  <c:v>1.00115</c:v>
                </c:pt>
                <c:pt idx="2029">
                  <c:v>0.98926999999999987</c:v>
                </c:pt>
                <c:pt idx="2030">
                  <c:v>0.99147000000000007</c:v>
                </c:pt>
                <c:pt idx="2031">
                  <c:v>0.99147000000000007</c:v>
                </c:pt>
                <c:pt idx="2032">
                  <c:v>0.99147000000000007</c:v>
                </c:pt>
                <c:pt idx="2033">
                  <c:v>0.99389000000000016</c:v>
                </c:pt>
                <c:pt idx="2034">
                  <c:v>0.99297000000000013</c:v>
                </c:pt>
                <c:pt idx="2035">
                  <c:v>1.0063900000000001</c:v>
                </c:pt>
                <c:pt idx="2036">
                  <c:v>1.0103299999999997</c:v>
                </c:pt>
                <c:pt idx="2037">
                  <c:v>1.0005000000000002</c:v>
                </c:pt>
                <c:pt idx="2038">
                  <c:v>1.0005000000000002</c:v>
                </c:pt>
                <c:pt idx="2039">
                  <c:v>1.0005000000000002</c:v>
                </c:pt>
                <c:pt idx="2040">
                  <c:v>0.99643999999999999</c:v>
                </c:pt>
                <c:pt idx="2041">
                  <c:v>0.99590000000000001</c:v>
                </c:pt>
                <c:pt idx="2042">
                  <c:v>1.0016600000000002</c:v>
                </c:pt>
                <c:pt idx="2043">
                  <c:v>1.0185</c:v>
                </c:pt>
                <c:pt idx="2044">
                  <c:v>1.0045299999999999</c:v>
                </c:pt>
                <c:pt idx="2045">
                  <c:v>1.0045299999999999</c:v>
                </c:pt>
                <c:pt idx="2046">
                  <c:v>1.0045299999999999</c:v>
                </c:pt>
                <c:pt idx="2047">
                  <c:v>1.0085699999999997</c:v>
                </c:pt>
                <c:pt idx="2048">
                  <c:v>1.0201600000000002</c:v>
                </c:pt>
                <c:pt idx="2049">
                  <c:v>1.0244900000000001</c:v>
                </c:pt>
                <c:pt idx="2050">
                  <c:v>1.0289100000000002</c:v>
                </c:pt>
                <c:pt idx="2051">
                  <c:v>1.0469599999999999</c:v>
                </c:pt>
                <c:pt idx="2052">
                  <c:v>1.0469599999999999</c:v>
                </c:pt>
                <c:pt idx="2053">
                  <c:v>1.0469599999999999</c:v>
                </c:pt>
                <c:pt idx="2054">
                  <c:v>1.0433399999999997</c:v>
                </c:pt>
                <c:pt idx="2055">
                  <c:v>1.0394000000000001</c:v>
                </c:pt>
                <c:pt idx="2056">
                  <c:v>1.0421300000000002</c:v>
                </c:pt>
                <c:pt idx="2057">
                  <c:v>1.0356099999999997</c:v>
                </c:pt>
                <c:pt idx="2058">
                  <c:v>1.04264</c:v>
                </c:pt>
                <c:pt idx="2059">
                  <c:v>1.04264</c:v>
                </c:pt>
                <c:pt idx="2060">
                  <c:v>1.04264</c:v>
                </c:pt>
                <c:pt idx="2061">
                  <c:v>1.0318000000000001</c:v>
                </c:pt>
                <c:pt idx="2062">
                  <c:v>1.0321199999999999</c:v>
                </c:pt>
                <c:pt idx="2063">
                  <c:v>1.00082</c:v>
                </c:pt>
                <c:pt idx="2064">
                  <c:v>1.0068000000000001</c:v>
                </c:pt>
                <c:pt idx="2065">
                  <c:v>1.02664</c:v>
                </c:pt>
                <c:pt idx="2066">
                  <c:v>1.02664</c:v>
                </c:pt>
                <c:pt idx="2067">
                  <c:v>1.02664</c:v>
                </c:pt>
                <c:pt idx="2068">
                  <c:v>1.0301</c:v>
                </c:pt>
                <c:pt idx="2069">
                  <c:v>1.05829</c:v>
                </c:pt>
                <c:pt idx="2070">
                  <c:v>1.0787300000000002</c:v>
                </c:pt>
                <c:pt idx="2071">
                  <c:v>1.0860599999999998</c:v>
                </c:pt>
                <c:pt idx="2072">
                  <c:v>1.0768800000000001</c:v>
                </c:pt>
                <c:pt idx="2073">
                  <c:v>1.0768800000000001</c:v>
                </c:pt>
                <c:pt idx="2074">
                  <c:v>1.0768800000000001</c:v>
                </c:pt>
                <c:pt idx="2075">
                  <c:v>1.0789899999999997</c:v>
                </c:pt>
                <c:pt idx="2076">
                  <c:v>1.0673400000000002</c:v>
                </c:pt>
                <c:pt idx="2077">
                  <c:v>1.06386</c:v>
                </c:pt>
                <c:pt idx="2078">
                  <c:v>1.0541100000000001</c:v>
                </c:pt>
                <c:pt idx="2079">
                  <c:v>1.0536699999999999</c:v>
                </c:pt>
                <c:pt idx="2080">
                  <c:v>1.0536699999999999</c:v>
                </c:pt>
                <c:pt idx="2081">
                  <c:v>1.0536699999999999</c:v>
                </c:pt>
                <c:pt idx="2082">
                  <c:v>1.0658600000000003</c:v>
                </c:pt>
                <c:pt idx="2083">
                  <c:v>1.0725700000000002</c:v>
                </c:pt>
                <c:pt idx="2084">
                  <c:v>1.0691599999999997</c:v>
                </c:pt>
                <c:pt idx="2085">
                  <c:v>1.0599000000000003</c:v>
                </c:pt>
                <c:pt idx="2086">
                  <c:v>1.0599000000000003</c:v>
                </c:pt>
                <c:pt idx="2087">
                  <c:v>1.0599000000000003</c:v>
                </c:pt>
                <c:pt idx="2088">
                  <c:v>1.0599000000000003</c:v>
                </c:pt>
                <c:pt idx="2089">
                  <c:v>1.0599000000000003</c:v>
                </c:pt>
                <c:pt idx="2090">
                  <c:v>1.0414300000000001</c:v>
                </c:pt>
                <c:pt idx="2091">
                  <c:v>1.0309900000000001</c:v>
                </c:pt>
                <c:pt idx="2092">
                  <c:v>1.0445099999999998</c:v>
                </c:pt>
                <c:pt idx="2093">
                  <c:v>1.0489999999999999</c:v>
                </c:pt>
                <c:pt idx="2094">
                  <c:v>1.0489999999999999</c:v>
                </c:pt>
                <c:pt idx="2095">
                  <c:v>1.0489999999999999</c:v>
                </c:pt>
                <c:pt idx="2096">
                  <c:v>1.0576099999999999</c:v>
                </c:pt>
                <c:pt idx="2097">
                  <c:v>1.0576099999999999</c:v>
                </c:pt>
                <c:pt idx="2098">
                  <c:v>1.0733800000000002</c:v>
                </c:pt>
                <c:pt idx="2099">
                  <c:v>1.0773299999999999</c:v>
                </c:pt>
                <c:pt idx="2100">
                  <c:v>1.08256</c:v>
                </c:pt>
                <c:pt idx="2101">
                  <c:v>1.08256</c:v>
                </c:pt>
                <c:pt idx="2102">
                  <c:v>1.08256</c:v>
                </c:pt>
                <c:pt idx="2103">
                  <c:v>1.1021199999999998</c:v>
                </c:pt>
                <c:pt idx="2104">
                  <c:v>1.0914800000000002</c:v>
                </c:pt>
                <c:pt idx="2105">
                  <c:v>1.0711900000000001</c:v>
                </c:pt>
                <c:pt idx="2106">
                  <c:v>1.0672600000000001</c:v>
                </c:pt>
                <c:pt idx="2107">
                  <c:v>1.0649499999999996</c:v>
                </c:pt>
                <c:pt idx="2108">
                  <c:v>1.0649499999999996</c:v>
                </c:pt>
                <c:pt idx="2109">
                  <c:v>1.0649499999999996</c:v>
                </c:pt>
                <c:pt idx="2110">
                  <c:v>1.0764399999999998</c:v>
                </c:pt>
                <c:pt idx="2111">
                  <c:v>1.05959</c:v>
                </c:pt>
                <c:pt idx="2112">
                  <c:v>1.0646799999999996</c:v>
                </c:pt>
                <c:pt idx="2113">
                  <c:v>1.0627900000000001</c:v>
                </c:pt>
                <c:pt idx="2114">
                  <c:v>1.0479099999999999</c:v>
                </c:pt>
                <c:pt idx="2115">
                  <c:v>1.0479099999999999</c:v>
                </c:pt>
                <c:pt idx="2116">
                  <c:v>1.0479099999999999</c:v>
                </c:pt>
                <c:pt idx="2117">
                  <c:v>1.0529499999999996</c:v>
                </c:pt>
                <c:pt idx="2118">
                  <c:v>1.0643099999999999</c:v>
                </c:pt>
                <c:pt idx="2119">
                  <c:v>1.0352100000000002</c:v>
                </c:pt>
                <c:pt idx="2120">
                  <c:v>1.0304600000000002</c:v>
                </c:pt>
                <c:pt idx="2121">
                  <c:v>1.0174699999999999</c:v>
                </c:pt>
                <c:pt idx="2122">
                  <c:v>1.0174699999999999</c:v>
                </c:pt>
                <c:pt idx="2123">
                  <c:v>1.0174699999999999</c:v>
                </c:pt>
                <c:pt idx="2124">
                  <c:v>1.02813</c:v>
                </c:pt>
                <c:pt idx="2125">
                  <c:v>1.02223</c:v>
                </c:pt>
                <c:pt idx="2126">
                  <c:v>1.0233300000000001</c:v>
                </c:pt>
                <c:pt idx="2127">
                  <c:v>1.0265999999999997</c:v>
                </c:pt>
                <c:pt idx="2128">
                  <c:v>1.01606</c:v>
                </c:pt>
                <c:pt idx="2129">
                  <c:v>1.01606</c:v>
                </c:pt>
                <c:pt idx="2130">
                  <c:v>1.01606</c:v>
                </c:pt>
                <c:pt idx="2131">
                  <c:v>1.0013900000000002</c:v>
                </c:pt>
                <c:pt idx="2132">
                  <c:v>1.0085099999999998</c:v>
                </c:pt>
                <c:pt idx="2133">
                  <c:v>1.01553</c:v>
                </c:pt>
                <c:pt idx="2134">
                  <c:v>1.01755</c:v>
                </c:pt>
                <c:pt idx="2135">
                  <c:v>1.0396199999999998</c:v>
                </c:pt>
                <c:pt idx="2136">
                  <c:v>1.0396199999999998</c:v>
                </c:pt>
                <c:pt idx="2137">
                  <c:v>1.0396199999999998</c:v>
                </c:pt>
                <c:pt idx="2138">
                  <c:v>1.0224199999999999</c:v>
                </c:pt>
                <c:pt idx="2139">
                  <c:v>0.99118000000000017</c:v>
                </c:pt>
                <c:pt idx="2140">
                  <c:v>0.98550999999999989</c:v>
                </c:pt>
                <c:pt idx="2141">
                  <c:v>0.98660999999999999</c:v>
                </c:pt>
                <c:pt idx="2142">
                  <c:v>0.9875799999999999</c:v>
                </c:pt>
                <c:pt idx="2143">
                  <c:v>0.9875799999999999</c:v>
                </c:pt>
                <c:pt idx="2144">
                  <c:v>0.9875799999999999</c:v>
                </c:pt>
                <c:pt idx="2145">
                  <c:v>0.9875799999999999</c:v>
                </c:pt>
                <c:pt idx="2146">
                  <c:v>1.02196</c:v>
                </c:pt>
                <c:pt idx="2147">
                  <c:v>1.0425599999999999</c:v>
                </c:pt>
                <c:pt idx="2148">
                  <c:v>1.0230999999999999</c:v>
                </c:pt>
                <c:pt idx="2149">
                  <c:v>1.0242999999999998</c:v>
                </c:pt>
                <c:pt idx="2150">
                  <c:v>1.0242999999999998</c:v>
                </c:pt>
                <c:pt idx="2151">
                  <c:v>1.0242999999999998</c:v>
                </c:pt>
                <c:pt idx="2152">
                  <c:v>1.04027</c:v>
                </c:pt>
                <c:pt idx="2153">
                  <c:v>1.0249100000000002</c:v>
                </c:pt>
                <c:pt idx="2154">
                  <c:v>0.99397000000000002</c:v>
                </c:pt>
                <c:pt idx="2155">
                  <c:v>1.01085</c:v>
                </c:pt>
                <c:pt idx="2156">
                  <c:v>1.0110999999999999</c:v>
                </c:pt>
                <c:pt idx="2157">
                  <c:v>1.0110999999999999</c:v>
                </c:pt>
                <c:pt idx="2158">
                  <c:v>1.0110999999999999</c:v>
                </c:pt>
                <c:pt idx="2159">
                  <c:v>1.0132699999999999</c:v>
                </c:pt>
                <c:pt idx="2160">
                  <c:v>1.0096400000000001</c:v>
                </c:pt>
                <c:pt idx="2161">
                  <c:v>1.0219399999999998</c:v>
                </c:pt>
                <c:pt idx="2162">
                  <c:v>1.0394899999999998</c:v>
                </c:pt>
                <c:pt idx="2163">
                  <c:v>1.0061100000000001</c:v>
                </c:pt>
                <c:pt idx="2164">
                  <c:v>1.0061100000000001</c:v>
                </c:pt>
                <c:pt idx="2165">
                  <c:v>1.0061100000000001</c:v>
                </c:pt>
                <c:pt idx="2166">
                  <c:v>0.99541000000000013</c:v>
                </c:pt>
                <c:pt idx="2167">
                  <c:v>1.0350299999999999</c:v>
                </c:pt>
                <c:pt idx="2168">
                  <c:v>1.0243199999999999</c:v>
                </c:pt>
                <c:pt idx="2169">
                  <c:v>1.0182699999999998</c:v>
                </c:pt>
                <c:pt idx="2170">
                  <c:v>0.99826999999999999</c:v>
                </c:pt>
                <c:pt idx="2171">
                  <c:v>0.99826999999999999</c:v>
                </c:pt>
                <c:pt idx="2172">
                  <c:v>0.99826999999999999</c:v>
                </c:pt>
                <c:pt idx="2173">
                  <c:v>1.0087100000000002</c:v>
                </c:pt>
                <c:pt idx="2174">
                  <c:v>1.0095000000000001</c:v>
                </c:pt>
                <c:pt idx="2175">
                  <c:v>0.98947999999999992</c:v>
                </c:pt>
                <c:pt idx="2176">
                  <c:v>1.0100599999999997</c:v>
                </c:pt>
                <c:pt idx="2177">
                  <c:v>1.01912</c:v>
                </c:pt>
                <c:pt idx="2178">
                  <c:v>1.01912</c:v>
                </c:pt>
                <c:pt idx="2179">
                  <c:v>1.01912</c:v>
                </c:pt>
                <c:pt idx="2180">
                  <c:v>1.0103499999999999</c:v>
                </c:pt>
                <c:pt idx="2181">
                  <c:v>0.98100999999999994</c:v>
                </c:pt>
                <c:pt idx="2182">
                  <c:v>1.0042599999999999</c:v>
                </c:pt>
                <c:pt idx="2183">
                  <c:v>1.0209299999999999</c:v>
                </c:pt>
                <c:pt idx="2184">
                  <c:v>1.0068800000000002</c:v>
                </c:pt>
                <c:pt idx="2185">
                  <c:v>1.0068800000000002</c:v>
                </c:pt>
                <c:pt idx="2186">
                  <c:v>1.0068800000000002</c:v>
                </c:pt>
                <c:pt idx="2187">
                  <c:v>0.99750000000000005</c:v>
                </c:pt>
                <c:pt idx="2188">
                  <c:v>1.0065900000000001</c:v>
                </c:pt>
                <c:pt idx="2189">
                  <c:v>1.0170300000000001</c:v>
                </c:pt>
                <c:pt idx="2190">
                  <c:v>1.0214799999999999</c:v>
                </c:pt>
                <c:pt idx="2191">
                  <c:v>0.99215000000000009</c:v>
                </c:pt>
                <c:pt idx="2192">
                  <c:v>0.99215000000000009</c:v>
                </c:pt>
                <c:pt idx="2193">
                  <c:v>0.99215000000000009</c:v>
                </c:pt>
                <c:pt idx="2194">
                  <c:v>0.99451000000000001</c:v>
                </c:pt>
                <c:pt idx="2195">
                  <c:v>1.01098</c:v>
                </c:pt>
                <c:pt idx="2196">
                  <c:v>1.0022500000000001</c:v>
                </c:pt>
                <c:pt idx="2197">
                  <c:v>1.00007</c:v>
                </c:pt>
                <c:pt idx="2198">
                  <c:v>0.99260999999999999</c:v>
                </c:pt>
                <c:pt idx="2199">
                  <c:v>0.99260999999999999</c:v>
                </c:pt>
                <c:pt idx="2200">
                  <c:v>0.99260999999999999</c:v>
                </c:pt>
                <c:pt idx="2201">
                  <c:v>1.00928</c:v>
                </c:pt>
                <c:pt idx="2202">
                  <c:v>0.99757999999999991</c:v>
                </c:pt>
                <c:pt idx="2203">
                  <c:v>1.0033400000000001</c:v>
                </c:pt>
                <c:pt idx="2204">
                  <c:v>1.00136</c:v>
                </c:pt>
                <c:pt idx="2205">
                  <c:v>0.98431999999999986</c:v>
                </c:pt>
                <c:pt idx="2206">
                  <c:v>0.98431999999999986</c:v>
                </c:pt>
                <c:pt idx="2207">
                  <c:v>0.98431999999999986</c:v>
                </c:pt>
                <c:pt idx="2208">
                  <c:v>0.99764000000000008</c:v>
                </c:pt>
                <c:pt idx="2209">
                  <c:v>1.0137700000000001</c:v>
                </c:pt>
                <c:pt idx="2210">
                  <c:v>1.0362399999999998</c:v>
                </c:pt>
                <c:pt idx="2211">
                  <c:v>1.0172400000000001</c:v>
                </c:pt>
                <c:pt idx="2212">
                  <c:v>1.0080999999999998</c:v>
                </c:pt>
                <c:pt idx="2213">
                  <c:v>1.0080999999999998</c:v>
                </c:pt>
                <c:pt idx="2214">
                  <c:v>1.0080999999999998</c:v>
                </c:pt>
                <c:pt idx="2215">
                  <c:v>1.00393</c:v>
                </c:pt>
                <c:pt idx="2216">
                  <c:v>1.0126200000000001</c:v>
                </c:pt>
                <c:pt idx="2217">
                  <c:v>1.0118399999999999</c:v>
                </c:pt>
                <c:pt idx="2218">
                  <c:v>1.01905</c:v>
                </c:pt>
                <c:pt idx="2219">
                  <c:v>1.0149400000000002</c:v>
                </c:pt>
                <c:pt idx="2220">
                  <c:v>1.0149400000000002</c:v>
                </c:pt>
                <c:pt idx="2221">
                  <c:v>1.0149400000000002</c:v>
                </c:pt>
                <c:pt idx="2222">
                  <c:v>0.99700000000000011</c:v>
                </c:pt>
                <c:pt idx="2223">
                  <c:v>0.97916000000000003</c:v>
                </c:pt>
                <c:pt idx="2224">
                  <c:v>0.9798</c:v>
                </c:pt>
                <c:pt idx="2225">
                  <c:v>0.99855000000000005</c:v>
                </c:pt>
                <c:pt idx="2226">
                  <c:v>0.99926000000000004</c:v>
                </c:pt>
                <c:pt idx="2227">
                  <c:v>0.99926000000000004</c:v>
                </c:pt>
                <c:pt idx="2228">
                  <c:v>0.99926000000000004</c:v>
                </c:pt>
                <c:pt idx="2229">
                  <c:v>0.99080999999999997</c:v>
                </c:pt>
                <c:pt idx="2230">
                  <c:v>0.98977999999999988</c:v>
                </c:pt>
                <c:pt idx="2231">
                  <c:v>0.97916000000000003</c:v>
                </c:pt>
                <c:pt idx="2232">
                  <c:v>0.9847999999999999</c:v>
                </c:pt>
                <c:pt idx="2233">
                  <c:v>0.97788000000000008</c:v>
                </c:pt>
                <c:pt idx="2234">
                  <c:v>0.97788000000000008</c:v>
                </c:pt>
                <c:pt idx="2235">
                  <c:v>0.97788000000000008</c:v>
                </c:pt>
                <c:pt idx="2236">
                  <c:v>1.0002800000000001</c:v>
                </c:pt>
                <c:pt idx="2237">
                  <c:v>1.01227</c:v>
                </c:pt>
                <c:pt idx="2238">
                  <c:v>1.00454</c:v>
                </c:pt>
                <c:pt idx="2239">
                  <c:v>1.0042200000000001</c:v>
                </c:pt>
                <c:pt idx="2240">
                  <c:v>0.99209999999999998</c:v>
                </c:pt>
                <c:pt idx="2241">
                  <c:v>0.99209999999999998</c:v>
                </c:pt>
                <c:pt idx="2242">
                  <c:v>0.99209999999999998</c:v>
                </c:pt>
                <c:pt idx="2243">
                  <c:v>1.0007199999999998</c:v>
                </c:pt>
                <c:pt idx="2244">
                  <c:v>1.0006400000000002</c:v>
                </c:pt>
                <c:pt idx="2245">
                  <c:v>0.99527999999999994</c:v>
                </c:pt>
                <c:pt idx="2246">
                  <c:v>0.97568999999999995</c:v>
                </c:pt>
                <c:pt idx="2247">
                  <c:v>0.98940000000000006</c:v>
                </c:pt>
                <c:pt idx="2248">
                  <c:v>0.98940000000000006</c:v>
                </c:pt>
                <c:pt idx="2249">
                  <c:v>0.98940000000000006</c:v>
                </c:pt>
                <c:pt idx="2250">
                  <c:v>0.99102000000000001</c:v>
                </c:pt>
                <c:pt idx="2251">
                  <c:v>0.98577999999999988</c:v>
                </c:pt>
                <c:pt idx="2252">
                  <c:v>0.97916000000000003</c:v>
                </c:pt>
                <c:pt idx="2253">
                  <c:v>0.9813099999999999</c:v>
                </c:pt>
                <c:pt idx="2254">
                  <c:v>0.98648000000000002</c:v>
                </c:pt>
                <c:pt idx="2255">
                  <c:v>0.98648000000000002</c:v>
                </c:pt>
                <c:pt idx="2256">
                  <c:v>0.98648000000000002</c:v>
                </c:pt>
                <c:pt idx="2257">
                  <c:v>0.99785999999999997</c:v>
                </c:pt>
                <c:pt idx="2258">
                  <c:v>0.98784999999999989</c:v>
                </c:pt>
                <c:pt idx="2259">
                  <c:v>0.96882999999999986</c:v>
                </c:pt>
                <c:pt idx="2260">
                  <c:v>0.96473999999999993</c:v>
                </c:pt>
                <c:pt idx="2261">
                  <c:v>0.98294999999999999</c:v>
                </c:pt>
                <c:pt idx="2262">
                  <c:v>0.98294999999999999</c:v>
                </c:pt>
                <c:pt idx="2263">
                  <c:v>0.98294999999999999</c:v>
                </c:pt>
                <c:pt idx="2264">
                  <c:v>0.99434999999999985</c:v>
                </c:pt>
                <c:pt idx="2265">
                  <c:v>0.99449999999999994</c:v>
                </c:pt>
                <c:pt idx="2266">
                  <c:v>1.0071400000000001</c:v>
                </c:pt>
                <c:pt idx="2267">
                  <c:v>1.0197099999999999</c:v>
                </c:pt>
                <c:pt idx="2268">
                  <c:v>1.0287100000000002</c:v>
                </c:pt>
                <c:pt idx="2269">
                  <c:v>1.0287100000000002</c:v>
                </c:pt>
                <c:pt idx="2270">
                  <c:v>1.0287100000000002</c:v>
                </c:pt>
                <c:pt idx="2271">
                  <c:v>1.03633</c:v>
                </c:pt>
                <c:pt idx="2272">
                  <c:v>1.04582</c:v>
                </c:pt>
                <c:pt idx="2273">
                  <c:v>1.0439500000000002</c:v>
                </c:pt>
                <c:pt idx="2274">
                  <c:v>1.0514899999999998</c:v>
                </c:pt>
                <c:pt idx="2275">
                  <c:v>1.0583499999999999</c:v>
                </c:pt>
                <c:pt idx="2276">
                  <c:v>1.0583499999999999</c:v>
                </c:pt>
                <c:pt idx="2277">
                  <c:v>1.0583499999999999</c:v>
                </c:pt>
                <c:pt idx="2278">
                  <c:v>1.0537700000000001</c:v>
                </c:pt>
                <c:pt idx="2279">
                  <c:v>1.0573399999999999</c:v>
                </c:pt>
                <c:pt idx="2280">
                  <c:v>1.0469900000000001</c:v>
                </c:pt>
                <c:pt idx="2281">
                  <c:v>1.0474200000000002</c:v>
                </c:pt>
                <c:pt idx="2282">
                  <c:v>1.0409100000000002</c:v>
                </c:pt>
                <c:pt idx="2283">
                  <c:v>1.0409100000000002</c:v>
                </c:pt>
                <c:pt idx="2284">
                  <c:v>1.0409100000000002</c:v>
                </c:pt>
                <c:pt idx="2285">
                  <c:v>1.0468699999999997</c:v>
                </c:pt>
                <c:pt idx="2286">
                  <c:v>1.0403099999999998</c:v>
                </c:pt>
                <c:pt idx="2287">
                  <c:v>1.0514399999999999</c:v>
                </c:pt>
                <c:pt idx="2288">
                  <c:v>1.0426199999999999</c:v>
                </c:pt>
                <c:pt idx="2289">
                  <c:v>1.0493899999999998</c:v>
                </c:pt>
                <c:pt idx="2290">
                  <c:v>1.0493899999999998</c:v>
                </c:pt>
                <c:pt idx="2291">
                  <c:v>1.0493899999999998</c:v>
                </c:pt>
                <c:pt idx="2292">
                  <c:v>1.0450499999999998</c:v>
                </c:pt>
                <c:pt idx="2293">
                  <c:v>1.0556700000000001</c:v>
                </c:pt>
                <c:pt idx="2294">
                  <c:v>1.0632800000000002</c:v>
                </c:pt>
                <c:pt idx="2295">
                  <c:v>1.0748099999999998</c:v>
                </c:pt>
                <c:pt idx="2296">
                  <c:v>1.0724299999999998</c:v>
                </c:pt>
                <c:pt idx="2297">
                  <c:v>1.0724299999999998</c:v>
                </c:pt>
                <c:pt idx="2298">
                  <c:v>1.0724299999999998</c:v>
                </c:pt>
                <c:pt idx="2299">
                  <c:v>1.07477</c:v>
                </c:pt>
                <c:pt idx="2300">
                  <c:v>1.05966</c:v>
                </c:pt>
                <c:pt idx="2301">
                  <c:v>1.0518899999999998</c:v>
                </c:pt>
                <c:pt idx="2302">
                  <c:v>1.0532399999999997</c:v>
                </c:pt>
                <c:pt idx="2303">
                  <c:v>1.0586199999999999</c:v>
                </c:pt>
                <c:pt idx="2304">
                  <c:v>1.0586199999999999</c:v>
                </c:pt>
                <c:pt idx="2305">
                  <c:v>1.0586199999999999</c:v>
                </c:pt>
                <c:pt idx="2306">
                  <c:v>1.0508500000000001</c:v>
                </c:pt>
                <c:pt idx="2307">
                  <c:v>1.0570300000000001</c:v>
                </c:pt>
                <c:pt idx="2308">
                  <c:v>1.0640300000000003</c:v>
                </c:pt>
                <c:pt idx="2309">
                  <c:v>1.0610900000000001</c:v>
                </c:pt>
                <c:pt idx="2310">
                  <c:v>1.0593699999999999</c:v>
                </c:pt>
                <c:pt idx="2311">
                  <c:v>1.0593699999999999</c:v>
                </c:pt>
                <c:pt idx="2312">
                  <c:v>1.0593699999999999</c:v>
                </c:pt>
                <c:pt idx="2313">
                  <c:v>1.06155</c:v>
                </c:pt>
                <c:pt idx="2314">
                  <c:v>1.05992</c:v>
                </c:pt>
                <c:pt idx="2315">
                  <c:v>1.06629</c:v>
                </c:pt>
                <c:pt idx="2316">
                  <c:v>1.06168</c:v>
                </c:pt>
                <c:pt idx="2317">
                  <c:v>1.0641100000000003</c:v>
                </c:pt>
                <c:pt idx="2318">
                  <c:v>1.0641100000000003</c:v>
                </c:pt>
                <c:pt idx="2319">
                  <c:v>1.0641100000000003</c:v>
                </c:pt>
                <c:pt idx="2320">
                  <c:v>1.0598700000000001</c:v>
                </c:pt>
                <c:pt idx="2321">
                  <c:v>1.0621900000000002</c:v>
                </c:pt>
                <c:pt idx="2322">
                  <c:v>1.0626599999999997</c:v>
                </c:pt>
                <c:pt idx="2323">
                  <c:v>1.0743499999999999</c:v>
                </c:pt>
                <c:pt idx="2324">
                  <c:v>1.0794299999999999</c:v>
                </c:pt>
                <c:pt idx="2325">
                  <c:v>1.0794299999999999</c:v>
                </c:pt>
                <c:pt idx="2326">
                  <c:v>1.0794299999999999</c:v>
                </c:pt>
                <c:pt idx="2327">
                  <c:v>1.0806799999999996</c:v>
                </c:pt>
                <c:pt idx="2328">
                  <c:v>1.0830100000000003</c:v>
                </c:pt>
                <c:pt idx="2329">
                  <c:v>1.0833600000000003</c:v>
                </c:pt>
                <c:pt idx="2330">
                  <c:v>1.0799899999999996</c:v>
                </c:pt>
                <c:pt idx="2331">
                  <c:v>1.07958</c:v>
                </c:pt>
                <c:pt idx="2332">
                  <c:v>1.07958</c:v>
                </c:pt>
                <c:pt idx="2333">
                  <c:v>1.07958</c:v>
                </c:pt>
                <c:pt idx="2334">
                  <c:v>1.0895600000000001</c:v>
                </c:pt>
                <c:pt idx="2335">
                  <c:v>1.0936300000000001</c:v>
                </c:pt>
                <c:pt idx="2336">
                  <c:v>1.0896599999999999</c:v>
                </c:pt>
                <c:pt idx="2337">
                  <c:v>1.07836</c:v>
                </c:pt>
                <c:pt idx="2338">
                  <c:v>1.0805199999999999</c:v>
                </c:pt>
                <c:pt idx="2339">
                  <c:v>1.0805199999999999</c:v>
                </c:pt>
                <c:pt idx="2340">
                  <c:v>1.0805199999999999</c:v>
                </c:pt>
                <c:pt idx="2341">
                  <c:v>1.0805199999999999</c:v>
                </c:pt>
                <c:pt idx="2342">
                  <c:v>1.0805199999999999</c:v>
                </c:pt>
                <c:pt idx="2343">
                  <c:v>1.08108</c:v>
                </c:pt>
                <c:pt idx="2344">
                  <c:v>1.0889000000000002</c:v>
                </c:pt>
                <c:pt idx="2345">
                  <c:v>1.0776399999999997</c:v>
                </c:pt>
                <c:pt idx="2346">
                  <c:v>1.0776399999999997</c:v>
                </c:pt>
                <c:pt idx="2347">
                  <c:v>1.0776399999999997</c:v>
                </c:pt>
                <c:pt idx="2348">
                  <c:v>1.0776399999999997</c:v>
                </c:pt>
                <c:pt idx="2349">
                  <c:v>1.0778300000000001</c:v>
                </c:pt>
                <c:pt idx="2350">
                  <c:v>1.0771599999999997</c:v>
                </c:pt>
                <c:pt idx="2351">
                  <c:v>1.0728499999999999</c:v>
                </c:pt>
                <c:pt idx="2352">
                  <c:v>1.0921799999999999</c:v>
                </c:pt>
                <c:pt idx="2353">
                  <c:v>1.0921799999999999</c:v>
                </c:pt>
                <c:pt idx="2354">
                  <c:v>1.0921799999999999</c:v>
                </c:pt>
                <c:pt idx="2355">
                  <c:v>1.0932499999999998</c:v>
                </c:pt>
                <c:pt idx="2356">
                  <c:v>1.0907800000000001</c:v>
                </c:pt>
                <c:pt idx="2357">
                  <c:v>1.0758200000000002</c:v>
                </c:pt>
                <c:pt idx="2358">
                  <c:v>1.06955</c:v>
                </c:pt>
                <c:pt idx="2359">
                  <c:v>1.06054</c:v>
                </c:pt>
                <c:pt idx="2360">
                  <c:v>1.06054</c:v>
                </c:pt>
                <c:pt idx="2361">
                  <c:v>1.06054</c:v>
                </c:pt>
                <c:pt idx="2362">
                  <c:v>1.05789</c:v>
                </c:pt>
                <c:pt idx="2363">
                  <c:v>1.04834</c:v>
                </c:pt>
                <c:pt idx="2364">
                  <c:v>1.0405500000000001</c:v>
                </c:pt>
                <c:pt idx="2365">
                  <c:v>1.0459200000000002</c:v>
                </c:pt>
                <c:pt idx="2366">
                  <c:v>1.0382799999999999</c:v>
                </c:pt>
                <c:pt idx="2367">
                  <c:v>1.0382799999999999</c:v>
                </c:pt>
                <c:pt idx="2368">
                  <c:v>1.0382799999999999</c:v>
                </c:pt>
                <c:pt idx="2369">
                  <c:v>1.0344600000000002</c:v>
                </c:pt>
                <c:pt idx="2370">
                  <c:v>1.0486</c:v>
                </c:pt>
                <c:pt idx="2371">
                  <c:v>1.0510700000000002</c:v>
                </c:pt>
                <c:pt idx="2372">
                  <c:v>1.04583</c:v>
                </c:pt>
                <c:pt idx="2373">
                  <c:v>1.04583</c:v>
                </c:pt>
                <c:pt idx="2374">
                  <c:v>1.04583</c:v>
                </c:pt>
                <c:pt idx="2375">
                  <c:v>1.04583</c:v>
                </c:pt>
                <c:pt idx="2376">
                  <c:v>1.0560900000000002</c:v>
                </c:pt>
                <c:pt idx="2377">
                  <c:v>1.0437599999999998</c:v>
                </c:pt>
                <c:pt idx="2378">
                  <c:v>1.05396</c:v>
                </c:pt>
                <c:pt idx="2379">
                  <c:v>1.0710799999999998</c:v>
                </c:pt>
                <c:pt idx="2380">
                  <c:v>1.0754000000000001</c:v>
                </c:pt>
                <c:pt idx="2381">
                  <c:v>1.0754000000000001</c:v>
                </c:pt>
                <c:pt idx="2382">
                  <c:v>1.0754000000000001</c:v>
                </c:pt>
                <c:pt idx="2383">
                  <c:v>1.04257</c:v>
                </c:pt>
                <c:pt idx="2384">
                  <c:v>0.98133999999999988</c:v>
                </c:pt>
                <c:pt idx="2385">
                  <c:v>0.98792999999999997</c:v>
                </c:pt>
                <c:pt idx="2386">
                  <c:v>0.99282999999999988</c:v>
                </c:pt>
                <c:pt idx="2387">
                  <c:v>0.9747300000000001</c:v>
                </c:pt>
                <c:pt idx="2388">
                  <c:v>0.9747300000000001</c:v>
                </c:pt>
                <c:pt idx="2389">
                  <c:v>0.9747300000000001</c:v>
                </c:pt>
                <c:pt idx="2390">
                  <c:v>0.95911999999999997</c:v>
                </c:pt>
                <c:pt idx="2391">
                  <c:v>0.9693900000000002</c:v>
                </c:pt>
                <c:pt idx="2392">
                  <c:v>0.9698199999999999</c:v>
                </c:pt>
                <c:pt idx="2393">
                  <c:v>0.98294999999999999</c:v>
                </c:pt>
                <c:pt idx="2394">
                  <c:v>0.98554999999999993</c:v>
                </c:pt>
                <c:pt idx="2395">
                  <c:v>0.98554999999999993</c:v>
                </c:pt>
                <c:pt idx="2396">
                  <c:v>0.98554999999999993</c:v>
                </c:pt>
                <c:pt idx="2397">
                  <c:v>1.0042900000000001</c:v>
                </c:pt>
                <c:pt idx="2398">
                  <c:v>1.0079400000000001</c:v>
                </c:pt>
                <c:pt idx="2399">
                  <c:v>1.0137700000000001</c:v>
                </c:pt>
                <c:pt idx="2400">
                  <c:v>1.0123199999999999</c:v>
                </c:pt>
                <c:pt idx="2401">
                  <c:v>1.0312200000000002</c:v>
                </c:pt>
                <c:pt idx="2402">
                  <c:v>1.0312200000000002</c:v>
                </c:pt>
                <c:pt idx="2403">
                  <c:v>1.0312200000000002</c:v>
                </c:pt>
                <c:pt idx="2404">
                  <c:v>1.04691</c:v>
                </c:pt>
                <c:pt idx="2405">
                  <c:v>1.0482</c:v>
                </c:pt>
                <c:pt idx="2406">
                  <c:v>1.0455199999999998</c:v>
                </c:pt>
                <c:pt idx="2407">
                  <c:v>1.0407199999999999</c:v>
                </c:pt>
                <c:pt idx="2408">
                  <c:v>1.0293699999999997</c:v>
                </c:pt>
                <c:pt idx="2409">
                  <c:v>1.0293699999999997</c:v>
                </c:pt>
                <c:pt idx="2410">
                  <c:v>1.0293699999999997</c:v>
                </c:pt>
                <c:pt idx="2411">
                  <c:v>1.0141400000000003</c:v>
                </c:pt>
                <c:pt idx="2412">
                  <c:v>1.03525</c:v>
                </c:pt>
                <c:pt idx="2413">
                  <c:v>1.0137</c:v>
                </c:pt>
                <c:pt idx="2414">
                  <c:v>1.0317400000000001</c:v>
                </c:pt>
                <c:pt idx="2415">
                  <c:v>1.0453900000000003</c:v>
                </c:pt>
                <c:pt idx="2416">
                  <c:v>1.0453900000000003</c:v>
                </c:pt>
                <c:pt idx="2417">
                  <c:v>1.0453900000000003</c:v>
                </c:pt>
                <c:pt idx="2418">
                  <c:v>1.0527399999999996</c:v>
                </c:pt>
                <c:pt idx="2419">
                  <c:v>1.0489299999999999</c:v>
                </c:pt>
                <c:pt idx="2420">
                  <c:v>1.0356800000000002</c:v>
                </c:pt>
                <c:pt idx="2421">
                  <c:v>1.0248499999999998</c:v>
                </c:pt>
                <c:pt idx="2422">
                  <c:v>1.0380599999999998</c:v>
                </c:pt>
                <c:pt idx="2423">
                  <c:v>1.0380599999999998</c:v>
                </c:pt>
                <c:pt idx="2424">
                  <c:v>1.0380599999999998</c:v>
                </c:pt>
                <c:pt idx="2425">
                  <c:v>1.0358000000000001</c:v>
                </c:pt>
                <c:pt idx="2426">
                  <c:v>1.0301100000000001</c:v>
                </c:pt>
                <c:pt idx="2427">
                  <c:v>1.03023</c:v>
                </c:pt>
                <c:pt idx="2428">
                  <c:v>1.0140199999999999</c:v>
                </c:pt>
                <c:pt idx="2429">
                  <c:v>0.97992000000000012</c:v>
                </c:pt>
                <c:pt idx="2430">
                  <c:v>0.97992000000000012</c:v>
                </c:pt>
                <c:pt idx="2431">
                  <c:v>0.97992000000000012</c:v>
                </c:pt>
                <c:pt idx="2432">
                  <c:v>0.97174999999999989</c:v>
                </c:pt>
                <c:pt idx="2433">
                  <c:v>0.98504999999999998</c:v>
                </c:pt>
                <c:pt idx="2434">
                  <c:v>0.98225000000000007</c:v>
                </c:pt>
                <c:pt idx="2435">
                  <c:v>0.97840000000000016</c:v>
                </c:pt>
                <c:pt idx="2436">
                  <c:v>0.97840000000000016</c:v>
                </c:pt>
                <c:pt idx="2437">
                  <c:v>0.97840000000000016</c:v>
                </c:pt>
                <c:pt idx="2438">
                  <c:v>0.97840000000000016</c:v>
                </c:pt>
                <c:pt idx="2439">
                  <c:v>0.97840000000000016</c:v>
                </c:pt>
                <c:pt idx="2440">
                  <c:v>0.96377000000000002</c:v>
                </c:pt>
                <c:pt idx="2441">
                  <c:v>0.96272000000000002</c:v>
                </c:pt>
                <c:pt idx="2442">
                  <c:v>0.97565999999999997</c:v>
                </c:pt>
                <c:pt idx="2443">
                  <c:v>0.97206999999999999</c:v>
                </c:pt>
                <c:pt idx="2444">
                  <c:v>0.97206999999999999</c:v>
                </c:pt>
                <c:pt idx="2445">
                  <c:v>0.97206999999999999</c:v>
                </c:pt>
                <c:pt idx="2446">
                  <c:v>0.98258999999999985</c:v>
                </c:pt>
                <c:pt idx="2447">
                  <c:v>1.0002499999999999</c:v>
                </c:pt>
                <c:pt idx="2448">
                  <c:v>0.98188000000000009</c:v>
                </c:pt>
                <c:pt idx="2449">
                  <c:v>0.97392999999999996</c:v>
                </c:pt>
                <c:pt idx="2450">
                  <c:v>0.97455999999999987</c:v>
                </c:pt>
                <c:pt idx="2451">
                  <c:v>0.97455999999999987</c:v>
                </c:pt>
                <c:pt idx="2452">
                  <c:v>0.97455999999999987</c:v>
                </c:pt>
                <c:pt idx="2453">
                  <c:v>0.97927999999999993</c:v>
                </c:pt>
                <c:pt idx="2454">
                  <c:v>0.97648000000000001</c:v>
                </c:pt>
                <c:pt idx="2455">
                  <c:v>0.97888000000000019</c:v>
                </c:pt>
                <c:pt idx="2456">
                  <c:v>0.97920000000000007</c:v>
                </c:pt>
                <c:pt idx="2457">
                  <c:v>0.97547000000000006</c:v>
                </c:pt>
                <c:pt idx="2458">
                  <c:v>0.97547000000000006</c:v>
                </c:pt>
                <c:pt idx="2459">
                  <c:v>0.97547000000000006</c:v>
                </c:pt>
                <c:pt idx="2460">
                  <c:v>0.98395999999999995</c:v>
                </c:pt>
                <c:pt idx="2461">
                  <c:v>1.00339</c:v>
                </c:pt>
                <c:pt idx="2462">
                  <c:v>1.00339</c:v>
                </c:pt>
                <c:pt idx="2463">
                  <c:v>0.99470999999999998</c:v>
                </c:pt>
                <c:pt idx="2464">
                  <c:v>1.0089299999999999</c:v>
                </c:pt>
                <c:pt idx="2465">
                  <c:v>1.0089299999999999</c:v>
                </c:pt>
                <c:pt idx="2466">
                  <c:v>1.0089299999999999</c:v>
                </c:pt>
                <c:pt idx="2467">
                  <c:v>1.0220199999999999</c:v>
                </c:pt>
                <c:pt idx="2468">
                  <c:v>1.0380400000000001</c:v>
                </c:pt>
                <c:pt idx="2469">
                  <c:v>1.0495100000000002</c:v>
                </c:pt>
                <c:pt idx="2470">
                  <c:v>1.0642800000000001</c:v>
                </c:pt>
                <c:pt idx="2471">
                  <c:v>1.0454300000000001</c:v>
                </c:pt>
                <c:pt idx="2472">
                  <c:v>1.0454300000000001</c:v>
                </c:pt>
                <c:pt idx="2473">
                  <c:v>1.0454300000000001</c:v>
                </c:pt>
                <c:pt idx="2474">
                  <c:v>1.0495799999999997</c:v>
                </c:pt>
                <c:pt idx="2475">
                  <c:v>1.0582199999999999</c:v>
                </c:pt>
                <c:pt idx="2476">
                  <c:v>1.0532199999999996</c:v>
                </c:pt>
                <c:pt idx="2477">
                  <c:v>1.0472199999999998</c:v>
                </c:pt>
                <c:pt idx="2478">
                  <c:v>1.04196</c:v>
                </c:pt>
                <c:pt idx="2479">
                  <c:v>1.04196</c:v>
                </c:pt>
                <c:pt idx="2480">
                  <c:v>1.04196</c:v>
                </c:pt>
                <c:pt idx="2481">
                  <c:v>1.0554600000000001</c:v>
                </c:pt>
                <c:pt idx="2482">
                  <c:v>1.04678</c:v>
                </c:pt>
                <c:pt idx="2483">
                  <c:v>1.04406</c:v>
                </c:pt>
                <c:pt idx="2484">
                  <c:v>1.0415100000000002</c:v>
                </c:pt>
                <c:pt idx="2485">
                  <c:v>1.0376400000000001</c:v>
                </c:pt>
                <c:pt idx="2486">
                  <c:v>1.0376400000000001</c:v>
                </c:pt>
                <c:pt idx="2487">
                  <c:v>1.0376400000000001</c:v>
                </c:pt>
                <c:pt idx="2488">
                  <c:v>1.0396300000000003</c:v>
                </c:pt>
                <c:pt idx="2489">
                  <c:v>1.0263900000000001</c:v>
                </c:pt>
                <c:pt idx="2490">
                  <c:v>1.0285799999999998</c:v>
                </c:pt>
                <c:pt idx="2491">
                  <c:v>1.0343100000000001</c:v>
                </c:pt>
                <c:pt idx="2492">
                  <c:v>1.0391400000000002</c:v>
                </c:pt>
                <c:pt idx="2493">
                  <c:v>1.0391400000000002</c:v>
                </c:pt>
                <c:pt idx="2494">
                  <c:v>1.0391400000000002</c:v>
                </c:pt>
                <c:pt idx="2495">
                  <c:v>1.0354800000000002</c:v>
                </c:pt>
                <c:pt idx="2496">
                  <c:v>1.0399400000000001</c:v>
                </c:pt>
                <c:pt idx="2497">
                  <c:v>1.0315099999999999</c:v>
                </c:pt>
                <c:pt idx="2498">
                  <c:v>1.0318399999999999</c:v>
                </c:pt>
                <c:pt idx="2499">
                  <c:v>1.01817</c:v>
                </c:pt>
                <c:pt idx="2500">
                  <c:v>1.01817</c:v>
                </c:pt>
                <c:pt idx="2501">
                  <c:v>1.01817</c:v>
                </c:pt>
                <c:pt idx="2502">
                  <c:v>1.0239400000000001</c:v>
                </c:pt>
                <c:pt idx="2503">
                  <c:v>1.0143499999999999</c:v>
                </c:pt>
                <c:pt idx="2504">
                  <c:v>1.01701</c:v>
                </c:pt>
                <c:pt idx="2505">
                  <c:v>1.02474</c:v>
                </c:pt>
                <c:pt idx="2506">
                  <c:v>1.0164599999999999</c:v>
                </c:pt>
                <c:pt idx="2507">
                  <c:v>1.0164599999999999</c:v>
                </c:pt>
                <c:pt idx="2508">
                  <c:v>1.0164599999999999</c:v>
                </c:pt>
                <c:pt idx="2509">
                  <c:v>1.0164599999999999</c:v>
                </c:pt>
                <c:pt idx="2510">
                  <c:v>1.02338</c:v>
                </c:pt>
                <c:pt idx="2511">
                  <c:v>1.0336699999999999</c:v>
                </c:pt>
                <c:pt idx="2512">
                  <c:v>1.0258799999999999</c:v>
                </c:pt>
                <c:pt idx="2513">
                  <c:v>1.0590900000000003</c:v>
                </c:pt>
                <c:pt idx="2514">
                  <c:v>1.0590900000000003</c:v>
                </c:pt>
                <c:pt idx="2515">
                  <c:v>1.0590900000000003</c:v>
                </c:pt>
                <c:pt idx="2516">
                  <c:v>1.0745800000000001</c:v>
                </c:pt>
                <c:pt idx="2517">
                  <c:v>1.0690599999999999</c:v>
                </c:pt>
                <c:pt idx="2518">
                  <c:v>1.0943200000000002</c:v>
                </c:pt>
                <c:pt idx="2519">
                  <c:v>1.11111</c:v>
                </c:pt>
                <c:pt idx="2520">
                  <c:v>1.1230300000000004</c:v>
                </c:pt>
                <c:pt idx="2521">
                  <c:v>1.1230300000000004</c:v>
                </c:pt>
                <c:pt idx="2522">
                  <c:v>1.1230300000000004</c:v>
                </c:pt>
                <c:pt idx="2523">
                  <c:v>1.11341</c:v>
                </c:pt>
                <c:pt idx="2524">
                  <c:v>1.1169099999999998</c:v>
                </c:pt>
                <c:pt idx="2525">
                  <c:v>1.1106700000000003</c:v>
                </c:pt>
                <c:pt idx="2526">
                  <c:v>1.1183700000000001</c:v>
                </c:pt>
                <c:pt idx="2527">
                  <c:v>1.1117499999999998</c:v>
                </c:pt>
                <c:pt idx="2528">
                  <c:v>1.1117499999999998</c:v>
                </c:pt>
                <c:pt idx="2529">
                  <c:v>1.1117499999999998</c:v>
                </c:pt>
                <c:pt idx="2530">
                  <c:v>1.1075399999999997</c:v>
                </c:pt>
                <c:pt idx="2531">
                  <c:v>1.12818</c:v>
                </c:pt>
                <c:pt idx="2532">
                  <c:v>1.1168100000000001</c:v>
                </c:pt>
                <c:pt idx="2533">
                  <c:v>1.1371100000000003</c:v>
                </c:pt>
                <c:pt idx="2534">
                  <c:v>1.1573699999999998</c:v>
                </c:pt>
                <c:pt idx="2535">
                  <c:v>1.1573699999999998</c:v>
                </c:pt>
                <c:pt idx="2536">
                  <c:v>1.1573699999999998</c:v>
                </c:pt>
                <c:pt idx="2537">
                  <c:v>1.1532300000000002</c:v>
                </c:pt>
                <c:pt idx="2538">
                  <c:v>1.1347499999999999</c:v>
                </c:pt>
                <c:pt idx="2539">
                  <c:v>1.1129799999999999</c:v>
                </c:pt>
                <c:pt idx="2540">
                  <c:v>1.1322199999999998</c:v>
                </c:pt>
                <c:pt idx="2541">
                  <c:v>1.1268699999999998</c:v>
                </c:pt>
                <c:pt idx="2542">
                  <c:v>1.1268699999999998</c:v>
                </c:pt>
                <c:pt idx="2543">
                  <c:v>1.1268699999999998</c:v>
                </c:pt>
                <c:pt idx="2544">
                  <c:v>1.1243499999999997</c:v>
                </c:pt>
                <c:pt idx="2545">
                  <c:v>1.1185700000000001</c:v>
                </c:pt>
                <c:pt idx="2546">
                  <c:v>1.1304600000000002</c:v>
                </c:pt>
                <c:pt idx="2547">
                  <c:v>1.1308099999999999</c:v>
                </c:pt>
                <c:pt idx="2548">
                  <c:v>1.1398299999999999</c:v>
                </c:pt>
                <c:pt idx="2549">
                  <c:v>1.1398299999999999</c:v>
                </c:pt>
                <c:pt idx="2550">
                  <c:v>1.1398299999999999</c:v>
                </c:pt>
                <c:pt idx="2551">
                  <c:v>1.1204499999999999</c:v>
                </c:pt>
                <c:pt idx="2552">
                  <c:v>1.12812</c:v>
                </c:pt>
                <c:pt idx="2553">
                  <c:v>1.1156799999999998</c:v>
                </c:pt>
                <c:pt idx="2554">
                  <c:v>1.1152399999999996</c:v>
                </c:pt>
                <c:pt idx="2555">
                  <c:v>1.13462</c:v>
                </c:pt>
                <c:pt idx="2556">
                  <c:v>1.13462</c:v>
                </c:pt>
                <c:pt idx="2557">
                  <c:v>1.13462</c:v>
                </c:pt>
                <c:pt idx="2558">
                  <c:v>1.1298300000000001</c:v>
                </c:pt>
                <c:pt idx="2559">
                  <c:v>1.1283499999999997</c:v>
                </c:pt>
                <c:pt idx="2560">
                  <c:v>1.1206799999999997</c:v>
                </c:pt>
                <c:pt idx="2561">
                  <c:v>1.1069899999999997</c:v>
                </c:pt>
                <c:pt idx="2562">
                  <c:v>1.1000399999999999</c:v>
                </c:pt>
                <c:pt idx="2563">
                  <c:v>1.1000399999999999</c:v>
                </c:pt>
                <c:pt idx="2564">
                  <c:v>1.1000399999999999</c:v>
                </c:pt>
                <c:pt idx="2565">
                  <c:v>1.1145300000000002</c:v>
                </c:pt>
                <c:pt idx="2566">
                  <c:v>1.1083400000000001</c:v>
                </c:pt>
                <c:pt idx="2567">
                  <c:v>1.1157199999999996</c:v>
                </c:pt>
                <c:pt idx="2568">
                  <c:v>1.1318800000000002</c:v>
                </c:pt>
                <c:pt idx="2569">
                  <c:v>1.12961</c:v>
                </c:pt>
                <c:pt idx="2570">
                  <c:v>1.12961</c:v>
                </c:pt>
                <c:pt idx="2571">
                  <c:v>1.12961</c:v>
                </c:pt>
                <c:pt idx="2572">
                  <c:v>1.1182699999999999</c:v>
                </c:pt>
                <c:pt idx="2573">
                  <c:v>1.1371599999999997</c:v>
                </c:pt>
                <c:pt idx="2574">
                  <c:v>1.1495900000000003</c:v>
                </c:pt>
                <c:pt idx="2575">
                  <c:v>1.1495100000000003</c:v>
                </c:pt>
                <c:pt idx="2576">
                  <c:v>1.1556100000000002</c:v>
                </c:pt>
                <c:pt idx="2577">
                  <c:v>1.1556100000000002</c:v>
                </c:pt>
                <c:pt idx="2578">
                  <c:v>1.1556100000000002</c:v>
                </c:pt>
                <c:pt idx="2579">
                  <c:v>1.1579600000000001</c:v>
                </c:pt>
                <c:pt idx="2580">
                  <c:v>1.1334599999999999</c:v>
                </c:pt>
                <c:pt idx="2581">
                  <c:v>1.1226599999999998</c:v>
                </c:pt>
                <c:pt idx="2582">
                  <c:v>1.1055000000000001</c:v>
                </c:pt>
                <c:pt idx="2583">
                  <c:v>1.1038099999999997</c:v>
                </c:pt>
                <c:pt idx="2584">
                  <c:v>1.1038099999999997</c:v>
                </c:pt>
                <c:pt idx="2585">
                  <c:v>1.1038099999999997</c:v>
                </c:pt>
                <c:pt idx="2586">
                  <c:v>1.1133299999999999</c:v>
                </c:pt>
                <c:pt idx="2587">
                  <c:v>1.1295300000000004</c:v>
                </c:pt>
                <c:pt idx="2588">
                  <c:v>1.15347</c:v>
                </c:pt>
                <c:pt idx="2589">
                  <c:v>1.1477199999999996</c:v>
                </c:pt>
                <c:pt idx="2590">
                  <c:v>1.1411899999999999</c:v>
                </c:pt>
                <c:pt idx="2591">
                  <c:v>1.1411899999999999</c:v>
                </c:pt>
                <c:pt idx="2592">
                  <c:v>1.1411899999999999</c:v>
                </c:pt>
                <c:pt idx="2593">
                  <c:v>1.1331500000000001</c:v>
                </c:pt>
                <c:pt idx="2594">
                  <c:v>1.12582</c:v>
                </c:pt>
                <c:pt idx="2595">
                  <c:v>1.1055600000000001</c:v>
                </c:pt>
                <c:pt idx="2596">
                  <c:v>1.0950799999999998</c:v>
                </c:pt>
                <c:pt idx="2597">
                  <c:v>1.09707</c:v>
                </c:pt>
                <c:pt idx="2598">
                  <c:v>1.09707</c:v>
                </c:pt>
                <c:pt idx="2599">
                  <c:v>1.09707</c:v>
                </c:pt>
                <c:pt idx="2600">
                  <c:v>1.0939800000000002</c:v>
                </c:pt>
                <c:pt idx="2601">
                  <c:v>1.1082100000000001</c:v>
                </c:pt>
                <c:pt idx="2602">
                  <c:v>1.1077199999999996</c:v>
                </c:pt>
                <c:pt idx="2603">
                  <c:v>1.09484</c:v>
                </c:pt>
                <c:pt idx="2604">
                  <c:v>1.1025900000000002</c:v>
                </c:pt>
                <c:pt idx="2605">
                  <c:v>1.1025900000000002</c:v>
                </c:pt>
                <c:pt idx="2606">
                  <c:v>1.1025900000000002</c:v>
                </c:pt>
                <c:pt idx="2607">
                  <c:v>1.11592</c:v>
                </c:pt>
                <c:pt idx="2608">
                  <c:v>1.1121999999999996</c:v>
                </c:pt>
                <c:pt idx="2609">
                  <c:v>1.1280199999999998</c:v>
                </c:pt>
                <c:pt idx="2610">
                  <c:v>1.11619</c:v>
                </c:pt>
                <c:pt idx="2611">
                  <c:v>1.1272399999999996</c:v>
                </c:pt>
                <c:pt idx="2612">
                  <c:v>1.1272399999999996</c:v>
                </c:pt>
                <c:pt idx="2613">
                  <c:v>1.1272399999999996</c:v>
                </c:pt>
                <c:pt idx="2614">
                  <c:v>1.1234099999999998</c:v>
                </c:pt>
                <c:pt idx="2615">
                  <c:v>1.1211500000000001</c:v>
                </c:pt>
                <c:pt idx="2616">
                  <c:v>1.1221799999999997</c:v>
                </c:pt>
                <c:pt idx="2617">
                  <c:v>1.1163799999999999</c:v>
                </c:pt>
                <c:pt idx="2618">
                  <c:v>1.1307499999999999</c:v>
                </c:pt>
                <c:pt idx="2619">
                  <c:v>1.1307499999999999</c:v>
                </c:pt>
                <c:pt idx="2620">
                  <c:v>1.1307499999999999</c:v>
                </c:pt>
                <c:pt idx="2621">
                  <c:v>1.1127899999999999</c:v>
                </c:pt>
                <c:pt idx="2622">
                  <c:v>1.09626</c:v>
                </c:pt>
                <c:pt idx="2623">
                  <c:v>1.10385</c:v>
                </c:pt>
                <c:pt idx="2624">
                  <c:v>1.1203499999999997</c:v>
                </c:pt>
                <c:pt idx="2625">
                  <c:v>1.1243099999999999</c:v>
                </c:pt>
                <c:pt idx="2626">
                  <c:v>1.1243099999999999</c:v>
                </c:pt>
                <c:pt idx="2627">
                  <c:v>1.1243099999999999</c:v>
                </c:pt>
                <c:pt idx="2628">
                  <c:v>1.0901100000000001</c:v>
                </c:pt>
                <c:pt idx="2629">
                  <c:v>1.0754600000000001</c:v>
                </c:pt>
                <c:pt idx="2630">
                  <c:v>1.0780700000000003</c:v>
                </c:pt>
                <c:pt idx="2631">
                  <c:v>1.0252400000000002</c:v>
                </c:pt>
                <c:pt idx="2632">
                  <c:v>1.0239099999999999</c:v>
                </c:pt>
                <c:pt idx="2633">
                  <c:v>1.0239099999999999</c:v>
                </c:pt>
                <c:pt idx="2634">
                  <c:v>1.0239099999999999</c:v>
                </c:pt>
                <c:pt idx="2635">
                  <c:v>1.00366</c:v>
                </c:pt>
                <c:pt idx="2636">
                  <c:v>1.0129299999999999</c:v>
                </c:pt>
                <c:pt idx="2637">
                  <c:v>1.0317599999999998</c:v>
                </c:pt>
                <c:pt idx="2638">
                  <c:v>1.0356099999999997</c:v>
                </c:pt>
                <c:pt idx="2639">
                  <c:v>1.03559</c:v>
                </c:pt>
                <c:pt idx="2640">
                  <c:v>1.03559</c:v>
                </c:pt>
                <c:pt idx="2641">
                  <c:v>1.03559</c:v>
                </c:pt>
                <c:pt idx="2642">
                  <c:v>1.0290599999999999</c:v>
                </c:pt>
                <c:pt idx="2643">
                  <c:v>1.0042</c:v>
                </c:pt>
                <c:pt idx="2644">
                  <c:v>1.0007600000000001</c:v>
                </c:pt>
                <c:pt idx="2645">
                  <c:v>0.94440000000000013</c:v>
                </c:pt>
                <c:pt idx="2646">
                  <c:v>0.95109999999999983</c:v>
                </c:pt>
                <c:pt idx="2647">
                  <c:v>0.95109999999999983</c:v>
                </c:pt>
                <c:pt idx="2648">
                  <c:v>0.95109999999999983</c:v>
                </c:pt>
                <c:pt idx="2649">
                  <c:v>0.97088000000000019</c:v>
                </c:pt>
                <c:pt idx="2650">
                  <c:v>0.99872000000000005</c:v>
                </c:pt>
                <c:pt idx="2651">
                  <c:v>1.01186</c:v>
                </c:pt>
                <c:pt idx="2652">
                  <c:v>1.00807</c:v>
                </c:pt>
                <c:pt idx="2653">
                  <c:v>1.0050499999999998</c:v>
                </c:pt>
                <c:pt idx="2654">
                  <c:v>1.0050499999999998</c:v>
                </c:pt>
                <c:pt idx="2655">
                  <c:v>1.0050499999999998</c:v>
                </c:pt>
                <c:pt idx="2656">
                  <c:v>1.0044300000000002</c:v>
                </c:pt>
                <c:pt idx="2657">
                  <c:v>1.0282800000000001</c:v>
                </c:pt>
                <c:pt idx="2658">
                  <c:v>1.0352199999999998</c:v>
                </c:pt>
                <c:pt idx="2659">
                  <c:v>1.04976</c:v>
                </c:pt>
                <c:pt idx="2660">
                  <c:v>1.0490599999999999</c:v>
                </c:pt>
                <c:pt idx="2661">
                  <c:v>1.0490599999999999</c:v>
                </c:pt>
                <c:pt idx="2662">
                  <c:v>1.0490599999999999</c:v>
                </c:pt>
                <c:pt idx="2663">
                  <c:v>1.0611599999999997</c:v>
                </c:pt>
                <c:pt idx="2664">
                  <c:v>1.0309200000000001</c:v>
                </c:pt>
                <c:pt idx="2665">
                  <c:v>0.99019000000000013</c:v>
                </c:pt>
                <c:pt idx="2666">
                  <c:v>0.98648000000000002</c:v>
                </c:pt>
                <c:pt idx="2667">
                  <c:v>0.98303999999999991</c:v>
                </c:pt>
                <c:pt idx="2668">
                  <c:v>0.98303999999999991</c:v>
                </c:pt>
                <c:pt idx="2669">
                  <c:v>0.98303999999999991</c:v>
                </c:pt>
                <c:pt idx="2670">
                  <c:v>0.96728999999999998</c:v>
                </c:pt>
                <c:pt idx="2671">
                  <c:v>0.97204000000000002</c:v>
                </c:pt>
                <c:pt idx="2672">
                  <c:v>0.95984999999999987</c:v>
                </c:pt>
                <c:pt idx="2673">
                  <c:v>0.96872000000000003</c:v>
                </c:pt>
                <c:pt idx="2674">
                  <c:v>0.98694999999999999</c:v>
                </c:pt>
                <c:pt idx="2675">
                  <c:v>0.98694999999999999</c:v>
                </c:pt>
                <c:pt idx="2676">
                  <c:v>0.98694999999999999</c:v>
                </c:pt>
                <c:pt idx="2677">
                  <c:v>0.9755100000000001</c:v>
                </c:pt>
                <c:pt idx="2678">
                  <c:v>0.99221000000000004</c:v>
                </c:pt>
                <c:pt idx="2679">
                  <c:v>0.98840000000000017</c:v>
                </c:pt>
                <c:pt idx="2680">
                  <c:v>0.99635999999999991</c:v>
                </c:pt>
                <c:pt idx="2681">
                  <c:v>0.96736</c:v>
                </c:pt>
                <c:pt idx="2682">
                  <c:v>0.96736</c:v>
                </c:pt>
                <c:pt idx="2683">
                  <c:v>0.96736</c:v>
                </c:pt>
                <c:pt idx="2684">
                  <c:v>0.99205999999999994</c:v>
                </c:pt>
                <c:pt idx="2685">
                  <c:v>0.96798999999999991</c:v>
                </c:pt>
                <c:pt idx="2686">
                  <c:v>0.96130000000000004</c:v>
                </c:pt>
                <c:pt idx="2687">
                  <c:v>0.95574000000000003</c:v>
                </c:pt>
                <c:pt idx="2688">
                  <c:v>0.96282000000000001</c:v>
                </c:pt>
                <c:pt idx="2689">
                  <c:v>0.96282000000000001</c:v>
                </c:pt>
                <c:pt idx="2690">
                  <c:v>0.96282000000000001</c:v>
                </c:pt>
                <c:pt idx="2691">
                  <c:v>0.92073000000000005</c:v>
                </c:pt>
                <c:pt idx="2692">
                  <c:v>0.92592000000000008</c:v>
                </c:pt>
                <c:pt idx="2693">
                  <c:v>0.95364000000000004</c:v>
                </c:pt>
                <c:pt idx="2694">
                  <c:v>0.9599899999999999</c:v>
                </c:pt>
                <c:pt idx="2695">
                  <c:v>0.93826000000000009</c:v>
                </c:pt>
                <c:pt idx="2696">
                  <c:v>0.93826000000000009</c:v>
                </c:pt>
                <c:pt idx="2697">
                  <c:v>0.93826000000000009</c:v>
                </c:pt>
                <c:pt idx="2698">
                  <c:v>0.95184000000000002</c:v>
                </c:pt>
                <c:pt idx="2699">
                  <c:v>0.92798000000000003</c:v>
                </c:pt>
                <c:pt idx="2700">
                  <c:v>0.93028</c:v>
                </c:pt>
                <c:pt idx="2701">
                  <c:v>0.90544000000000002</c:v>
                </c:pt>
                <c:pt idx="2702">
                  <c:v>0.89030999999999993</c:v>
                </c:pt>
                <c:pt idx="2703">
                  <c:v>0.89030999999999993</c:v>
                </c:pt>
                <c:pt idx="2704">
                  <c:v>0.89030999999999993</c:v>
                </c:pt>
                <c:pt idx="2705">
                  <c:v>0.89945000000000008</c:v>
                </c:pt>
                <c:pt idx="2706">
                  <c:v>0.89945000000000008</c:v>
                </c:pt>
                <c:pt idx="2707">
                  <c:v>0.89945000000000008</c:v>
                </c:pt>
                <c:pt idx="2708">
                  <c:v>0.93489</c:v>
                </c:pt>
                <c:pt idx="2709">
                  <c:v>0.96336999999999984</c:v>
                </c:pt>
                <c:pt idx="2710">
                  <c:v>0.96336999999999984</c:v>
                </c:pt>
                <c:pt idx="2711">
                  <c:v>0.96336999999999984</c:v>
                </c:pt>
                <c:pt idx="2712">
                  <c:v>0.96093000000000006</c:v>
                </c:pt>
                <c:pt idx="2713">
                  <c:v>0.96093000000000006</c:v>
                </c:pt>
                <c:pt idx="2714">
                  <c:v>0.92510999999999988</c:v>
                </c:pt>
                <c:pt idx="2715">
                  <c:v>0.94863000000000008</c:v>
                </c:pt>
                <c:pt idx="2716">
                  <c:v>0.94893000000000005</c:v>
                </c:pt>
                <c:pt idx="2717">
                  <c:v>0.94893000000000005</c:v>
                </c:pt>
                <c:pt idx="2718">
                  <c:v>0.94893000000000005</c:v>
                </c:pt>
                <c:pt idx="2719">
                  <c:v>0.97043999999999997</c:v>
                </c:pt>
                <c:pt idx="2720">
                  <c:v>0.9819</c:v>
                </c:pt>
                <c:pt idx="2721">
                  <c:v>0.99747999999999992</c:v>
                </c:pt>
                <c:pt idx="2722">
                  <c:v>1.0030399999999999</c:v>
                </c:pt>
                <c:pt idx="2723">
                  <c:v>0.99431999999999987</c:v>
                </c:pt>
                <c:pt idx="2724">
                  <c:v>0.99431999999999987</c:v>
                </c:pt>
                <c:pt idx="2725">
                  <c:v>0.99431999999999987</c:v>
                </c:pt>
                <c:pt idx="2726">
                  <c:v>0.99553999999999987</c:v>
                </c:pt>
                <c:pt idx="2727">
                  <c:v>1.0059399999999998</c:v>
                </c:pt>
                <c:pt idx="2728">
                  <c:v>1.01017</c:v>
                </c:pt>
                <c:pt idx="2729">
                  <c:v>1.02033</c:v>
                </c:pt>
                <c:pt idx="2730">
                  <c:v>1.0278900000000002</c:v>
                </c:pt>
                <c:pt idx="2731">
                  <c:v>1.0278900000000002</c:v>
                </c:pt>
                <c:pt idx="2732">
                  <c:v>1.0278900000000002</c:v>
                </c:pt>
                <c:pt idx="2733">
                  <c:v>1.0340699999999998</c:v>
                </c:pt>
                <c:pt idx="2734">
                  <c:v>1.0192399999999999</c:v>
                </c:pt>
                <c:pt idx="2735">
                  <c:v>1.0133299999999998</c:v>
                </c:pt>
                <c:pt idx="2736">
                  <c:v>1.0240100000000001</c:v>
                </c:pt>
                <c:pt idx="2737">
                  <c:v>1.0405600000000002</c:v>
                </c:pt>
                <c:pt idx="2738">
                  <c:v>1.0405600000000002</c:v>
                </c:pt>
                <c:pt idx="2739">
                  <c:v>1.0405600000000002</c:v>
                </c:pt>
                <c:pt idx="2740">
                  <c:v>1.0405600000000002</c:v>
                </c:pt>
                <c:pt idx="2741">
                  <c:v>1.0282999999999998</c:v>
                </c:pt>
                <c:pt idx="2742">
                  <c:v>1.0390000000000001</c:v>
                </c:pt>
                <c:pt idx="2743">
                  <c:v>1.0280200000000002</c:v>
                </c:pt>
                <c:pt idx="2744">
                  <c:v>1.0287199999999999</c:v>
                </c:pt>
                <c:pt idx="2745">
                  <c:v>1.0287199999999999</c:v>
                </c:pt>
                <c:pt idx="2746">
                  <c:v>1.0287199999999999</c:v>
                </c:pt>
                <c:pt idx="2747">
                  <c:v>1.0379</c:v>
                </c:pt>
                <c:pt idx="2748">
                  <c:v>1.0928499999999999</c:v>
                </c:pt>
                <c:pt idx="2749">
                  <c:v>1.0968200000000001</c:v>
                </c:pt>
                <c:pt idx="2750">
                  <c:v>1.1200799999999997</c:v>
                </c:pt>
                <c:pt idx="2751">
                  <c:v>1.1114299999999999</c:v>
                </c:pt>
                <c:pt idx="2752">
                  <c:v>1.1114299999999999</c:v>
                </c:pt>
                <c:pt idx="2753">
                  <c:v>1.1114299999999999</c:v>
                </c:pt>
                <c:pt idx="2754">
                  <c:v>1.1089699999999998</c:v>
                </c:pt>
                <c:pt idx="2755">
                  <c:v>1.1089000000000002</c:v>
                </c:pt>
                <c:pt idx="2756">
                  <c:v>1.1103800000000001</c:v>
                </c:pt>
                <c:pt idx="2757">
                  <c:v>1.109</c:v>
                </c:pt>
                <c:pt idx="2758">
                  <c:v>1.1135999999999999</c:v>
                </c:pt>
                <c:pt idx="2759">
                  <c:v>1.1135999999999999</c:v>
                </c:pt>
                <c:pt idx="2760">
                  <c:v>1.1135999999999999</c:v>
                </c:pt>
                <c:pt idx="2761">
                  <c:v>1.1248299999999998</c:v>
                </c:pt>
                <c:pt idx="2762">
                  <c:v>1.1397699999999999</c:v>
                </c:pt>
                <c:pt idx="2763">
                  <c:v>1.14147</c:v>
                </c:pt>
                <c:pt idx="2764">
                  <c:v>1.1630799999999999</c:v>
                </c:pt>
                <c:pt idx="2765">
                  <c:v>1.1715599999999999</c:v>
                </c:pt>
                <c:pt idx="2766">
                  <c:v>1.1715599999999999</c:v>
                </c:pt>
                <c:pt idx="2767">
                  <c:v>1.1715599999999999</c:v>
                </c:pt>
                <c:pt idx="2768">
                  <c:v>1.1779999999999999</c:v>
                </c:pt>
                <c:pt idx="2769">
                  <c:v>1.1623000000000001</c:v>
                </c:pt>
                <c:pt idx="2770">
                  <c:v>1.1746399999999997</c:v>
                </c:pt>
                <c:pt idx="2771">
                  <c:v>1.1829299999999998</c:v>
                </c:pt>
                <c:pt idx="2772">
                  <c:v>1.1835</c:v>
                </c:pt>
                <c:pt idx="2773">
                  <c:v>1.1835</c:v>
                </c:pt>
                <c:pt idx="2774">
                  <c:v>1.1835</c:v>
                </c:pt>
                <c:pt idx="2775">
                  <c:v>1.1911199999999997</c:v>
                </c:pt>
                <c:pt idx="2776">
                  <c:v>1.1873</c:v>
                </c:pt>
                <c:pt idx="2777">
                  <c:v>1.2019000000000002</c:v>
                </c:pt>
                <c:pt idx="2778">
                  <c:v>1.2177800000000003</c:v>
                </c:pt>
                <c:pt idx="2779">
                  <c:v>1.1937099999999998</c:v>
                </c:pt>
                <c:pt idx="2780">
                  <c:v>1.1937099999999998</c:v>
                </c:pt>
                <c:pt idx="2781">
                  <c:v>1.1937099999999998</c:v>
                </c:pt>
                <c:pt idx="2782">
                  <c:v>1.1852900000000002</c:v>
                </c:pt>
                <c:pt idx="2783">
                  <c:v>1.1860500000000003</c:v>
                </c:pt>
                <c:pt idx="2784">
                  <c:v>1.1827100000000002</c:v>
                </c:pt>
                <c:pt idx="2785">
                  <c:v>1.1869999999999998</c:v>
                </c:pt>
                <c:pt idx="2786">
                  <c:v>1.1838699999999998</c:v>
                </c:pt>
                <c:pt idx="2787">
                  <c:v>1.1838699999999998</c:v>
                </c:pt>
                <c:pt idx="2788">
                  <c:v>1.1838699999999998</c:v>
                </c:pt>
                <c:pt idx="2789">
                  <c:v>1.1889000000000003</c:v>
                </c:pt>
                <c:pt idx="2790">
                  <c:v>1.1911100000000001</c:v>
                </c:pt>
                <c:pt idx="2791">
                  <c:v>1.1796700000000002</c:v>
                </c:pt>
                <c:pt idx="2792">
                  <c:v>1.1824899999999996</c:v>
                </c:pt>
                <c:pt idx="2793">
                  <c:v>1.19252</c:v>
                </c:pt>
                <c:pt idx="2794">
                  <c:v>1.19252</c:v>
                </c:pt>
                <c:pt idx="2795">
                  <c:v>1.19252</c:v>
                </c:pt>
                <c:pt idx="2796">
                  <c:v>1.1699099999999998</c:v>
                </c:pt>
                <c:pt idx="2797">
                  <c:v>1.1697800000000003</c:v>
                </c:pt>
                <c:pt idx="2798">
                  <c:v>1.1742600000000003</c:v>
                </c:pt>
                <c:pt idx="2799">
                  <c:v>1.1905900000000003</c:v>
                </c:pt>
                <c:pt idx="2800">
                  <c:v>1.1938599999999999</c:v>
                </c:pt>
                <c:pt idx="2801">
                  <c:v>1.1938599999999999</c:v>
                </c:pt>
                <c:pt idx="2802">
                  <c:v>1.1938599999999999</c:v>
                </c:pt>
                <c:pt idx="2803">
                  <c:v>1.20763</c:v>
                </c:pt>
                <c:pt idx="2804">
                  <c:v>1.2142900000000001</c:v>
                </c:pt>
                <c:pt idx="2805">
                  <c:v>1.23014</c:v>
                </c:pt>
                <c:pt idx="2806">
                  <c:v>1.2114600000000002</c:v>
                </c:pt>
                <c:pt idx="2807">
                  <c:v>1.19428</c:v>
                </c:pt>
                <c:pt idx="2808">
                  <c:v>1.19428</c:v>
                </c:pt>
                <c:pt idx="2809">
                  <c:v>1.19428</c:v>
                </c:pt>
                <c:pt idx="2810">
                  <c:v>1.2050999999999998</c:v>
                </c:pt>
                <c:pt idx="2811">
                  <c:v>1.2051500000000002</c:v>
                </c:pt>
                <c:pt idx="2812">
                  <c:v>1.2030400000000001</c:v>
                </c:pt>
                <c:pt idx="2813">
                  <c:v>1.1940500000000003</c:v>
                </c:pt>
                <c:pt idx="2814">
                  <c:v>1.2145700000000001</c:v>
                </c:pt>
                <c:pt idx="2815">
                  <c:v>1.2145700000000001</c:v>
                </c:pt>
                <c:pt idx="2816">
                  <c:v>1.2145700000000001</c:v>
                </c:pt>
                <c:pt idx="2817">
                  <c:v>1.2169099999999999</c:v>
                </c:pt>
                <c:pt idx="2818">
                  <c:v>1.22384</c:v>
                </c:pt>
                <c:pt idx="2819">
                  <c:v>1.2183899999999999</c:v>
                </c:pt>
                <c:pt idx="2820">
                  <c:v>1.22533</c:v>
                </c:pt>
                <c:pt idx="2821">
                  <c:v>1.22533</c:v>
                </c:pt>
                <c:pt idx="2822">
                  <c:v>1.22533</c:v>
                </c:pt>
                <c:pt idx="2823">
                  <c:v>1.22533</c:v>
                </c:pt>
                <c:pt idx="2824">
                  <c:v>1.22533</c:v>
                </c:pt>
                <c:pt idx="2825">
                  <c:v>1.2474799999999999</c:v>
                </c:pt>
                <c:pt idx="2826">
                  <c:v>1.2637600000000004</c:v>
                </c:pt>
                <c:pt idx="2827">
                  <c:v>1.2637600000000004</c:v>
                </c:pt>
                <c:pt idx="2828">
                  <c:v>1.2603599999999999</c:v>
                </c:pt>
                <c:pt idx="2829">
                  <c:v>1.2603599999999999</c:v>
                </c:pt>
                <c:pt idx="2830">
                  <c:v>1.2603599999999999</c:v>
                </c:pt>
                <c:pt idx="2831">
                  <c:v>1.2502800000000001</c:v>
                </c:pt>
                <c:pt idx="2832">
                  <c:v>1.2361900000000001</c:v>
                </c:pt>
                <c:pt idx="2833">
                  <c:v>1.2559299999999998</c:v>
                </c:pt>
                <c:pt idx="2834">
                  <c:v>1.2363600000000003</c:v>
                </c:pt>
                <c:pt idx="2835">
                  <c:v>1.23705</c:v>
                </c:pt>
                <c:pt idx="2836">
                  <c:v>1.23705</c:v>
                </c:pt>
                <c:pt idx="2837">
                  <c:v>1.23705</c:v>
                </c:pt>
                <c:pt idx="2838">
                  <c:v>1.22458</c:v>
                </c:pt>
                <c:pt idx="2839">
                  <c:v>1.23149</c:v>
                </c:pt>
                <c:pt idx="2840">
                  <c:v>1.2247499999999998</c:v>
                </c:pt>
                <c:pt idx="2841">
                  <c:v>1.2325500000000003</c:v>
                </c:pt>
                <c:pt idx="2842">
                  <c:v>1.24065</c:v>
                </c:pt>
                <c:pt idx="2843">
                  <c:v>1.24065</c:v>
                </c:pt>
                <c:pt idx="2844">
                  <c:v>1.24065</c:v>
                </c:pt>
                <c:pt idx="2845">
                  <c:v>1.2365599999999999</c:v>
                </c:pt>
                <c:pt idx="2846">
                  <c:v>1.2202600000000001</c:v>
                </c:pt>
                <c:pt idx="2847">
                  <c:v>1.23428</c:v>
                </c:pt>
                <c:pt idx="2848">
                  <c:v>1.2501700000000002</c:v>
                </c:pt>
                <c:pt idx="2849">
                  <c:v>1.25623</c:v>
                </c:pt>
                <c:pt idx="2850">
                  <c:v>1.25623</c:v>
                </c:pt>
                <c:pt idx="2851">
                  <c:v>1.25623</c:v>
                </c:pt>
                <c:pt idx="2852">
                  <c:v>1.3166799999999999</c:v>
                </c:pt>
                <c:pt idx="2853">
                  <c:v>1.3316500000000002</c:v>
                </c:pt>
                <c:pt idx="2854">
                  <c:v>1.33962</c:v>
                </c:pt>
                <c:pt idx="2855">
                  <c:v>1.3253200000000001</c:v>
                </c:pt>
                <c:pt idx="2856">
                  <c:v>1.3163899999999997</c:v>
                </c:pt>
                <c:pt idx="2857">
                  <c:v>1.3163899999999997</c:v>
                </c:pt>
                <c:pt idx="2858">
                  <c:v>1.3163899999999997</c:v>
                </c:pt>
                <c:pt idx="2859">
                  <c:v>1.3137800000000004</c:v>
                </c:pt>
                <c:pt idx="2860">
                  <c:v>1.3263099999999999</c:v>
                </c:pt>
                <c:pt idx="2861">
                  <c:v>1.3133499999999998</c:v>
                </c:pt>
                <c:pt idx="2862">
                  <c:v>1.3012700000000001</c:v>
                </c:pt>
                <c:pt idx="2863">
                  <c:v>1.3032399999999997</c:v>
                </c:pt>
                <c:pt idx="2864">
                  <c:v>1.3032399999999997</c:v>
                </c:pt>
                <c:pt idx="2865">
                  <c:v>1.3032399999999997</c:v>
                </c:pt>
                <c:pt idx="2866">
                  <c:v>1.2701700000000002</c:v>
                </c:pt>
                <c:pt idx="2867">
                  <c:v>1.2823600000000002</c:v>
                </c:pt>
                <c:pt idx="2868">
                  <c:v>1.2973000000000003</c:v>
                </c:pt>
                <c:pt idx="2869">
                  <c:v>1.30172</c:v>
                </c:pt>
                <c:pt idx="2870">
                  <c:v>1.3216999999999999</c:v>
                </c:pt>
                <c:pt idx="2871">
                  <c:v>1.3216999999999999</c:v>
                </c:pt>
                <c:pt idx="2872">
                  <c:v>1.3216999999999999</c:v>
                </c:pt>
                <c:pt idx="2873">
                  <c:v>1.3216999999999999</c:v>
                </c:pt>
                <c:pt idx="2874">
                  <c:v>1.3535900000000001</c:v>
                </c:pt>
                <c:pt idx="2875">
                  <c:v>1.3548299999999998</c:v>
                </c:pt>
                <c:pt idx="2876">
                  <c:v>1.3493200000000001</c:v>
                </c:pt>
                <c:pt idx="2877">
                  <c:v>1.3528099999999998</c:v>
                </c:pt>
                <c:pt idx="2878">
                  <c:v>1.3528099999999998</c:v>
                </c:pt>
                <c:pt idx="2879">
                  <c:v>1.3528099999999998</c:v>
                </c:pt>
                <c:pt idx="2880">
                  <c:v>1.34707</c:v>
                </c:pt>
                <c:pt idx="2881">
                  <c:v>1.3563499999999999</c:v>
                </c:pt>
                <c:pt idx="2882">
                  <c:v>1.3861399999999997</c:v>
                </c:pt>
                <c:pt idx="2883">
                  <c:v>1.3972699999999998</c:v>
                </c:pt>
                <c:pt idx="2884">
                  <c:v>1.3873899999999999</c:v>
                </c:pt>
                <c:pt idx="2885">
                  <c:v>1.3873899999999999</c:v>
                </c:pt>
                <c:pt idx="2886">
                  <c:v>1.3873899999999999</c:v>
                </c:pt>
                <c:pt idx="2887">
                  <c:v>1.3940100000000002</c:v>
                </c:pt>
                <c:pt idx="2888">
                  <c:v>1.38883</c:v>
                </c:pt>
                <c:pt idx="2889">
                  <c:v>1.3805200000000002</c:v>
                </c:pt>
                <c:pt idx="2890">
                  <c:v>1.3965900000000002</c:v>
                </c:pt>
                <c:pt idx="2891">
                  <c:v>1.3771799999999996</c:v>
                </c:pt>
                <c:pt idx="2892">
                  <c:v>1.3771799999999996</c:v>
                </c:pt>
                <c:pt idx="2893">
                  <c:v>1.3771799999999996</c:v>
                </c:pt>
                <c:pt idx="2894">
                  <c:v>1.3860300000000003</c:v>
                </c:pt>
                <c:pt idx="2895">
                  <c:v>1.38178</c:v>
                </c:pt>
                <c:pt idx="2896">
                  <c:v>1.3916999999999997</c:v>
                </c:pt>
                <c:pt idx="2897">
                  <c:v>1.3997899999999999</c:v>
                </c:pt>
                <c:pt idx="2898">
                  <c:v>1.4037800000000002</c:v>
                </c:pt>
                <c:pt idx="2899">
                  <c:v>1.4037800000000002</c:v>
                </c:pt>
                <c:pt idx="2900">
                  <c:v>1.4037800000000002</c:v>
                </c:pt>
                <c:pt idx="2901">
                  <c:v>1.3789199999999999</c:v>
                </c:pt>
                <c:pt idx="2902">
                  <c:v>1.3783699999999999</c:v>
                </c:pt>
                <c:pt idx="2903">
                  <c:v>1.3803400000000003</c:v>
                </c:pt>
                <c:pt idx="2904">
                  <c:v>1.38707</c:v>
                </c:pt>
                <c:pt idx="2905">
                  <c:v>1.3830200000000001</c:v>
                </c:pt>
                <c:pt idx="2906">
                  <c:v>1.3830200000000001</c:v>
                </c:pt>
                <c:pt idx="2907">
                  <c:v>1.3830200000000001</c:v>
                </c:pt>
                <c:pt idx="2908">
                  <c:v>1.3679999999999999</c:v>
                </c:pt>
                <c:pt idx="2909">
                  <c:v>1.3572500000000001</c:v>
                </c:pt>
                <c:pt idx="2910">
                  <c:v>1.3701399999999997</c:v>
                </c:pt>
                <c:pt idx="2911">
                  <c:v>1.3559000000000001</c:v>
                </c:pt>
                <c:pt idx="2912">
                  <c:v>1.37521</c:v>
                </c:pt>
                <c:pt idx="2913">
                  <c:v>1.37521</c:v>
                </c:pt>
                <c:pt idx="2914">
                  <c:v>1.37521</c:v>
                </c:pt>
                <c:pt idx="2915">
                  <c:v>1.3752</c:v>
                </c:pt>
                <c:pt idx="2916">
                  <c:v>1.3848099999999999</c:v>
                </c:pt>
                <c:pt idx="2917">
                  <c:v>1.4029699999999998</c:v>
                </c:pt>
                <c:pt idx="2918">
                  <c:v>1.4120700000000004</c:v>
                </c:pt>
                <c:pt idx="2919">
                  <c:v>1.4044299999999996</c:v>
                </c:pt>
                <c:pt idx="2920">
                  <c:v>1.4044299999999996</c:v>
                </c:pt>
                <c:pt idx="2921">
                  <c:v>1.4044299999999996</c:v>
                </c:pt>
                <c:pt idx="2922">
                  <c:v>1.4152600000000004</c:v>
                </c:pt>
                <c:pt idx="2923">
                  <c:v>1.4232900000000002</c:v>
                </c:pt>
                <c:pt idx="2924">
                  <c:v>1.4075300000000004</c:v>
                </c:pt>
                <c:pt idx="2925">
                  <c:v>1.3999200000000003</c:v>
                </c:pt>
                <c:pt idx="2926">
                  <c:v>1.3678900000000001</c:v>
                </c:pt>
                <c:pt idx="2927">
                  <c:v>1.3678900000000001</c:v>
                </c:pt>
                <c:pt idx="2928">
                  <c:v>1.3678900000000001</c:v>
                </c:pt>
                <c:pt idx="2929">
                  <c:v>1.31555</c:v>
                </c:pt>
                <c:pt idx="2930">
                  <c:v>1.2754499999999998</c:v>
                </c:pt>
                <c:pt idx="2931">
                  <c:v>1.2774000000000001</c:v>
                </c:pt>
                <c:pt idx="2932">
                  <c:v>1.2941199999999999</c:v>
                </c:pt>
                <c:pt idx="2933">
                  <c:v>1.2985100000000003</c:v>
                </c:pt>
                <c:pt idx="2934">
                  <c:v>1.2985100000000003</c:v>
                </c:pt>
                <c:pt idx="2935">
                  <c:v>1.2985100000000003</c:v>
                </c:pt>
                <c:pt idx="2936">
                  <c:v>1.2952600000000003</c:v>
                </c:pt>
                <c:pt idx="2937">
                  <c:v>1.2913399999999999</c:v>
                </c:pt>
                <c:pt idx="2938">
                  <c:v>1.3092700000000002</c:v>
                </c:pt>
                <c:pt idx="2939">
                  <c:v>1.2408299999999999</c:v>
                </c:pt>
                <c:pt idx="2940">
                  <c:v>1.2442600000000001</c:v>
                </c:pt>
                <c:pt idx="2941">
                  <c:v>1.2442600000000001</c:v>
                </c:pt>
                <c:pt idx="2942">
                  <c:v>1.2442600000000001</c:v>
                </c:pt>
                <c:pt idx="2943">
                  <c:v>1.2658700000000001</c:v>
                </c:pt>
                <c:pt idx="2944">
                  <c:v>1.2820800000000001</c:v>
                </c:pt>
                <c:pt idx="2945">
                  <c:v>1.2616100000000001</c:v>
                </c:pt>
                <c:pt idx="2946">
                  <c:v>1.2678400000000001</c:v>
                </c:pt>
                <c:pt idx="2947">
                  <c:v>1.2724799999999998</c:v>
                </c:pt>
                <c:pt idx="2948">
                  <c:v>1.2724799999999998</c:v>
                </c:pt>
                <c:pt idx="2949">
                  <c:v>1.2724799999999998</c:v>
                </c:pt>
                <c:pt idx="2950">
                  <c:v>1.23732</c:v>
                </c:pt>
                <c:pt idx="2951">
                  <c:v>1.2562500000000001</c:v>
                </c:pt>
                <c:pt idx="2952">
                  <c:v>1.2680199999999999</c:v>
                </c:pt>
                <c:pt idx="2953">
                  <c:v>1.27338</c:v>
                </c:pt>
                <c:pt idx="2954">
                  <c:v>1.3099400000000001</c:v>
                </c:pt>
                <c:pt idx="2955">
                  <c:v>1.3099400000000001</c:v>
                </c:pt>
                <c:pt idx="2956">
                  <c:v>1.3099400000000001</c:v>
                </c:pt>
                <c:pt idx="2957">
                  <c:v>1.3106100000000001</c:v>
                </c:pt>
                <c:pt idx="2958">
                  <c:v>1.3072399999999997</c:v>
                </c:pt>
                <c:pt idx="2959">
                  <c:v>1.3021700000000003</c:v>
                </c:pt>
                <c:pt idx="2960">
                  <c:v>1.3295599999999999</c:v>
                </c:pt>
                <c:pt idx="2961">
                  <c:v>1.34389</c:v>
                </c:pt>
                <c:pt idx="2962">
                  <c:v>1.34389</c:v>
                </c:pt>
                <c:pt idx="2963">
                  <c:v>1.34389</c:v>
                </c:pt>
                <c:pt idx="2964">
                  <c:v>1.3492100000000002</c:v>
                </c:pt>
                <c:pt idx="2965">
                  <c:v>1.35792</c:v>
                </c:pt>
                <c:pt idx="2966">
                  <c:v>1.38436</c:v>
                </c:pt>
                <c:pt idx="2967">
                  <c:v>1.3943300000000001</c:v>
                </c:pt>
                <c:pt idx="2968">
                  <c:v>1.4064800000000002</c:v>
                </c:pt>
                <c:pt idx="2969">
                  <c:v>1.4064800000000002</c:v>
                </c:pt>
                <c:pt idx="2970">
                  <c:v>1.4064800000000002</c:v>
                </c:pt>
                <c:pt idx="2971">
                  <c:v>1.4123800000000002</c:v>
                </c:pt>
                <c:pt idx="2972">
                  <c:v>1.4131100000000001</c:v>
                </c:pt>
                <c:pt idx="2973">
                  <c:v>1.4047199999999997</c:v>
                </c:pt>
                <c:pt idx="2974">
                  <c:v>1.4138299999999999</c:v>
                </c:pt>
                <c:pt idx="2975">
                  <c:v>1.4146999999999998</c:v>
                </c:pt>
                <c:pt idx="2976">
                  <c:v>1.4146999999999998</c:v>
                </c:pt>
                <c:pt idx="2977">
                  <c:v>1.4146999999999998</c:v>
                </c:pt>
                <c:pt idx="2978">
                  <c:v>1.4188700000000001</c:v>
                </c:pt>
                <c:pt idx="2979">
                  <c:v>1.4140199999999998</c:v>
                </c:pt>
                <c:pt idx="2980">
                  <c:v>1.39859</c:v>
                </c:pt>
                <c:pt idx="2981">
                  <c:v>1.3902299999999999</c:v>
                </c:pt>
                <c:pt idx="2982">
                  <c:v>1.4082800000000004</c:v>
                </c:pt>
                <c:pt idx="2983">
                  <c:v>1.4082800000000004</c:v>
                </c:pt>
                <c:pt idx="2984">
                  <c:v>1.4082800000000004</c:v>
                </c:pt>
                <c:pt idx="2985">
                  <c:v>1.4013200000000001</c:v>
                </c:pt>
                <c:pt idx="2986">
                  <c:v>1.41303</c:v>
                </c:pt>
                <c:pt idx="2987">
                  <c:v>1.3738800000000002</c:v>
                </c:pt>
                <c:pt idx="2988">
                  <c:v>1.31169</c:v>
                </c:pt>
                <c:pt idx="2989">
                  <c:v>1.3156300000000001</c:v>
                </c:pt>
                <c:pt idx="2990">
                  <c:v>1.3156300000000001</c:v>
                </c:pt>
                <c:pt idx="2991">
                  <c:v>1.3156300000000001</c:v>
                </c:pt>
                <c:pt idx="2992">
                  <c:v>1.3282500000000002</c:v>
                </c:pt>
                <c:pt idx="2993">
                  <c:v>1.3402399999999997</c:v>
                </c:pt>
                <c:pt idx="2994">
                  <c:v>1.31664</c:v>
                </c:pt>
                <c:pt idx="2995">
                  <c:v>1.3151599999999997</c:v>
                </c:pt>
                <c:pt idx="2996">
                  <c:v>1.3414699999999997</c:v>
                </c:pt>
                <c:pt idx="2997">
                  <c:v>1.3414699999999997</c:v>
                </c:pt>
                <c:pt idx="2998">
                  <c:v>1.3414699999999997</c:v>
                </c:pt>
                <c:pt idx="2999">
                  <c:v>1.3623499999999997</c:v>
                </c:pt>
                <c:pt idx="3000">
                  <c:v>1.3529400000000003</c:v>
                </c:pt>
                <c:pt idx="3001">
                  <c:v>1.37174</c:v>
                </c:pt>
                <c:pt idx="3002">
                  <c:v>1.3512900000000001</c:v>
                </c:pt>
                <c:pt idx="3003">
                  <c:v>1.3402699999999999</c:v>
                </c:pt>
                <c:pt idx="3004">
                  <c:v>1.3402699999999999</c:v>
                </c:pt>
                <c:pt idx="3005">
                  <c:v>1.3402699999999999</c:v>
                </c:pt>
                <c:pt idx="3006">
                  <c:v>1.3449200000000001</c:v>
                </c:pt>
                <c:pt idx="3007">
                  <c:v>1.3601100000000002</c:v>
                </c:pt>
                <c:pt idx="3008">
                  <c:v>1.3629699999999998</c:v>
                </c:pt>
                <c:pt idx="3009">
                  <c:v>1.3775900000000001</c:v>
                </c:pt>
                <c:pt idx="3010">
                  <c:v>1.3881700000000001</c:v>
                </c:pt>
                <c:pt idx="3011">
                  <c:v>1.3881700000000001</c:v>
                </c:pt>
                <c:pt idx="3012">
                  <c:v>1.3881700000000001</c:v>
                </c:pt>
                <c:pt idx="3013">
                  <c:v>1.39364</c:v>
                </c:pt>
                <c:pt idx="3014">
                  <c:v>1.3927499999999999</c:v>
                </c:pt>
                <c:pt idx="3015">
                  <c:v>1.3739599999999998</c:v>
                </c:pt>
                <c:pt idx="3016">
                  <c:v>1.3591299999999999</c:v>
                </c:pt>
                <c:pt idx="3017">
                  <c:v>1.3521199999999998</c:v>
                </c:pt>
                <c:pt idx="3018">
                  <c:v>1.3521199999999998</c:v>
                </c:pt>
                <c:pt idx="3019">
                  <c:v>1.3521199999999998</c:v>
                </c:pt>
                <c:pt idx="3020">
                  <c:v>1.3637800000000002</c:v>
                </c:pt>
                <c:pt idx="3021">
                  <c:v>1.3727600000000004</c:v>
                </c:pt>
                <c:pt idx="3022">
                  <c:v>1.3709000000000002</c:v>
                </c:pt>
                <c:pt idx="3023">
                  <c:v>1.38917</c:v>
                </c:pt>
                <c:pt idx="3024">
                  <c:v>1.3961399999999999</c:v>
                </c:pt>
                <c:pt idx="3025">
                  <c:v>1.3961399999999999</c:v>
                </c:pt>
                <c:pt idx="3026">
                  <c:v>1.3961399999999999</c:v>
                </c:pt>
                <c:pt idx="3027">
                  <c:v>1.40211</c:v>
                </c:pt>
                <c:pt idx="3028">
                  <c:v>1.3959000000000001</c:v>
                </c:pt>
                <c:pt idx="3029">
                  <c:v>1.3704299999999998</c:v>
                </c:pt>
                <c:pt idx="3030">
                  <c:v>1.3784099999999997</c:v>
                </c:pt>
                <c:pt idx="3031">
                  <c:v>1.3973100000000001</c:v>
                </c:pt>
                <c:pt idx="3032">
                  <c:v>1.3973100000000001</c:v>
                </c:pt>
                <c:pt idx="3033">
                  <c:v>1.3973100000000001</c:v>
                </c:pt>
                <c:pt idx="3034">
                  <c:v>1.3932500000000001</c:v>
                </c:pt>
                <c:pt idx="3035">
                  <c:v>1.4068800000000001</c:v>
                </c:pt>
                <c:pt idx="3036">
                  <c:v>1.3684000000000003</c:v>
                </c:pt>
                <c:pt idx="3037">
                  <c:v>1.3472300000000001</c:v>
                </c:pt>
                <c:pt idx="3038">
                  <c:v>1.3600700000000003</c:v>
                </c:pt>
                <c:pt idx="3039">
                  <c:v>1.3600700000000003</c:v>
                </c:pt>
                <c:pt idx="3040">
                  <c:v>1.3600700000000003</c:v>
                </c:pt>
                <c:pt idx="3041">
                  <c:v>1.36842</c:v>
                </c:pt>
                <c:pt idx="3042">
                  <c:v>1.3856599999999997</c:v>
                </c:pt>
                <c:pt idx="3043">
                  <c:v>1.4027399999999997</c:v>
                </c:pt>
                <c:pt idx="3044">
                  <c:v>1.4053599999999999</c:v>
                </c:pt>
                <c:pt idx="3045">
                  <c:v>1.39236</c:v>
                </c:pt>
                <c:pt idx="3046">
                  <c:v>1.39236</c:v>
                </c:pt>
                <c:pt idx="3047">
                  <c:v>1.39236</c:v>
                </c:pt>
                <c:pt idx="3048">
                  <c:v>1.3990399999999998</c:v>
                </c:pt>
                <c:pt idx="3049">
                  <c:v>1.3584000000000001</c:v>
                </c:pt>
                <c:pt idx="3050">
                  <c:v>1.3174600000000001</c:v>
                </c:pt>
                <c:pt idx="3051">
                  <c:v>1.3471100000000003</c:v>
                </c:pt>
                <c:pt idx="3052">
                  <c:v>1.3481199999999998</c:v>
                </c:pt>
                <c:pt idx="3053">
                  <c:v>1.3481199999999998</c:v>
                </c:pt>
                <c:pt idx="3054">
                  <c:v>1.3481199999999998</c:v>
                </c:pt>
                <c:pt idx="3055">
                  <c:v>1.3696299999999999</c:v>
                </c:pt>
                <c:pt idx="3056">
                  <c:v>1.3644600000000002</c:v>
                </c:pt>
                <c:pt idx="3057">
                  <c:v>1.3825700000000003</c:v>
                </c:pt>
                <c:pt idx="3058">
                  <c:v>1.3729</c:v>
                </c:pt>
                <c:pt idx="3059">
                  <c:v>1.39968</c:v>
                </c:pt>
                <c:pt idx="3060">
                  <c:v>1.39968</c:v>
                </c:pt>
                <c:pt idx="3061">
                  <c:v>1.39968</c:v>
                </c:pt>
                <c:pt idx="3062">
                  <c:v>1.4344399999999999</c:v>
                </c:pt>
                <c:pt idx="3063">
                  <c:v>1.4354899999999997</c:v>
                </c:pt>
                <c:pt idx="3064">
                  <c:v>1.4323600000000001</c:v>
                </c:pt>
                <c:pt idx="3065">
                  <c:v>1.4286599999999998</c:v>
                </c:pt>
                <c:pt idx="3066">
                  <c:v>1.42428</c:v>
                </c:pt>
                <c:pt idx="3067">
                  <c:v>1.42428</c:v>
                </c:pt>
                <c:pt idx="3068">
                  <c:v>1.42428</c:v>
                </c:pt>
                <c:pt idx="3069">
                  <c:v>1.4091199999999997</c:v>
                </c:pt>
                <c:pt idx="3070">
                  <c:v>1.4134000000000002</c:v>
                </c:pt>
                <c:pt idx="3071">
                  <c:v>1.4134000000000002</c:v>
                </c:pt>
                <c:pt idx="3072">
                  <c:v>1.4134000000000002</c:v>
                </c:pt>
                <c:pt idx="3073">
                  <c:v>1.42333</c:v>
                </c:pt>
                <c:pt idx="3074">
                  <c:v>1.42333</c:v>
                </c:pt>
                <c:pt idx="3075">
                  <c:v>1.42333</c:v>
                </c:pt>
                <c:pt idx="3076">
                  <c:v>1.4150300000000002</c:v>
                </c:pt>
                <c:pt idx="3077">
                  <c:v>1.38043</c:v>
                </c:pt>
                <c:pt idx="3078">
                  <c:v>1.38043</c:v>
                </c:pt>
                <c:pt idx="3079">
                  <c:v>1.38164</c:v>
                </c:pt>
                <c:pt idx="3080">
                  <c:v>1.3922800000000004</c:v>
                </c:pt>
                <c:pt idx="3081">
                  <c:v>1.3922800000000004</c:v>
                </c:pt>
                <c:pt idx="3082">
                  <c:v>1.3922800000000004</c:v>
                </c:pt>
                <c:pt idx="3083">
                  <c:v>1.3907800000000003</c:v>
                </c:pt>
                <c:pt idx="3084">
                  <c:v>1.41648</c:v>
                </c:pt>
                <c:pt idx="3085">
                  <c:v>1.4077700000000002</c:v>
                </c:pt>
                <c:pt idx="3086">
                  <c:v>1.4235000000000002</c:v>
                </c:pt>
                <c:pt idx="3087">
                  <c:v>1.4356300000000002</c:v>
                </c:pt>
                <c:pt idx="3088">
                  <c:v>1.4356300000000002</c:v>
                </c:pt>
                <c:pt idx="3089">
                  <c:v>1.4356300000000002</c:v>
                </c:pt>
                <c:pt idx="3090">
                  <c:v>1.4271799999999999</c:v>
                </c:pt>
                <c:pt idx="3091">
                  <c:v>1.4535</c:v>
                </c:pt>
                <c:pt idx="3092">
                  <c:v>1.45736</c:v>
                </c:pt>
                <c:pt idx="3093">
                  <c:v>1.4697399999999998</c:v>
                </c:pt>
                <c:pt idx="3094">
                  <c:v>1.4799899999999999</c:v>
                </c:pt>
                <c:pt idx="3095">
                  <c:v>1.4799899999999999</c:v>
                </c:pt>
                <c:pt idx="3096">
                  <c:v>1.4799899999999999</c:v>
                </c:pt>
                <c:pt idx="3097">
                  <c:v>1.4941</c:v>
                </c:pt>
                <c:pt idx="3098">
                  <c:v>1.4865500000000003</c:v>
                </c:pt>
                <c:pt idx="3099">
                  <c:v>1.5056799999999999</c:v>
                </c:pt>
                <c:pt idx="3100">
                  <c:v>1.4917199999999999</c:v>
                </c:pt>
                <c:pt idx="3101">
                  <c:v>1.4830300000000003</c:v>
                </c:pt>
                <c:pt idx="3102">
                  <c:v>1.4830300000000003</c:v>
                </c:pt>
                <c:pt idx="3103">
                  <c:v>1.4830300000000003</c:v>
                </c:pt>
                <c:pt idx="3104">
                  <c:v>1.4830300000000003</c:v>
                </c:pt>
                <c:pt idx="3105">
                  <c:v>1.4329299999999998</c:v>
                </c:pt>
                <c:pt idx="3106">
                  <c:v>1.4520399999999998</c:v>
                </c:pt>
                <c:pt idx="3107">
                  <c:v>1.4416500000000001</c:v>
                </c:pt>
                <c:pt idx="3108">
                  <c:v>1.44489</c:v>
                </c:pt>
                <c:pt idx="3109">
                  <c:v>1.44489</c:v>
                </c:pt>
                <c:pt idx="3110">
                  <c:v>1.44489</c:v>
                </c:pt>
                <c:pt idx="3111">
                  <c:v>1.4060000000000001</c:v>
                </c:pt>
                <c:pt idx="3112">
                  <c:v>1.4114899999999997</c:v>
                </c:pt>
                <c:pt idx="3113">
                  <c:v>1.41818</c:v>
                </c:pt>
                <c:pt idx="3114">
                  <c:v>1.4465400000000002</c:v>
                </c:pt>
                <c:pt idx="3115">
                  <c:v>1.4304899999999998</c:v>
                </c:pt>
                <c:pt idx="3116">
                  <c:v>1.4304899999999998</c:v>
                </c:pt>
                <c:pt idx="3117">
                  <c:v>1.4304899999999998</c:v>
                </c:pt>
                <c:pt idx="3118">
                  <c:v>1.4197100000000002</c:v>
                </c:pt>
                <c:pt idx="3119">
                  <c:v>1.4382600000000001</c:v>
                </c:pt>
                <c:pt idx="3120">
                  <c:v>1.4477600000000002</c:v>
                </c:pt>
                <c:pt idx="3121">
                  <c:v>1.45296</c:v>
                </c:pt>
                <c:pt idx="3122">
                  <c:v>1.46637</c:v>
                </c:pt>
                <c:pt idx="3123">
                  <c:v>1.46637</c:v>
                </c:pt>
                <c:pt idx="3124">
                  <c:v>1.46637</c:v>
                </c:pt>
                <c:pt idx="3125">
                  <c:v>1.4579899999999997</c:v>
                </c:pt>
                <c:pt idx="3126">
                  <c:v>1.46367</c:v>
                </c:pt>
                <c:pt idx="3127">
                  <c:v>1.4644699999999999</c:v>
                </c:pt>
                <c:pt idx="3128">
                  <c:v>1.4776700000000003</c:v>
                </c:pt>
                <c:pt idx="3129">
                  <c:v>1.4742800000000003</c:v>
                </c:pt>
                <c:pt idx="3130">
                  <c:v>1.4742800000000003</c:v>
                </c:pt>
                <c:pt idx="3131">
                  <c:v>1.4742800000000003</c:v>
                </c:pt>
                <c:pt idx="3132">
                  <c:v>1.42563</c:v>
                </c:pt>
                <c:pt idx="3133">
                  <c:v>1.38748</c:v>
                </c:pt>
                <c:pt idx="3134">
                  <c:v>1.3434299999999997</c:v>
                </c:pt>
                <c:pt idx="3135">
                  <c:v>1.3166199999999999</c:v>
                </c:pt>
                <c:pt idx="3136">
                  <c:v>1.24438</c:v>
                </c:pt>
                <c:pt idx="3137">
                  <c:v>1.24438</c:v>
                </c:pt>
                <c:pt idx="3138">
                  <c:v>1.24438</c:v>
                </c:pt>
                <c:pt idx="3139">
                  <c:v>1.2207399999999997</c:v>
                </c:pt>
                <c:pt idx="3140">
                  <c:v>1.23088</c:v>
                </c:pt>
                <c:pt idx="3141">
                  <c:v>1.19279</c:v>
                </c:pt>
                <c:pt idx="3142">
                  <c:v>1.2145900000000003</c:v>
                </c:pt>
                <c:pt idx="3143">
                  <c:v>1.14072</c:v>
                </c:pt>
                <c:pt idx="3144">
                  <c:v>1.14072</c:v>
                </c:pt>
                <c:pt idx="3145">
                  <c:v>1.14072</c:v>
                </c:pt>
                <c:pt idx="3146">
                  <c:v>0.96906999999999988</c:v>
                </c:pt>
                <c:pt idx="3147">
                  <c:v>1.03668</c:v>
                </c:pt>
                <c:pt idx="3148">
                  <c:v>0.96001999999999987</c:v>
                </c:pt>
                <c:pt idx="3149">
                  <c:v>0.81271000000000004</c:v>
                </c:pt>
                <c:pt idx="3150">
                  <c:v>0.87689000000000017</c:v>
                </c:pt>
                <c:pt idx="3151">
                  <c:v>0.87689000000000017</c:v>
                </c:pt>
                <c:pt idx="3152">
                  <c:v>0.87689000000000017</c:v>
                </c:pt>
                <c:pt idx="3153">
                  <c:v>0.70972000000000013</c:v>
                </c:pt>
                <c:pt idx="3154">
                  <c:v>0.83185999999999982</c:v>
                </c:pt>
                <c:pt idx="3155">
                  <c:v>0.72685</c:v>
                </c:pt>
                <c:pt idx="3156">
                  <c:v>0.68101999999999996</c:v>
                </c:pt>
                <c:pt idx="3157">
                  <c:v>0.69784000000000002</c:v>
                </c:pt>
                <c:pt idx="3158">
                  <c:v>0.69784000000000002</c:v>
                </c:pt>
                <c:pt idx="3159">
                  <c:v>0.69784000000000002</c:v>
                </c:pt>
                <c:pt idx="3160">
                  <c:v>0.59207999999999994</c:v>
                </c:pt>
                <c:pt idx="3161">
                  <c:v>0.65010999999999997</c:v>
                </c:pt>
                <c:pt idx="3162">
                  <c:v>0.75538000000000016</c:v>
                </c:pt>
                <c:pt idx="3163">
                  <c:v>0.78744000000000014</c:v>
                </c:pt>
                <c:pt idx="3164">
                  <c:v>0.70293000000000005</c:v>
                </c:pt>
                <c:pt idx="3165">
                  <c:v>0.70293000000000005</c:v>
                </c:pt>
                <c:pt idx="3166">
                  <c:v>0.70293000000000005</c:v>
                </c:pt>
                <c:pt idx="3167">
                  <c:v>0.80982999999999983</c:v>
                </c:pt>
                <c:pt idx="3168">
                  <c:v>0.77872000000000008</c:v>
                </c:pt>
                <c:pt idx="3169">
                  <c:v>0.83863000000000021</c:v>
                </c:pt>
                <c:pt idx="3170">
                  <c:v>0.79079999999999995</c:v>
                </c:pt>
                <c:pt idx="3171">
                  <c:v>0.77174999999999994</c:v>
                </c:pt>
                <c:pt idx="3172">
                  <c:v>0.77174999999999994</c:v>
                </c:pt>
                <c:pt idx="3173">
                  <c:v>0.77174999999999994</c:v>
                </c:pt>
                <c:pt idx="3174">
                  <c:v>0.84535999999999989</c:v>
                </c:pt>
                <c:pt idx="3175">
                  <c:v>0.83502999999999994</c:v>
                </c:pt>
                <c:pt idx="3176">
                  <c:v>0.80188000000000015</c:v>
                </c:pt>
                <c:pt idx="3177">
                  <c:v>0.85360999999999998</c:v>
                </c:pt>
                <c:pt idx="3178">
                  <c:v>0.85360999999999998</c:v>
                </c:pt>
                <c:pt idx="3179">
                  <c:v>0.85360999999999998</c:v>
                </c:pt>
                <c:pt idx="3180">
                  <c:v>0.85360999999999998</c:v>
                </c:pt>
                <c:pt idx="3181">
                  <c:v>0.85360999999999998</c:v>
                </c:pt>
                <c:pt idx="3182">
                  <c:v>0.88456999999999986</c:v>
                </c:pt>
                <c:pt idx="3183">
                  <c:v>0.87152999999999992</c:v>
                </c:pt>
                <c:pt idx="3184">
                  <c:v>0.8494600000000001</c:v>
                </c:pt>
                <c:pt idx="3185">
                  <c:v>0.87021999999999999</c:v>
                </c:pt>
                <c:pt idx="3186">
                  <c:v>0.87021999999999999</c:v>
                </c:pt>
                <c:pt idx="3187">
                  <c:v>0.87021999999999999</c:v>
                </c:pt>
                <c:pt idx="3188">
                  <c:v>0.83163000000000009</c:v>
                </c:pt>
                <c:pt idx="3189">
                  <c:v>0.7900100000000001</c:v>
                </c:pt>
                <c:pt idx="3190">
                  <c:v>0.78425999999999996</c:v>
                </c:pt>
                <c:pt idx="3191">
                  <c:v>0.78753999999999991</c:v>
                </c:pt>
                <c:pt idx="3192">
                  <c:v>0.80023</c:v>
                </c:pt>
                <c:pt idx="3193">
                  <c:v>0.80023</c:v>
                </c:pt>
                <c:pt idx="3194">
                  <c:v>0.80023</c:v>
                </c:pt>
                <c:pt idx="3195">
                  <c:v>0.80570000000000008</c:v>
                </c:pt>
                <c:pt idx="3196">
                  <c:v>0.80122000000000004</c:v>
                </c:pt>
                <c:pt idx="3197">
                  <c:v>0.85233000000000003</c:v>
                </c:pt>
                <c:pt idx="3198">
                  <c:v>0.90468000000000015</c:v>
                </c:pt>
                <c:pt idx="3199">
                  <c:v>0.80001999999999995</c:v>
                </c:pt>
                <c:pt idx="3200">
                  <c:v>0.80001999999999995</c:v>
                </c:pt>
                <c:pt idx="3201">
                  <c:v>0.80001999999999995</c:v>
                </c:pt>
                <c:pt idx="3202">
                  <c:v>0.81342000000000003</c:v>
                </c:pt>
                <c:pt idx="3203">
                  <c:v>0.84580999999999995</c:v>
                </c:pt>
                <c:pt idx="3204">
                  <c:v>0.83366000000000007</c:v>
                </c:pt>
                <c:pt idx="3205">
                  <c:v>0.82329999999999992</c:v>
                </c:pt>
                <c:pt idx="3206">
                  <c:v>0.84004999999999996</c:v>
                </c:pt>
                <c:pt idx="3207">
                  <c:v>0.84004999999999996</c:v>
                </c:pt>
                <c:pt idx="3208">
                  <c:v>0.84004999999999996</c:v>
                </c:pt>
                <c:pt idx="3209">
                  <c:v>0.86436999999999986</c:v>
                </c:pt>
                <c:pt idx="3210">
                  <c:v>0.83315000000000006</c:v>
                </c:pt>
                <c:pt idx="3211">
                  <c:v>0.84319999999999995</c:v>
                </c:pt>
                <c:pt idx="3212">
                  <c:v>0.81223000000000001</c:v>
                </c:pt>
                <c:pt idx="3213">
                  <c:v>0.84738000000000002</c:v>
                </c:pt>
                <c:pt idx="3214">
                  <c:v>0.84738000000000002</c:v>
                </c:pt>
                <c:pt idx="3215">
                  <c:v>0.84738000000000002</c:v>
                </c:pt>
                <c:pt idx="3216">
                  <c:v>0.86470000000000002</c:v>
                </c:pt>
                <c:pt idx="3217">
                  <c:v>0.91698000000000013</c:v>
                </c:pt>
                <c:pt idx="3218">
                  <c:v>0.91468000000000016</c:v>
                </c:pt>
                <c:pt idx="3219">
                  <c:v>0.90015000000000001</c:v>
                </c:pt>
                <c:pt idx="3220">
                  <c:v>0.88516000000000017</c:v>
                </c:pt>
                <c:pt idx="3221">
                  <c:v>0.88516000000000017</c:v>
                </c:pt>
                <c:pt idx="3222">
                  <c:v>0.88516000000000017</c:v>
                </c:pt>
                <c:pt idx="3223">
                  <c:v>0.92277999999999993</c:v>
                </c:pt>
                <c:pt idx="3224">
                  <c:v>0.97853999999999997</c:v>
                </c:pt>
                <c:pt idx="3225">
                  <c:v>0.99981999999999993</c:v>
                </c:pt>
                <c:pt idx="3226">
                  <c:v>1.0428699999999997</c:v>
                </c:pt>
                <c:pt idx="3227">
                  <c:v>1.0051199999999998</c:v>
                </c:pt>
                <c:pt idx="3228">
                  <c:v>1.0051199999999998</c:v>
                </c:pt>
                <c:pt idx="3229">
                  <c:v>1.0051199999999998</c:v>
                </c:pt>
                <c:pt idx="3230">
                  <c:v>1.0362499999999999</c:v>
                </c:pt>
                <c:pt idx="3231">
                  <c:v>1.0411099999999998</c:v>
                </c:pt>
                <c:pt idx="3232">
                  <c:v>1.0859200000000002</c:v>
                </c:pt>
                <c:pt idx="3233">
                  <c:v>1.0989</c:v>
                </c:pt>
                <c:pt idx="3234">
                  <c:v>1.1172900000000001</c:v>
                </c:pt>
                <c:pt idx="3235">
                  <c:v>1.1172900000000001</c:v>
                </c:pt>
                <c:pt idx="3236">
                  <c:v>1.1172900000000001</c:v>
                </c:pt>
                <c:pt idx="3237">
                  <c:v>1.1172900000000001</c:v>
                </c:pt>
                <c:pt idx="3238">
                  <c:v>1.19754</c:v>
                </c:pt>
                <c:pt idx="3239">
                  <c:v>1.18885</c:v>
                </c:pt>
                <c:pt idx="3240">
                  <c:v>1.1069299999999997</c:v>
                </c:pt>
                <c:pt idx="3241">
                  <c:v>1.0626199999999999</c:v>
                </c:pt>
                <c:pt idx="3242">
                  <c:v>1.0626199999999999</c:v>
                </c:pt>
                <c:pt idx="3243">
                  <c:v>1.0626199999999999</c:v>
                </c:pt>
                <c:pt idx="3244">
                  <c:v>1.0173100000000002</c:v>
                </c:pt>
                <c:pt idx="3245">
                  <c:v>1.0934400000000002</c:v>
                </c:pt>
                <c:pt idx="3246">
                  <c:v>1.09842</c:v>
                </c:pt>
                <c:pt idx="3247">
                  <c:v>1.0763799999999999</c:v>
                </c:pt>
                <c:pt idx="3248">
                  <c:v>1.0638000000000001</c:v>
                </c:pt>
                <c:pt idx="3249">
                  <c:v>1.0638000000000001</c:v>
                </c:pt>
                <c:pt idx="3250">
                  <c:v>1.0638000000000001</c:v>
                </c:pt>
                <c:pt idx="3251">
                  <c:v>1.0697399999999999</c:v>
                </c:pt>
                <c:pt idx="3252">
                  <c:v>1.07315</c:v>
                </c:pt>
                <c:pt idx="3253">
                  <c:v>1.0753600000000003</c:v>
                </c:pt>
                <c:pt idx="3254">
                  <c:v>1.01471</c:v>
                </c:pt>
                <c:pt idx="3255">
                  <c:v>1.0569299999999999</c:v>
                </c:pt>
                <c:pt idx="3256">
                  <c:v>1.0569299999999999</c:v>
                </c:pt>
                <c:pt idx="3257">
                  <c:v>1.0569299999999999</c:v>
                </c:pt>
                <c:pt idx="3258">
                  <c:v>1.0234000000000001</c:v>
                </c:pt>
                <c:pt idx="3259">
                  <c:v>1.0505100000000001</c:v>
                </c:pt>
                <c:pt idx="3260">
                  <c:v>1.06087</c:v>
                </c:pt>
                <c:pt idx="3261">
                  <c:v>1.0900300000000001</c:v>
                </c:pt>
                <c:pt idx="3262">
                  <c:v>1.0958099999999997</c:v>
                </c:pt>
                <c:pt idx="3263">
                  <c:v>1.0958099999999997</c:v>
                </c:pt>
                <c:pt idx="3264">
                  <c:v>1.0958099999999997</c:v>
                </c:pt>
                <c:pt idx="3265">
                  <c:v>1.0864499999999997</c:v>
                </c:pt>
                <c:pt idx="3266">
                  <c:v>1.0873400000000002</c:v>
                </c:pt>
                <c:pt idx="3267">
                  <c:v>1.0605300000000004</c:v>
                </c:pt>
                <c:pt idx="3268">
                  <c:v>1.0808599999999999</c:v>
                </c:pt>
                <c:pt idx="3269">
                  <c:v>1.0657399999999999</c:v>
                </c:pt>
                <c:pt idx="3270">
                  <c:v>1.0657399999999999</c:v>
                </c:pt>
                <c:pt idx="3271">
                  <c:v>1.0657399999999999</c:v>
                </c:pt>
                <c:pt idx="3272">
                  <c:v>1.1017399999999999</c:v>
                </c:pt>
                <c:pt idx="3273">
                  <c:v>1.0966100000000001</c:v>
                </c:pt>
                <c:pt idx="3274">
                  <c:v>1.1306799999999999</c:v>
                </c:pt>
                <c:pt idx="3275">
                  <c:v>1.1215799999999998</c:v>
                </c:pt>
                <c:pt idx="3276">
                  <c:v>1.13043</c:v>
                </c:pt>
                <c:pt idx="3277">
                  <c:v>1.13043</c:v>
                </c:pt>
                <c:pt idx="3278">
                  <c:v>1.13043</c:v>
                </c:pt>
                <c:pt idx="3279">
                  <c:v>1.1165799999999999</c:v>
                </c:pt>
                <c:pt idx="3280">
                  <c:v>1.1597499999999998</c:v>
                </c:pt>
                <c:pt idx="3281">
                  <c:v>1.13435</c:v>
                </c:pt>
                <c:pt idx="3282">
                  <c:v>1.1345500000000004</c:v>
                </c:pt>
                <c:pt idx="3283">
                  <c:v>1.1167600000000002</c:v>
                </c:pt>
                <c:pt idx="3284">
                  <c:v>1.1167600000000002</c:v>
                </c:pt>
                <c:pt idx="3285">
                  <c:v>1.1167600000000002</c:v>
                </c:pt>
                <c:pt idx="3286">
                  <c:v>1.1184499999999997</c:v>
                </c:pt>
                <c:pt idx="3287">
                  <c:v>1.1212300000000002</c:v>
                </c:pt>
                <c:pt idx="3288">
                  <c:v>1.1198999999999999</c:v>
                </c:pt>
                <c:pt idx="3289">
                  <c:v>1.1324000000000001</c:v>
                </c:pt>
                <c:pt idx="3290">
                  <c:v>1.0873499999999998</c:v>
                </c:pt>
                <c:pt idx="3291">
                  <c:v>1.0873499999999998</c:v>
                </c:pt>
                <c:pt idx="3292">
                  <c:v>1.0873499999999998</c:v>
                </c:pt>
                <c:pt idx="3293">
                  <c:v>1.08067</c:v>
                </c:pt>
                <c:pt idx="3294">
                  <c:v>1.1214400000000002</c:v>
                </c:pt>
                <c:pt idx="3295">
                  <c:v>1.1053899999999999</c:v>
                </c:pt>
                <c:pt idx="3296">
                  <c:v>1.1311199999999997</c:v>
                </c:pt>
                <c:pt idx="3297">
                  <c:v>1.1160000000000001</c:v>
                </c:pt>
                <c:pt idx="3298">
                  <c:v>1.1160000000000001</c:v>
                </c:pt>
                <c:pt idx="3299">
                  <c:v>1.1160000000000001</c:v>
                </c:pt>
                <c:pt idx="3300">
                  <c:v>1.15272</c:v>
                </c:pt>
                <c:pt idx="3301">
                  <c:v>1.1681399999999997</c:v>
                </c:pt>
                <c:pt idx="3302">
                  <c:v>1.1731700000000003</c:v>
                </c:pt>
                <c:pt idx="3303">
                  <c:v>1.1329699999999998</c:v>
                </c:pt>
                <c:pt idx="3304">
                  <c:v>1.1379800000000002</c:v>
                </c:pt>
                <c:pt idx="3305">
                  <c:v>1.1379800000000002</c:v>
                </c:pt>
                <c:pt idx="3306">
                  <c:v>1.1379800000000002</c:v>
                </c:pt>
                <c:pt idx="3307">
                  <c:v>1.1185100000000001</c:v>
                </c:pt>
                <c:pt idx="3308">
                  <c:v>1.1196999999999999</c:v>
                </c:pt>
                <c:pt idx="3309">
                  <c:v>1.1310599999999997</c:v>
                </c:pt>
                <c:pt idx="3310">
                  <c:v>1.11964</c:v>
                </c:pt>
                <c:pt idx="3311">
                  <c:v>1.1148600000000002</c:v>
                </c:pt>
                <c:pt idx="3312">
                  <c:v>1.1148600000000002</c:v>
                </c:pt>
                <c:pt idx="3313">
                  <c:v>1.1148600000000002</c:v>
                </c:pt>
                <c:pt idx="3314">
                  <c:v>1.1180599999999998</c:v>
                </c:pt>
                <c:pt idx="3315">
                  <c:v>1.13693</c:v>
                </c:pt>
                <c:pt idx="3316">
                  <c:v>1.11863</c:v>
                </c:pt>
                <c:pt idx="3317">
                  <c:v>1.1161300000000001</c:v>
                </c:pt>
                <c:pt idx="3318">
                  <c:v>1.0996899999999998</c:v>
                </c:pt>
                <c:pt idx="3319">
                  <c:v>1.0996899999999998</c:v>
                </c:pt>
                <c:pt idx="3320">
                  <c:v>1.0996899999999998</c:v>
                </c:pt>
                <c:pt idx="3321">
                  <c:v>1.0926999999999998</c:v>
                </c:pt>
                <c:pt idx="3322">
                  <c:v>1.0601799999999999</c:v>
                </c:pt>
                <c:pt idx="3323">
                  <c:v>1.0977100000000002</c:v>
                </c:pt>
                <c:pt idx="3324">
                  <c:v>1.1136300000000001</c:v>
                </c:pt>
                <c:pt idx="3325">
                  <c:v>1.0575600000000001</c:v>
                </c:pt>
                <c:pt idx="3326">
                  <c:v>1.0575600000000001</c:v>
                </c:pt>
                <c:pt idx="3327">
                  <c:v>1.0575600000000001</c:v>
                </c:pt>
                <c:pt idx="3328">
                  <c:v>1.07877</c:v>
                </c:pt>
                <c:pt idx="3329">
                  <c:v>1.1055000000000001</c:v>
                </c:pt>
                <c:pt idx="3330">
                  <c:v>1.06352</c:v>
                </c:pt>
                <c:pt idx="3331">
                  <c:v>1.07097</c:v>
                </c:pt>
                <c:pt idx="3332">
                  <c:v>1.04861</c:v>
                </c:pt>
                <c:pt idx="3333">
                  <c:v>1.04861</c:v>
                </c:pt>
                <c:pt idx="3334">
                  <c:v>1.04861</c:v>
                </c:pt>
                <c:pt idx="3335">
                  <c:v>1.06873</c:v>
                </c:pt>
                <c:pt idx="3336">
                  <c:v>1.0505300000000002</c:v>
                </c:pt>
                <c:pt idx="3337">
                  <c:v>1.0603000000000002</c:v>
                </c:pt>
                <c:pt idx="3338">
                  <c:v>1.0339999999999998</c:v>
                </c:pt>
                <c:pt idx="3339">
                  <c:v>1.03531</c:v>
                </c:pt>
                <c:pt idx="3340">
                  <c:v>1.03531</c:v>
                </c:pt>
                <c:pt idx="3341">
                  <c:v>1.03531</c:v>
                </c:pt>
                <c:pt idx="3342">
                  <c:v>1.0202200000000001</c:v>
                </c:pt>
                <c:pt idx="3343">
                  <c:v>0.99197000000000002</c:v>
                </c:pt>
                <c:pt idx="3344">
                  <c:v>1.0323500000000001</c:v>
                </c:pt>
                <c:pt idx="3345">
                  <c:v>1.0220699999999998</c:v>
                </c:pt>
                <c:pt idx="3346">
                  <c:v>1.0646100000000001</c:v>
                </c:pt>
                <c:pt idx="3347">
                  <c:v>1.0646100000000001</c:v>
                </c:pt>
                <c:pt idx="3348">
                  <c:v>1.0646100000000001</c:v>
                </c:pt>
                <c:pt idx="3349">
                  <c:v>1.0520900000000002</c:v>
                </c:pt>
                <c:pt idx="3350">
                  <c:v>1.04548</c:v>
                </c:pt>
                <c:pt idx="3351">
                  <c:v>1.00509</c:v>
                </c:pt>
                <c:pt idx="3352">
                  <c:v>1.0270299999999999</c:v>
                </c:pt>
                <c:pt idx="3353">
                  <c:v>0.99070000000000014</c:v>
                </c:pt>
                <c:pt idx="3354">
                  <c:v>0.99070000000000014</c:v>
                </c:pt>
                <c:pt idx="3355">
                  <c:v>0.99070000000000014</c:v>
                </c:pt>
                <c:pt idx="3356">
                  <c:v>1.0501799999999997</c:v>
                </c:pt>
                <c:pt idx="3357">
                  <c:v>1.05524</c:v>
                </c:pt>
                <c:pt idx="3358">
                  <c:v>1.0762800000000001</c:v>
                </c:pt>
                <c:pt idx="3359">
                  <c:v>1.09538</c:v>
                </c:pt>
                <c:pt idx="3360">
                  <c:v>1.0948500000000001</c:v>
                </c:pt>
                <c:pt idx="3361">
                  <c:v>1.0948500000000001</c:v>
                </c:pt>
                <c:pt idx="3362">
                  <c:v>1.0948500000000001</c:v>
                </c:pt>
                <c:pt idx="3363">
                  <c:v>1.1006799999999997</c:v>
                </c:pt>
                <c:pt idx="3364">
                  <c:v>1.1272699999999998</c:v>
                </c:pt>
                <c:pt idx="3365">
                  <c:v>1.10575</c:v>
                </c:pt>
                <c:pt idx="3366">
                  <c:v>1.1255000000000002</c:v>
                </c:pt>
                <c:pt idx="3367">
                  <c:v>1.1197199999999996</c:v>
                </c:pt>
                <c:pt idx="3368">
                  <c:v>1.1197199999999996</c:v>
                </c:pt>
                <c:pt idx="3369">
                  <c:v>1.1197199999999996</c:v>
                </c:pt>
                <c:pt idx="3370">
                  <c:v>1.1337899999999999</c:v>
                </c:pt>
                <c:pt idx="3371">
                  <c:v>1.1099999999999999</c:v>
                </c:pt>
                <c:pt idx="3372">
                  <c:v>1.1221700000000001</c:v>
                </c:pt>
                <c:pt idx="3373">
                  <c:v>1.1146700000000003</c:v>
                </c:pt>
                <c:pt idx="3374">
                  <c:v>1.1124699999999996</c:v>
                </c:pt>
                <c:pt idx="3375">
                  <c:v>1.1124699999999996</c:v>
                </c:pt>
                <c:pt idx="3376">
                  <c:v>1.1124699999999996</c:v>
                </c:pt>
                <c:pt idx="3377">
                  <c:v>1.1122399999999999</c:v>
                </c:pt>
                <c:pt idx="3378">
                  <c:v>1.0758700000000001</c:v>
                </c:pt>
                <c:pt idx="3379">
                  <c:v>1.0670700000000002</c:v>
                </c:pt>
                <c:pt idx="3380">
                  <c:v>1.03999</c:v>
                </c:pt>
                <c:pt idx="3381">
                  <c:v>1.04298</c:v>
                </c:pt>
                <c:pt idx="3382">
                  <c:v>1.04298</c:v>
                </c:pt>
                <c:pt idx="3383">
                  <c:v>1.04298</c:v>
                </c:pt>
                <c:pt idx="3384">
                  <c:v>1.0514600000000001</c:v>
                </c:pt>
                <c:pt idx="3385">
                  <c:v>1.0828099999999998</c:v>
                </c:pt>
                <c:pt idx="3386">
                  <c:v>1.0612600000000003</c:v>
                </c:pt>
                <c:pt idx="3387">
                  <c:v>1.08257</c:v>
                </c:pt>
                <c:pt idx="3388">
                  <c:v>1.1053000000000002</c:v>
                </c:pt>
                <c:pt idx="3389">
                  <c:v>1.1053000000000002</c:v>
                </c:pt>
                <c:pt idx="3390">
                  <c:v>1.1053000000000002</c:v>
                </c:pt>
                <c:pt idx="3391">
                  <c:v>1.1416399999999998</c:v>
                </c:pt>
                <c:pt idx="3392">
                  <c:v>1.18194</c:v>
                </c:pt>
                <c:pt idx="3393">
                  <c:v>1.2192800000000004</c:v>
                </c:pt>
                <c:pt idx="3394">
                  <c:v>1.1996599999999997</c:v>
                </c:pt>
                <c:pt idx="3395">
                  <c:v>1.1908699999999999</c:v>
                </c:pt>
                <c:pt idx="3396">
                  <c:v>1.1908699999999999</c:v>
                </c:pt>
                <c:pt idx="3397">
                  <c:v>1.1908699999999999</c:v>
                </c:pt>
                <c:pt idx="3398">
                  <c:v>1.22201</c:v>
                </c:pt>
                <c:pt idx="3399">
                  <c:v>1.2403599999999999</c:v>
                </c:pt>
                <c:pt idx="3400">
                  <c:v>1.2526700000000002</c:v>
                </c:pt>
                <c:pt idx="3401">
                  <c:v>1.2622300000000002</c:v>
                </c:pt>
                <c:pt idx="3402">
                  <c:v>1.2647399999999998</c:v>
                </c:pt>
                <c:pt idx="3403">
                  <c:v>1.2647399999999998</c:v>
                </c:pt>
                <c:pt idx="3404">
                  <c:v>1.2647399999999998</c:v>
                </c:pt>
                <c:pt idx="3405">
                  <c:v>1.27705</c:v>
                </c:pt>
                <c:pt idx="3406">
                  <c:v>1.32043</c:v>
                </c:pt>
                <c:pt idx="3407">
                  <c:v>1.3586300000000002</c:v>
                </c:pt>
                <c:pt idx="3408">
                  <c:v>1.3390399999999998</c:v>
                </c:pt>
                <c:pt idx="3409">
                  <c:v>1.3251399999999998</c:v>
                </c:pt>
                <c:pt idx="3410">
                  <c:v>1.3251399999999998</c:v>
                </c:pt>
                <c:pt idx="3411">
                  <c:v>1.3251399999999998</c:v>
                </c:pt>
                <c:pt idx="3412">
                  <c:v>1.28965</c:v>
                </c:pt>
                <c:pt idx="3413">
                  <c:v>1.31182</c:v>
                </c:pt>
                <c:pt idx="3414">
                  <c:v>1.3183800000000003</c:v>
                </c:pt>
                <c:pt idx="3415">
                  <c:v>1.3563700000000001</c:v>
                </c:pt>
                <c:pt idx="3416">
                  <c:v>1.3684099999999999</c:v>
                </c:pt>
                <c:pt idx="3417">
                  <c:v>1.3684099999999999</c:v>
                </c:pt>
                <c:pt idx="3418">
                  <c:v>1.3684099999999999</c:v>
                </c:pt>
                <c:pt idx="3419">
                  <c:v>1.3895599999999999</c:v>
                </c:pt>
                <c:pt idx="3420">
                  <c:v>1.3882399999999997</c:v>
                </c:pt>
                <c:pt idx="3421">
                  <c:v>1.4045399999999999</c:v>
                </c:pt>
                <c:pt idx="3422">
                  <c:v>1.4031199999999999</c:v>
                </c:pt>
                <c:pt idx="3423">
                  <c:v>1.3954299999999997</c:v>
                </c:pt>
                <c:pt idx="3424">
                  <c:v>1.3954299999999997</c:v>
                </c:pt>
                <c:pt idx="3425">
                  <c:v>1.3954299999999997</c:v>
                </c:pt>
                <c:pt idx="3426">
                  <c:v>1.39751</c:v>
                </c:pt>
                <c:pt idx="3427">
                  <c:v>1.3714299999999997</c:v>
                </c:pt>
                <c:pt idx="3428">
                  <c:v>1.3914400000000002</c:v>
                </c:pt>
                <c:pt idx="3429">
                  <c:v>1.4197199999999999</c:v>
                </c:pt>
                <c:pt idx="3430">
                  <c:v>1.4015</c:v>
                </c:pt>
                <c:pt idx="3431">
                  <c:v>1.4015</c:v>
                </c:pt>
                <c:pt idx="3432">
                  <c:v>1.4015</c:v>
                </c:pt>
                <c:pt idx="3433">
                  <c:v>1.4109699999999998</c:v>
                </c:pt>
                <c:pt idx="3434">
                  <c:v>1.37351</c:v>
                </c:pt>
                <c:pt idx="3435">
                  <c:v>1.3827600000000002</c:v>
                </c:pt>
                <c:pt idx="3436">
                  <c:v>1.38957</c:v>
                </c:pt>
                <c:pt idx="3437">
                  <c:v>1.38957</c:v>
                </c:pt>
                <c:pt idx="3438">
                  <c:v>1.38957</c:v>
                </c:pt>
                <c:pt idx="3439">
                  <c:v>1.38957</c:v>
                </c:pt>
                <c:pt idx="3440">
                  <c:v>1.38957</c:v>
                </c:pt>
                <c:pt idx="3441">
                  <c:v>1.4018099999999998</c:v>
                </c:pt>
                <c:pt idx="3442">
                  <c:v>1.3984000000000001</c:v>
                </c:pt>
                <c:pt idx="3443">
                  <c:v>1.3617600000000003</c:v>
                </c:pt>
                <c:pt idx="3444">
                  <c:v>1.3617600000000003</c:v>
                </c:pt>
                <c:pt idx="3445">
                  <c:v>1.3617600000000003</c:v>
                </c:pt>
                <c:pt idx="3446">
                  <c:v>1.3617600000000003</c:v>
                </c:pt>
                <c:pt idx="3447">
                  <c:v>1.40117</c:v>
                </c:pt>
                <c:pt idx="3448">
                  <c:v>1.4083399999999999</c:v>
                </c:pt>
                <c:pt idx="3449">
                  <c:v>1.39073</c:v>
                </c:pt>
                <c:pt idx="3450">
                  <c:v>1.4617100000000001</c:v>
                </c:pt>
                <c:pt idx="3451">
                  <c:v>1.4654099999999999</c:v>
                </c:pt>
                <c:pt idx="3452">
                  <c:v>1.4654099999999999</c:v>
                </c:pt>
                <c:pt idx="3453">
                  <c:v>1.4654099999999999</c:v>
                </c:pt>
                <c:pt idx="3454">
                  <c:v>1.4513099999999999</c:v>
                </c:pt>
                <c:pt idx="3455">
                  <c:v>1.4542600000000001</c:v>
                </c:pt>
                <c:pt idx="3456">
                  <c:v>1.4614199999999999</c:v>
                </c:pt>
                <c:pt idx="3457">
                  <c:v>1.4650300000000001</c:v>
                </c:pt>
                <c:pt idx="3458">
                  <c:v>1.47437</c:v>
                </c:pt>
                <c:pt idx="3459">
                  <c:v>1.47437</c:v>
                </c:pt>
                <c:pt idx="3460">
                  <c:v>1.47437</c:v>
                </c:pt>
                <c:pt idx="3461">
                  <c:v>1.4437699999999998</c:v>
                </c:pt>
                <c:pt idx="3462">
                  <c:v>1.4691999999999998</c:v>
                </c:pt>
                <c:pt idx="3463">
                  <c:v>1.47105</c:v>
                </c:pt>
                <c:pt idx="3464">
                  <c:v>1.4907499999999998</c:v>
                </c:pt>
                <c:pt idx="3465">
                  <c:v>1.4710399999999999</c:v>
                </c:pt>
                <c:pt idx="3466">
                  <c:v>1.4710399999999999</c:v>
                </c:pt>
                <c:pt idx="3467">
                  <c:v>1.4710399999999999</c:v>
                </c:pt>
                <c:pt idx="3468">
                  <c:v>1.48847</c:v>
                </c:pt>
                <c:pt idx="3469">
                  <c:v>1.48847</c:v>
                </c:pt>
                <c:pt idx="3470">
                  <c:v>1.45255</c:v>
                </c:pt>
                <c:pt idx="3471">
                  <c:v>1.4116399999999998</c:v>
                </c:pt>
                <c:pt idx="3472">
                  <c:v>1.37975</c:v>
                </c:pt>
                <c:pt idx="3473">
                  <c:v>1.37975</c:v>
                </c:pt>
                <c:pt idx="3474">
                  <c:v>1.37975</c:v>
                </c:pt>
                <c:pt idx="3475">
                  <c:v>1.3962800000000004</c:v>
                </c:pt>
                <c:pt idx="3476">
                  <c:v>1.43689</c:v>
                </c:pt>
                <c:pt idx="3477">
                  <c:v>1.4500300000000004</c:v>
                </c:pt>
                <c:pt idx="3478">
                  <c:v>1.4391799999999999</c:v>
                </c:pt>
                <c:pt idx="3479">
                  <c:v>1.4629899999999996</c:v>
                </c:pt>
                <c:pt idx="3480">
                  <c:v>1.4629899999999996</c:v>
                </c:pt>
                <c:pt idx="3481">
                  <c:v>1.4629899999999996</c:v>
                </c:pt>
                <c:pt idx="3482">
                  <c:v>1.4856500000000001</c:v>
                </c:pt>
                <c:pt idx="3483">
                  <c:v>1.4710199999999998</c:v>
                </c:pt>
                <c:pt idx="3484">
                  <c:v>1.4738000000000002</c:v>
                </c:pt>
                <c:pt idx="3485">
                  <c:v>1.4823300000000001</c:v>
                </c:pt>
                <c:pt idx="3486">
                  <c:v>1.4691199999999998</c:v>
                </c:pt>
                <c:pt idx="3487">
                  <c:v>1.4691199999999998</c:v>
                </c:pt>
                <c:pt idx="3488">
                  <c:v>1.4691199999999998</c:v>
                </c:pt>
                <c:pt idx="3489">
                  <c:v>1.5045100000000002</c:v>
                </c:pt>
                <c:pt idx="3490">
                  <c:v>1.52183</c:v>
                </c:pt>
                <c:pt idx="3491">
                  <c:v>1.5405100000000003</c:v>
                </c:pt>
                <c:pt idx="3492">
                  <c:v>1.5481799999999999</c:v>
                </c:pt>
                <c:pt idx="3493">
                  <c:v>1.5144699999999998</c:v>
                </c:pt>
                <c:pt idx="3494">
                  <c:v>1.5144699999999998</c:v>
                </c:pt>
                <c:pt idx="3495">
                  <c:v>1.5144699999999998</c:v>
                </c:pt>
                <c:pt idx="3496">
                  <c:v>1.5254000000000003</c:v>
                </c:pt>
                <c:pt idx="3497">
                  <c:v>1.5473699999999999</c:v>
                </c:pt>
                <c:pt idx="3498">
                  <c:v>1.5277500000000002</c:v>
                </c:pt>
                <c:pt idx="3499">
                  <c:v>1.5597099999999999</c:v>
                </c:pt>
                <c:pt idx="3500">
                  <c:v>1.4969600000000001</c:v>
                </c:pt>
                <c:pt idx="3501">
                  <c:v>1.4969600000000001</c:v>
                </c:pt>
                <c:pt idx="3502">
                  <c:v>1.4969600000000001</c:v>
                </c:pt>
                <c:pt idx="3503">
                  <c:v>1.5376999999999996</c:v>
                </c:pt>
                <c:pt idx="3504">
                  <c:v>1.51864</c:v>
                </c:pt>
                <c:pt idx="3505">
                  <c:v>1.5605700000000002</c:v>
                </c:pt>
                <c:pt idx="3506">
                  <c:v>1.5588800000000003</c:v>
                </c:pt>
                <c:pt idx="3507">
                  <c:v>1.5427600000000004</c:v>
                </c:pt>
                <c:pt idx="3508">
                  <c:v>1.5427600000000004</c:v>
                </c:pt>
                <c:pt idx="3509">
                  <c:v>1.5427600000000004</c:v>
                </c:pt>
                <c:pt idx="3510">
                  <c:v>1.5655000000000001</c:v>
                </c:pt>
                <c:pt idx="3511">
                  <c:v>1.5787300000000002</c:v>
                </c:pt>
                <c:pt idx="3512">
                  <c:v>1.5266899999999999</c:v>
                </c:pt>
                <c:pt idx="3513">
                  <c:v>1.5259</c:v>
                </c:pt>
                <c:pt idx="3514">
                  <c:v>1.5472800000000002</c:v>
                </c:pt>
                <c:pt idx="3515">
                  <c:v>1.5472800000000002</c:v>
                </c:pt>
                <c:pt idx="3516">
                  <c:v>1.5472800000000002</c:v>
                </c:pt>
                <c:pt idx="3517">
                  <c:v>1.5378000000000003</c:v>
                </c:pt>
                <c:pt idx="3518">
                  <c:v>1.5467199999999997</c:v>
                </c:pt>
                <c:pt idx="3519">
                  <c:v>1.5398200000000002</c:v>
                </c:pt>
                <c:pt idx="3520">
                  <c:v>1.5234699999999997</c:v>
                </c:pt>
                <c:pt idx="3521">
                  <c:v>1.5135300000000003</c:v>
                </c:pt>
                <c:pt idx="3522">
                  <c:v>1.5135300000000003</c:v>
                </c:pt>
                <c:pt idx="3523">
                  <c:v>1.5135300000000003</c:v>
                </c:pt>
                <c:pt idx="3524">
                  <c:v>1.5170700000000004</c:v>
                </c:pt>
                <c:pt idx="3525">
                  <c:v>1.52258</c:v>
                </c:pt>
                <c:pt idx="3526">
                  <c:v>1.5274200000000002</c:v>
                </c:pt>
                <c:pt idx="3527">
                  <c:v>1.5316300000000003</c:v>
                </c:pt>
                <c:pt idx="3528">
                  <c:v>1.55803</c:v>
                </c:pt>
                <c:pt idx="3529">
                  <c:v>1.55803</c:v>
                </c:pt>
                <c:pt idx="3530">
                  <c:v>1.55803</c:v>
                </c:pt>
                <c:pt idx="3531">
                  <c:v>1.5588000000000002</c:v>
                </c:pt>
                <c:pt idx="3532">
                  <c:v>1.5393499999999998</c:v>
                </c:pt>
                <c:pt idx="3533">
                  <c:v>1.55111</c:v>
                </c:pt>
                <c:pt idx="3534">
                  <c:v>1.5642600000000004</c:v>
                </c:pt>
                <c:pt idx="3535">
                  <c:v>1.5642600000000004</c:v>
                </c:pt>
                <c:pt idx="3536">
                  <c:v>1.5642600000000004</c:v>
                </c:pt>
                <c:pt idx="3537">
                  <c:v>1.5642600000000004</c:v>
                </c:pt>
                <c:pt idx="3538">
                  <c:v>1.5642600000000004</c:v>
                </c:pt>
                <c:pt idx="3539">
                  <c:v>1.5745200000000001</c:v>
                </c:pt>
                <c:pt idx="3540">
                  <c:v>1.5853699999999997</c:v>
                </c:pt>
                <c:pt idx="3541">
                  <c:v>1.6154099999999998</c:v>
                </c:pt>
                <c:pt idx="3542">
                  <c:v>1.6122299999999998</c:v>
                </c:pt>
                <c:pt idx="3543">
                  <c:v>1.6122299999999998</c:v>
                </c:pt>
                <c:pt idx="3544">
                  <c:v>1.6122299999999998</c:v>
                </c:pt>
                <c:pt idx="3545">
                  <c:v>1.6089899999999999</c:v>
                </c:pt>
                <c:pt idx="3546">
                  <c:v>1.6018600000000003</c:v>
                </c:pt>
                <c:pt idx="3547">
                  <c:v>1.6103800000000001</c:v>
                </c:pt>
                <c:pt idx="3548">
                  <c:v>1.63165</c:v>
                </c:pt>
                <c:pt idx="3549">
                  <c:v>1.6282199999999998</c:v>
                </c:pt>
                <c:pt idx="3550">
                  <c:v>1.6282199999999998</c:v>
                </c:pt>
                <c:pt idx="3551">
                  <c:v>1.6282199999999998</c:v>
                </c:pt>
                <c:pt idx="3552">
                  <c:v>1.63504</c:v>
                </c:pt>
                <c:pt idx="3553">
                  <c:v>1.6299899999999998</c:v>
                </c:pt>
                <c:pt idx="3554">
                  <c:v>1.62337</c:v>
                </c:pt>
                <c:pt idx="3555">
                  <c:v>1.6354699999999998</c:v>
                </c:pt>
                <c:pt idx="3556">
                  <c:v>1.6414299999999997</c:v>
                </c:pt>
                <c:pt idx="3557">
                  <c:v>1.6414299999999997</c:v>
                </c:pt>
                <c:pt idx="3558">
                  <c:v>1.6414299999999997</c:v>
                </c:pt>
                <c:pt idx="3559">
                  <c:v>1.6481999999999997</c:v>
                </c:pt>
                <c:pt idx="3560">
                  <c:v>1.65557</c:v>
                </c:pt>
                <c:pt idx="3561">
                  <c:v>1.6608499999999999</c:v>
                </c:pt>
                <c:pt idx="3562">
                  <c:v>1.6640100000000002</c:v>
                </c:pt>
                <c:pt idx="3563">
                  <c:v>1.6469</c:v>
                </c:pt>
                <c:pt idx="3564">
                  <c:v>1.6469</c:v>
                </c:pt>
                <c:pt idx="3565">
                  <c:v>1.6469</c:v>
                </c:pt>
                <c:pt idx="3566">
                  <c:v>1.6623899999999998</c:v>
                </c:pt>
                <c:pt idx="3567">
                  <c:v>1.6791900000000002</c:v>
                </c:pt>
                <c:pt idx="3568">
                  <c:v>1.6972899999999997</c:v>
                </c:pt>
                <c:pt idx="3569">
                  <c:v>1.6913899999999997</c:v>
                </c:pt>
                <c:pt idx="3570">
                  <c:v>1.7008400000000004</c:v>
                </c:pt>
                <c:pt idx="3571">
                  <c:v>1.7008400000000004</c:v>
                </c:pt>
                <c:pt idx="3572">
                  <c:v>1.7008400000000004</c:v>
                </c:pt>
                <c:pt idx="3573">
                  <c:v>1.7544899999999997</c:v>
                </c:pt>
                <c:pt idx="3574">
                  <c:v>1.7228499999999998</c:v>
                </c:pt>
                <c:pt idx="3575">
                  <c:v>1.7113299999999998</c:v>
                </c:pt>
                <c:pt idx="3576">
                  <c:v>1.6923600000000003</c:v>
                </c:pt>
                <c:pt idx="3577">
                  <c:v>1.6953299999999998</c:v>
                </c:pt>
                <c:pt idx="3578">
                  <c:v>1.6953299999999998</c:v>
                </c:pt>
                <c:pt idx="3579">
                  <c:v>1.6953299999999998</c:v>
                </c:pt>
                <c:pt idx="3580">
                  <c:v>1.69286</c:v>
                </c:pt>
                <c:pt idx="3581">
                  <c:v>1.71855</c:v>
                </c:pt>
                <c:pt idx="3582">
                  <c:v>1.6563300000000001</c:v>
                </c:pt>
                <c:pt idx="3583">
                  <c:v>1.68188</c:v>
                </c:pt>
                <c:pt idx="3584">
                  <c:v>1.6738200000000001</c:v>
                </c:pt>
                <c:pt idx="3585">
                  <c:v>1.6738200000000001</c:v>
                </c:pt>
                <c:pt idx="3586">
                  <c:v>1.6738200000000001</c:v>
                </c:pt>
                <c:pt idx="3587">
                  <c:v>1.6615199999999999</c:v>
                </c:pt>
                <c:pt idx="3588">
                  <c:v>1.68757</c:v>
                </c:pt>
                <c:pt idx="3589">
                  <c:v>1.67021</c:v>
                </c:pt>
                <c:pt idx="3590">
                  <c:v>1.6818</c:v>
                </c:pt>
                <c:pt idx="3591">
                  <c:v>1.7162299999999999</c:v>
                </c:pt>
                <c:pt idx="3592">
                  <c:v>1.7162299999999999</c:v>
                </c:pt>
                <c:pt idx="3593">
                  <c:v>1.7162299999999999</c:v>
                </c:pt>
                <c:pt idx="3594">
                  <c:v>1.71637</c:v>
                </c:pt>
                <c:pt idx="3595">
                  <c:v>1.7097699999999998</c:v>
                </c:pt>
                <c:pt idx="3596">
                  <c:v>1.7402699999999998</c:v>
                </c:pt>
                <c:pt idx="3597">
                  <c:v>1.7579000000000002</c:v>
                </c:pt>
                <c:pt idx="3598">
                  <c:v>1.7677499999999999</c:v>
                </c:pt>
                <c:pt idx="3599">
                  <c:v>1.7677499999999999</c:v>
                </c:pt>
                <c:pt idx="3600">
                  <c:v>1.7677499999999999</c:v>
                </c:pt>
                <c:pt idx="3601">
                  <c:v>1.7547800000000002</c:v>
                </c:pt>
                <c:pt idx="3602">
                  <c:v>1.7471199999999998</c:v>
                </c:pt>
                <c:pt idx="3603">
                  <c:v>1.7463000000000002</c:v>
                </c:pt>
                <c:pt idx="3604">
                  <c:v>1.75556</c:v>
                </c:pt>
                <c:pt idx="3605">
                  <c:v>1.7549899999999998</c:v>
                </c:pt>
                <c:pt idx="3606">
                  <c:v>1.7549899999999998</c:v>
                </c:pt>
                <c:pt idx="3607">
                  <c:v>1.7549899999999998</c:v>
                </c:pt>
                <c:pt idx="3608">
                  <c:v>1.7549899999999998</c:v>
                </c:pt>
                <c:pt idx="3609">
                  <c:v>1.77854</c:v>
                </c:pt>
                <c:pt idx="3610">
                  <c:v>1.7769699999999999</c:v>
                </c:pt>
                <c:pt idx="3611">
                  <c:v>1.7665600000000001</c:v>
                </c:pt>
                <c:pt idx="3612">
                  <c:v>1.7575599999999998</c:v>
                </c:pt>
                <c:pt idx="3613">
                  <c:v>1.7575599999999998</c:v>
                </c:pt>
                <c:pt idx="3614">
                  <c:v>1.7575599999999998</c:v>
                </c:pt>
                <c:pt idx="3615">
                  <c:v>1.6891400000000001</c:v>
                </c:pt>
                <c:pt idx="3616">
                  <c:v>1.7405599999999999</c:v>
                </c:pt>
                <c:pt idx="3617">
                  <c:v>1.7261299999999999</c:v>
                </c:pt>
                <c:pt idx="3618">
                  <c:v>1.7220599999999999</c:v>
                </c:pt>
                <c:pt idx="3619">
                  <c:v>1.7376399999999999</c:v>
                </c:pt>
                <c:pt idx="3620">
                  <c:v>1.7376399999999999</c:v>
                </c:pt>
                <c:pt idx="3621">
                  <c:v>1.7376399999999999</c:v>
                </c:pt>
                <c:pt idx="3622">
                  <c:v>1.7461599999999997</c:v>
                </c:pt>
                <c:pt idx="3623">
                  <c:v>1.7470500000000002</c:v>
                </c:pt>
                <c:pt idx="3624">
                  <c:v>1.7696700000000001</c:v>
                </c:pt>
                <c:pt idx="3625">
                  <c:v>1.7561399999999998</c:v>
                </c:pt>
                <c:pt idx="3626">
                  <c:v>1.7720100000000003</c:v>
                </c:pt>
                <c:pt idx="3627">
                  <c:v>1.7720100000000003</c:v>
                </c:pt>
                <c:pt idx="3628">
                  <c:v>1.7720100000000003</c:v>
                </c:pt>
                <c:pt idx="3629">
                  <c:v>1.7705700000000002</c:v>
                </c:pt>
                <c:pt idx="3630">
                  <c:v>1.7484099999999998</c:v>
                </c:pt>
                <c:pt idx="3631">
                  <c:v>1.7653300000000001</c:v>
                </c:pt>
                <c:pt idx="3632">
                  <c:v>1.76911</c:v>
                </c:pt>
                <c:pt idx="3633">
                  <c:v>1.7558600000000002</c:v>
                </c:pt>
                <c:pt idx="3634">
                  <c:v>1.7558600000000002</c:v>
                </c:pt>
                <c:pt idx="3635">
                  <c:v>1.7558600000000002</c:v>
                </c:pt>
                <c:pt idx="3636">
                  <c:v>1.7833600000000001</c:v>
                </c:pt>
                <c:pt idx="3637">
                  <c:v>1.78945</c:v>
                </c:pt>
                <c:pt idx="3638">
                  <c:v>1.80444</c:v>
                </c:pt>
                <c:pt idx="3639">
                  <c:v>1.8133900000000001</c:v>
                </c:pt>
                <c:pt idx="3640">
                  <c:v>1.8156999999999996</c:v>
                </c:pt>
                <c:pt idx="3641">
                  <c:v>1.8156999999999996</c:v>
                </c:pt>
                <c:pt idx="3642">
                  <c:v>1.8156999999999996</c:v>
                </c:pt>
                <c:pt idx="3643">
                  <c:v>1.78613</c:v>
                </c:pt>
                <c:pt idx="3644">
                  <c:v>1.7599</c:v>
                </c:pt>
                <c:pt idx="3645">
                  <c:v>1.7831399999999999</c:v>
                </c:pt>
                <c:pt idx="3646">
                  <c:v>1.81515</c:v>
                </c:pt>
                <c:pt idx="3647">
                  <c:v>1.8090700000000002</c:v>
                </c:pt>
                <c:pt idx="3648">
                  <c:v>1.8090700000000002</c:v>
                </c:pt>
                <c:pt idx="3649">
                  <c:v>1.8090700000000002</c:v>
                </c:pt>
                <c:pt idx="3650">
                  <c:v>1.8167600000000004</c:v>
                </c:pt>
                <c:pt idx="3651">
                  <c:v>1.8447100000000001</c:v>
                </c:pt>
                <c:pt idx="3652">
                  <c:v>1.8262199999999997</c:v>
                </c:pt>
                <c:pt idx="3653">
                  <c:v>1.84436</c:v>
                </c:pt>
                <c:pt idx="3654">
                  <c:v>1.8284899999999999</c:v>
                </c:pt>
                <c:pt idx="3655">
                  <c:v>1.8284899999999999</c:v>
                </c:pt>
                <c:pt idx="3656">
                  <c:v>1.8284899999999999</c:v>
                </c:pt>
                <c:pt idx="3657">
                  <c:v>1.8520300000000001</c:v>
                </c:pt>
                <c:pt idx="3658">
                  <c:v>1.8342299999999998</c:v>
                </c:pt>
                <c:pt idx="3659">
                  <c:v>1.8499899999999996</c:v>
                </c:pt>
                <c:pt idx="3660">
                  <c:v>1.83656</c:v>
                </c:pt>
                <c:pt idx="3661">
                  <c:v>1.8395300000000003</c:v>
                </c:pt>
                <c:pt idx="3662">
                  <c:v>1.8395300000000003</c:v>
                </c:pt>
                <c:pt idx="3663">
                  <c:v>1.8395300000000003</c:v>
                </c:pt>
                <c:pt idx="3664">
                  <c:v>1.84537</c:v>
                </c:pt>
                <c:pt idx="3665">
                  <c:v>1.8515199999999998</c:v>
                </c:pt>
                <c:pt idx="3666">
                  <c:v>1.8736299999999999</c:v>
                </c:pt>
                <c:pt idx="3667">
                  <c:v>1.8882399999999997</c:v>
                </c:pt>
                <c:pt idx="3668">
                  <c:v>1.8968400000000001</c:v>
                </c:pt>
                <c:pt idx="3669">
                  <c:v>1.8968400000000001</c:v>
                </c:pt>
                <c:pt idx="3670">
                  <c:v>1.8968400000000001</c:v>
                </c:pt>
                <c:pt idx="3671">
                  <c:v>1.8583400000000001</c:v>
                </c:pt>
                <c:pt idx="3672">
                  <c:v>1.8283899999999997</c:v>
                </c:pt>
                <c:pt idx="3673">
                  <c:v>1.8144499999999999</c:v>
                </c:pt>
                <c:pt idx="3674">
                  <c:v>1.7679800000000001</c:v>
                </c:pt>
                <c:pt idx="3675">
                  <c:v>1.7677399999999999</c:v>
                </c:pt>
                <c:pt idx="3676">
                  <c:v>1.7677399999999999</c:v>
                </c:pt>
                <c:pt idx="3677">
                  <c:v>1.7677399999999999</c:v>
                </c:pt>
                <c:pt idx="3678">
                  <c:v>1.76227</c:v>
                </c:pt>
                <c:pt idx="3679">
                  <c:v>1.7710599999999999</c:v>
                </c:pt>
                <c:pt idx="3680">
                  <c:v>1.7927499999999998</c:v>
                </c:pt>
                <c:pt idx="3681">
                  <c:v>1.7799</c:v>
                </c:pt>
                <c:pt idx="3682">
                  <c:v>1.7824599999999999</c:v>
                </c:pt>
                <c:pt idx="3683">
                  <c:v>1.7824599999999999</c:v>
                </c:pt>
                <c:pt idx="3684">
                  <c:v>1.7824599999999999</c:v>
                </c:pt>
                <c:pt idx="3685">
                  <c:v>1.8011999999999997</c:v>
                </c:pt>
                <c:pt idx="3686">
                  <c:v>1.7945700000000002</c:v>
                </c:pt>
                <c:pt idx="3687">
                  <c:v>1.7984899999999997</c:v>
                </c:pt>
                <c:pt idx="3688">
                  <c:v>1.7950999999999997</c:v>
                </c:pt>
                <c:pt idx="3689">
                  <c:v>1.8124499999999997</c:v>
                </c:pt>
                <c:pt idx="3690">
                  <c:v>1.8124499999999997</c:v>
                </c:pt>
                <c:pt idx="3691">
                  <c:v>1.8124499999999997</c:v>
                </c:pt>
                <c:pt idx="3692">
                  <c:v>1.8147199999999999</c:v>
                </c:pt>
                <c:pt idx="3693">
                  <c:v>1.80599</c:v>
                </c:pt>
                <c:pt idx="3694">
                  <c:v>1.8080100000000003</c:v>
                </c:pt>
                <c:pt idx="3695">
                  <c:v>1.7564000000000002</c:v>
                </c:pt>
                <c:pt idx="3696">
                  <c:v>1.7737500000000002</c:v>
                </c:pt>
                <c:pt idx="3697">
                  <c:v>1.7737500000000002</c:v>
                </c:pt>
                <c:pt idx="3698">
                  <c:v>1.7737500000000002</c:v>
                </c:pt>
                <c:pt idx="3699">
                  <c:v>1.77956</c:v>
                </c:pt>
                <c:pt idx="3700">
                  <c:v>1.7944</c:v>
                </c:pt>
                <c:pt idx="3701">
                  <c:v>1.7686899999999999</c:v>
                </c:pt>
                <c:pt idx="3702">
                  <c:v>1.7819099999999999</c:v>
                </c:pt>
                <c:pt idx="3703">
                  <c:v>1.73509</c:v>
                </c:pt>
                <c:pt idx="3704">
                  <c:v>1.73509</c:v>
                </c:pt>
                <c:pt idx="3705">
                  <c:v>1.73509</c:v>
                </c:pt>
                <c:pt idx="3706">
                  <c:v>1.67327</c:v>
                </c:pt>
                <c:pt idx="3707">
                  <c:v>1.6808200000000002</c:v>
                </c:pt>
                <c:pt idx="3708">
                  <c:v>1.6934999999999998</c:v>
                </c:pt>
                <c:pt idx="3709">
                  <c:v>1.71915</c:v>
                </c:pt>
                <c:pt idx="3710">
                  <c:v>1.7170799999999997</c:v>
                </c:pt>
                <c:pt idx="3711">
                  <c:v>1.7170799999999997</c:v>
                </c:pt>
                <c:pt idx="3712">
                  <c:v>1.7170799999999997</c:v>
                </c:pt>
                <c:pt idx="3713">
                  <c:v>1.7490900000000003</c:v>
                </c:pt>
                <c:pt idx="3714">
                  <c:v>1.72532</c:v>
                </c:pt>
                <c:pt idx="3715">
                  <c:v>1.69964</c:v>
                </c:pt>
                <c:pt idx="3716">
                  <c:v>1.7531500000000002</c:v>
                </c:pt>
                <c:pt idx="3717">
                  <c:v>1.69706</c:v>
                </c:pt>
                <c:pt idx="3718">
                  <c:v>1.69706</c:v>
                </c:pt>
                <c:pt idx="3719">
                  <c:v>1.69706</c:v>
                </c:pt>
                <c:pt idx="3720">
                  <c:v>1.7392099999999999</c:v>
                </c:pt>
                <c:pt idx="3721">
                  <c:v>1.7344599999999999</c:v>
                </c:pt>
                <c:pt idx="3722">
                  <c:v>1.72119</c:v>
                </c:pt>
                <c:pt idx="3723">
                  <c:v>1.7337500000000001</c:v>
                </c:pt>
                <c:pt idx="3724">
                  <c:v>1.7667299999999999</c:v>
                </c:pt>
                <c:pt idx="3725">
                  <c:v>1.7667299999999999</c:v>
                </c:pt>
                <c:pt idx="3726">
                  <c:v>1.7667299999999999</c:v>
                </c:pt>
                <c:pt idx="3727">
                  <c:v>1.7759499999999999</c:v>
                </c:pt>
                <c:pt idx="3728">
                  <c:v>1.7617800000000003</c:v>
                </c:pt>
                <c:pt idx="3729">
                  <c:v>1.7402699999999998</c:v>
                </c:pt>
                <c:pt idx="3730">
                  <c:v>1.7416100000000001</c:v>
                </c:pt>
                <c:pt idx="3731">
                  <c:v>1.7564699999999998</c:v>
                </c:pt>
                <c:pt idx="3732">
                  <c:v>1.7564699999999998</c:v>
                </c:pt>
                <c:pt idx="3733">
                  <c:v>1.7564699999999998</c:v>
                </c:pt>
                <c:pt idx="3734">
                  <c:v>1.7792699999999999</c:v>
                </c:pt>
                <c:pt idx="3735">
                  <c:v>1.7547700000000002</c:v>
                </c:pt>
                <c:pt idx="3736">
                  <c:v>1.7594499999999997</c:v>
                </c:pt>
                <c:pt idx="3737">
                  <c:v>1.7513899999999998</c:v>
                </c:pt>
                <c:pt idx="3738">
                  <c:v>1.7357499999999999</c:v>
                </c:pt>
                <c:pt idx="3739">
                  <c:v>1.7357499999999999</c:v>
                </c:pt>
                <c:pt idx="3740">
                  <c:v>1.7357499999999999</c:v>
                </c:pt>
                <c:pt idx="3741">
                  <c:v>1.75475</c:v>
                </c:pt>
                <c:pt idx="3742">
                  <c:v>1.7533600000000003</c:v>
                </c:pt>
                <c:pt idx="3743">
                  <c:v>1.76193</c:v>
                </c:pt>
                <c:pt idx="3744">
                  <c:v>1.7548900000000001</c:v>
                </c:pt>
                <c:pt idx="3745">
                  <c:v>1.7068600000000003</c:v>
                </c:pt>
                <c:pt idx="3746">
                  <c:v>1.7068600000000003</c:v>
                </c:pt>
                <c:pt idx="3747">
                  <c:v>1.7068600000000003</c:v>
                </c:pt>
                <c:pt idx="3748">
                  <c:v>1.7113200000000002</c:v>
                </c:pt>
                <c:pt idx="3749">
                  <c:v>1.6777899999999999</c:v>
                </c:pt>
                <c:pt idx="3750">
                  <c:v>1.7049799999999999</c:v>
                </c:pt>
                <c:pt idx="3751">
                  <c:v>1.7096</c:v>
                </c:pt>
                <c:pt idx="3752">
                  <c:v>1.7167699999999999</c:v>
                </c:pt>
                <c:pt idx="3753">
                  <c:v>1.7167699999999999</c:v>
                </c:pt>
                <c:pt idx="3754">
                  <c:v>1.7167699999999999</c:v>
                </c:pt>
                <c:pt idx="3755">
                  <c:v>1.7319499999999999</c:v>
                </c:pt>
                <c:pt idx="3756">
                  <c:v>1.7126100000000002</c:v>
                </c:pt>
                <c:pt idx="3757">
                  <c:v>1.7137699999999998</c:v>
                </c:pt>
                <c:pt idx="3758">
                  <c:v>1.7179899999999999</c:v>
                </c:pt>
                <c:pt idx="3759">
                  <c:v>1.7438099999999999</c:v>
                </c:pt>
                <c:pt idx="3760">
                  <c:v>1.7438099999999999</c:v>
                </c:pt>
                <c:pt idx="3761">
                  <c:v>1.7438099999999999</c:v>
                </c:pt>
                <c:pt idx="3762">
                  <c:v>1.7532199999999998</c:v>
                </c:pt>
                <c:pt idx="3763">
                  <c:v>1.7285999999999997</c:v>
                </c:pt>
                <c:pt idx="3764">
                  <c:v>1.69232</c:v>
                </c:pt>
                <c:pt idx="3765">
                  <c:v>1.6848000000000001</c:v>
                </c:pt>
                <c:pt idx="3766">
                  <c:v>1.6934999999999998</c:v>
                </c:pt>
                <c:pt idx="3767">
                  <c:v>1.6934999999999998</c:v>
                </c:pt>
                <c:pt idx="3768">
                  <c:v>1.6934999999999998</c:v>
                </c:pt>
                <c:pt idx="3769">
                  <c:v>1.6767300000000001</c:v>
                </c:pt>
                <c:pt idx="3770">
                  <c:v>1.7253799999999999</c:v>
                </c:pt>
                <c:pt idx="3771">
                  <c:v>1.73062</c:v>
                </c:pt>
                <c:pt idx="3772">
                  <c:v>1.7307100000000002</c:v>
                </c:pt>
                <c:pt idx="3773">
                  <c:v>1.67875</c:v>
                </c:pt>
                <c:pt idx="3774">
                  <c:v>1.67875</c:v>
                </c:pt>
                <c:pt idx="3775">
                  <c:v>1.67875</c:v>
                </c:pt>
                <c:pt idx="3776">
                  <c:v>1.6644899999999998</c:v>
                </c:pt>
                <c:pt idx="3777">
                  <c:v>1.6657800000000003</c:v>
                </c:pt>
                <c:pt idx="3778">
                  <c:v>1.6722399999999999</c:v>
                </c:pt>
                <c:pt idx="3779">
                  <c:v>1.6746399999999997</c:v>
                </c:pt>
                <c:pt idx="3780">
                  <c:v>1.69354</c:v>
                </c:pt>
                <c:pt idx="3781">
                  <c:v>1.69354</c:v>
                </c:pt>
                <c:pt idx="3782">
                  <c:v>1.69354</c:v>
                </c:pt>
                <c:pt idx="3783">
                  <c:v>1.68919</c:v>
                </c:pt>
                <c:pt idx="3784">
                  <c:v>1.7164800000000002</c:v>
                </c:pt>
                <c:pt idx="3785">
                  <c:v>1.7526700000000002</c:v>
                </c:pt>
                <c:pt idx="3786">
                  <c:v>1.7445399999999998</c:v>
                </c:pt>
                <c:pt idx="3787">
                  <c:v>1.7374899999999998</c:v>
                </c:pt>
                <c:pt idx="3788">
                  <c:v>1.7374899999999998</c:v>
                </c:pt>
                <c:pt idx="3789">
                  <c:v>1.7374899999999998</c:v>
                </c:pt>
                <c:pt idx="3790">
                  <c:v>1.7493499999999997</c:v>
                </c:pt>
                <c:pt idx="3791">
                  <c:v>1.7573099999999999</c:v>
                </c:pt>
                <c:pt idx="3792">
                  <c:v>1.7509299999999999</c:v>
                </c:pt>
                <c:pt idx="3793">
                  <c:v>1.74709</c:v>
                </c:pt>
                <c:pt idx="3794">
                  <c:v>1.76485</c:v>
                </c:pt>
                <c:pt idx="3795">
                  <c:v>1.76485</c:v>
                </c:pt>
                <c:pt idx="3796">
                  <c:v>1.76485</c:v>
                </c:pt>
                <c:pt idx="3797">
                  <c:v>1.7579000000000002</c:v>
                </c:pt>
                <c:pt idx="3798">
                  <c:v>1.7796599999999998</c:v>
                </c:pt>
                <c:pt idx="3799">
                  <c:v>1.7728699999999997</c:v>
                </c:pt>
                <c:pt idx="3800">
                  <c:v>1.7782600000000004</c:v>
                </c:pt>
                <c:pt idx="3801">
                  <c:v>1.7871899999999998</c:v>
                </c:pt>
                <c:pt idx="3802">
                  <c:v>1.7871899999999998</c:v>
                </c:pt>
                <c:pt idx="3803">
                  <c:v>1.7871899999999998</c:v>
                </c:pt>
                <c:pt idx="3804">
                  <c:v>1.7871899999999998</c:v>
                </c:pt>
                <c:pt idx="3805">
                  <c:v>1.7871899999999998</c:v>
                </c:pt>
                <c:pt idx="3806">
                  <c:v>1.81718</c:v>
                </c:pt>
                <c:pt idx="3807">
                  <c:v>1.8231799999999998</c:v>
                </c:pt>
                <c:pt idx="3808">
                  <c:v>1.8011500000000003</c:v>
                </c:pt>
                <c:pt idx="3809">
                  <c:v>1.8011500000000003</c:v>
                </c:pt>
                <c:pt idx="3810">
                  <c:v>1.8011500000000003</c:v>
                </c:pt>
                <c:pt idx="3811">
                  <c:v>1.8011500000000003</c:v>
                </c:pt>
                <c:pt idx="3812">
                  <c:v>1.85168</c:v>
                </c:pt>
                <c:pt idx="3813">
                  <c:v>1.8566500000000001</c:v>
                </c:pt>
                <c:pt idx="3814">
                  <c:v>1.8105500000000001</c:v>
                </c:pt>
                <c:pt idx="3815">
                  <c:v>1.8597100000000002</c:v>
                </c:pt>
                <c:pt idx="3816">
                  <c:v>1.8597100000000002</c:v>
                </c:pt>
                <c:pt idx="3817">
                  <c:v>1.8597100000000002</c:v>
                </c:pt>
                <c:pt idx="3818">
                  <c:v>1.8770899999999999</c:v>
                </c:pt>
                <c:pt idx="3819">
                  <c:v>1.8647300000000002</c:v>
                </c:pt>
                <c:pt idx="3820">
                  <c:v>1.8807700000000001</c:v>
                </c:pt>
                <c:pt idx="3821">
                  <c:v>1.9253</c:v>
                </c:pt>
                <c:pt idx="3822">
                  <c:v>1.90977</c:v>
                </c:pt>
                <c:pt idx="3823">
                  <c:v>1.90977</c:v>
                </c:pt>
                <c:pt idx="3824">
                  <c:v>1.90977</c:v>
                </c:pt>
                <c:pt idx="3825">
                  <c:v>1.91405</c:v>
                </c:pt>
                <c:pt idx="3826">
                  <c:v>1.9181300000000001</c:v>
                </c:pt>
                <c:pt idx="3827">
                  <c:v>1.8952399999999998</c:v>
                </c:pt>
                <c:pt idx="3828">
                  <c:v>1.9064999999999999</c:v>
                </c:pt>
                <c:pt idx="3829">
                  <c:v>1.8476699999999999</c:v>
                </c:pt>
                <c:pt idx="3830">
                  <c:v>1.8476699999999999</c:v>
                </c:pt>
                <c:pt idx="3831">
                  <c:v>1.8476699999999999</c:v>
                </c:pt>
                <c:pt idx="3832">
                  <c:v>1.8249299999999997</c:v>
                </c:pt>
                <c:pt idx="3833">
                  <c:v>1.7469299999999999</c:v>
                </c:pt>
                <c:pt idx="3834">
                  <c:v>1.7469299999999999</c:v>
                </c:pt>
                <c:pt idx="3835">
                  <c:v>1.7453699999999999</c:v>
                </c:pt>
                <c:pt idx="3836">
                  <c:v>1.7964000000000002</c:v>
                </c:pt>
                <c:pt idx="3837">
                  <c:v>1.7964000000000002</c:v>
                </c:pt>
                <c:pt idx="3838">
                  <c:v>1.7964000000000002</c:v>
                </c:pt>
                <c:pt idx="3839">
                  <c:v>1.7719099999999997</c:v>
                </c:pt>
                <c:pt idx="3840">
                  <c:v>1.77806</c:v>
                </c:pt>
                <c:pt idx="3841">
                  <c:v>1.8170500000000001</c:v>
                </c:pt>
                <c:pt idx="3842">
                  <c:v>1.8471799999999998</c:v>
                </c:pt>
                <c:pt idx="3843">
                  <c:v>1.8666700000000001</c:v>
                </c:pt>
                <c:pt idx="3844">
                  <c:v>1.8666700000000001</c:v>
                </c:pt>
                <c:pt idx="3845">
                  <c:v>1.8666700000000001</c:v>
                </c:pt>
                <c:pt idx="3846">
                  <c:v>1.8688899999999999</c:v>
                </c:pt>
                <c:pt idx="3847">
                  <c:v>1.9100100000000002</c:v>
                </c:pt>
                <c:pt idx="3848">
                  <c:v>1.9440200000000001</c:v>
                </c:pt>
                <c:pt idx="3849">
                  <c:v>1.9657300000000002</c:v>
                </c:pt>
                <c:pt idx="3850">
                  <c:v>1.9653299999999998</c:v>
                </c:pt>
                <c:pt idx="3851">
                  <c:v>1.9653299999999998</c:v>
                </c:pt>
                <c:pt idx="3852">
                  <c:v>1.9653299999999998</c:v>
                </c:pt>
                <c:pt idx="3853">
                  <c:v>2.0000999999999998</c:v>
                </c:pt>
                <c:pt idx="3854">
                  <c:v>1.9625900000000001</c:v>
                </c:pt>
                <c:pt idx="3855">
                  <c:v>1.9706799999999998</c:v>
                </c:pt>
                <c:pt idx="3856">
                  <c:v>1.97384</c:v>
                </c:pt>
                <c:pt idx="3857">
                  <c:v>1.9498600000000001</c:v>
                </c:pt>
                <c:pt idx="3858">
                  <c:v>1.9498600000000001</c:v>
                </c:pt>
                <c:pt idx="3859">
                  <c:v>1.9498600000000001</c:v>
                </c:pt>
                <c:pt idx="3860">
                  <c:v>1.9708999999999999</c:v>
                </c:pt>
                <c:pt idx="3861">
                  <c:v>1.9413</c:v>
                </c:pt>
                <c:pt idx="3862">
                  <c:v>1.9569000000000001</c:v>
                </c:pt>
                <c:pt idx="3863">
                  <c:v>1.8941599999999998</c:v>
                </c:pt>
                <c:pt idx="3864">
                  <c:v>1.8788200000000002</c:v>
                </c:pt>
                <c:pt idx="3865">
                  <c:v>1.8788200000000002</c:v>
                </c:pt>
                <c:pt idx="3866">
                  <c:v>1.8788200000000002</c:v>
                </c:pt>
                <c:pt idx="3867">
                  <c:v>1.9073800000000003</c:v>
                </c:pt>
                <c:pt idx="3868">
                  <c:v>1.9154200000000001</c:v>
                </c:pt>
                <c:pt idx="3869">
                  <c:v>1.94557</c:v>
                </c:pt>
                <c:pt idx="3870">
                  <c:v>1.9794200000000002</c:v>
                </c:pt>
                <c:pt idx="3871">
                  <c:v>1.9691100000000001</c:v>
                </c:pt>
                <c:pt idx="3872">
                  <c:v>1.9691100000000001</c:v>
                </c:pt>
                <c:pt idx="3873">
                  <c:v>1.9691100000000001</c:v>
                </c:pt>
                <c:pt idx="3874">
                  <c:v>1.9662600000000001</c:v>
                </c:pt>
                <c:pt idx="3875">
                  <c:v>1.9131799999999997</c:v>
                </c:pt>
                <c:pt idx="3876">
                  <c:v>1.9426199999999998</c:v>
                </c:pt>
                <c:pt idx="3877">
                  <c:v>1.95546</c:v>
                </c:pt>
                <c:pt idx="3878">
                  <c:v>1.9547800000000004</c:v>
                </c:pt>
                <c:pt idx="3879">
                  <c:v>1.9547800000000004</c:v>
                </c:pt>
                <c:pt idx="3880">
                  <c:v>1.9547800000000004</c:v>
                </c:pt>
                <c:pt idx="3881">
                  <c:v>1.9895800000000001</c:v>
                </c:pt>
                <c:pt idx="3882">
                  <c:v>1.9643200000000003</c:v>
                </c:pt>
                <c:pt idx="3883">
                  <c:v>1.9858800000000003</c:v>
                </c:pt>
                <c:pt idx="3884">
                  <c:v>2.0077500000000001</c:v>
                </c:pt>
                <c:pt idx="3885">
                  <c:v>2.0304000000000002</c:v>
                </c:pt>
                <c:pt idx="3886">
                  <c:v>2.0304000000000002</c:v>
                </c:pt>
                <c:pt idx="3887">
                  <c:v>2.0304000000000002</c:v>
                </c:pt>
                <c:pt idx="3888">
                  <c:v>2.0268800000000002</c:v>
                </c:pt>
                <c:pt idx="3889">
                  <c:v>2.0615900000000003</c:v>
                </c:pt>
                <c:pt idx="3890">
                  <c:v>2.0765199999999999</c:v>
                </c:pt>
                <c:pt idx="3891">
                  <c:v>2.09585</c:v>
                </c:pt>
                <c:pt idx="3892">
                  <c:v>2.1025800000000001</c:v>
                </c:pt>
                <c:pt idx="3893">
                  <c:v>2.1025800000000001</c:v>
                </c:pt>
                <c:pt idx="3894">
                  <c:v>2.1025800000000001</c:v>
                </c:pt>
                <c:pt idx="3895">
                  <c:v>2.1181900000000002</c:v>
                </c:pt>
                <c:pt idx="3896">
                  <c:v>2.1253699999999998</c:v>
                </c:pt>
                <c:pt idx="3897">
                  <c:v>2.1305800000000001</c:v>
                </c:pt>
                <c:pt idx="3898">
                  <c:v>2.13781</c:v>
                </c:pt>
                <c:pt idx="3899">
                  <c:v>2.13869</c:v>
                </c:pt>
                <c:pt idx="3900">
                  <c:v>2.13869</c:v>
                </c:pt>
                <c:pt idx="3901">
                  <c:v>2.13869</c:v>
                </c:pt>
                <c:pt idx="3902">
                  <c:v>2.1426500000000002</c:v>
                </c:pt>
                <c:pt idx="3903">
                  <c:v>2.1521300000000001</c:v>
                </c:pt>
                <c:pt idx="3904">
                  <c:v>2.1518000000000002</c:v>
                </c:pt>
                <c:pt idx="3905">
                  <c:v>2.1362100000000002</c:v>
                </c:pt>
                <c:pt idx="3906">
                  <c:v>2.1502699999999999</c:v>
                </c:pt>
                <c:pt idx="3907">
                  <c:v>2.1502699999999999</c:v>
                </c:pt>
                <c:pt idx="3908">
                  <c:v>2.1502699999999999</c:v>
                </c:pt>
                <c:pt idx="3909">
                  <c:v>2.1572100000000001</c:v>
                </c:pt>
                <c:pt idx="3910">
                  <c:v>2.1511999999999998</c:v>
                </c:pt>
                <c:pt idx="3911">
                  <c:v>2.1658300000000001</c:v>
                </c:pt>
                <c:pt idx="3912">
                  <c:v>2.1732600000000004</c:v>
                </c:pt>
                <c:pt idx="3913">
                  <c:v>2.1732600000000004</c:v>
                </c:pt>
                <c:pt idx="3914">
                  <c:v>2.1732600000000004</c:v>
                </c:pt>
                <c:pt idx="3915">
                  <c:v>2.1732600000000004</c:v>
                </c:pt>
                <c:pt idx="3916">
                  <c:v>2.1732600000000004</c:v>
                </c:pt>
                <c:pt idx="3917">
                  <c:v>2.2025600000000001</c:v>
                </c:pt>
                <c:pt idx="3918">
                  <c:v>2.19353</c:v>
                </c:pt>
                <c:pt idx="3919">
                  <c:v>2.1960000000000002</c:v>
                </c:pt>
                <c:pt idx="3920">
                  <c:v>2.14019</c:v>
                </c:pt>
                <c:pt idx="3921">
                  <c:v>2.14019</c:v>
                </c:pt>
                <c:pt idx="3922">
                  <c:v>2.14019</c:v>
                </c:pt>
                <c:pt idx="3923">
                  <c:v>2.14019</c:v>
                </c:pt>
                <c:pt idx="3924">
                  <c:v>2.0603800000000003</c:v>
                </c:pt>
                <c:pt idx="3925">
                  <c:v>2.0491199999999998</c:v>
                </c:pt>
                <c:pt idx="3926">
                  <c:v>2.1006499999999999</c:v>
                </c:pt>
                <c:pt idx="3927">
                  <c:v>2.1245400000000001</c:v>
                </c:pt>
                <c:pt idx="3928">
                  <c:v>2.1245400000000001</c:v>
                </c:pt>
                <c:pt idx="3929">
                  <c:v>2.1245400000000001</c:v>
                </c:pt>
                <c:pt idx="3930">
                  <c:v>2.1077600000000003</c:v>
                </c:pt>
                <c:pt idx="3931">
                  <c:v>2.0859200000000002</c:v>
                </c:pt>
                <c:pt idx="3932">
                  <c:v>2.08568</c:v>
                </c:pt>
                <c:pt idx="3933">
                  <c:v>2.1083799999999999</c:v>
                </c:pt>
                <c:pt idx="3934">
                  <c:v>2.0660599999999998</c:v>
                </c:pt>
                <c:pt idx="3935">
                  <c:v>2.0660599999999998</c:v>
                </c:pt>
                <c:pt idx="3936">
                  <c:v>2.0660599999999998</c:v>
                </c:pt>
                <c:pt idx="3937">
                  <c:v>2.0516000000000001</c:v>
                </c:pt>
                <c:pt idx="3938">
                  <c:v>2.0174499999999997</c:v>
                </c:pt>
                <c:pt idx="3939">
                  <c:v>2.01309</c:v>
                </c:pt>
                <c:pt idx="3940">
                  <c:v>1.9775200000000002</c:v>
                </c:pt>
                <c:pt idx="3941">
                  <c:v>2.0212399999999997</c:v>
                </c:pt>
                <c:pt idx="3942">
                  <c:v>2.0212399999999997</c:v>
                </c:pt>
                <c:pt idx="3943">
                  <c:v>2.0212399999999997</c:v>
                </c:pt>
                <c:pt idx="3944">
                  <c:v>2.0261900000000002</c:v>
                </c:pt>
                <c:pt idx="3945">
                  <c:v>2.05383</c:v>
                </c:pt>
                <c:pt idx="3946">
                  <c:v>2.0776300000000001</c:v>
                </c:pt>
                <c:pt idx="3947">
                  <c:v>2.0261399999999998</c:v>
                </c:pt>
                <c:pt idx="3948">
                  <c:v>2.0518700000000001</c:v>
                </c:pt>
                <c:pt idx="3949">
                  <c:v>2.0518700000000001</c:v>
                </c:pt>
                <c:pt idx="3950">
                  <c:v>2.0518700000000001</c:v>
                </c:pt>
                <c:pt idx="3951">
                  <c:v>2.0508099999999998</c:v>
                </c:pt>
                <c:pt idx="3952">
                  <c:v>2.0495100000000002</c:v>
                </c:pt>
                <c:pt idx="3953">
                  <c:v>2.0750900000000003</c:v>
                </c:pt>
                <c:pt idx="3954">
                  <c:v>2.04921</c:v>
                </c:pt>
                <c:pt idx="3955">
                  <c:v>2.0824000000000003</c:v>
                </c:pt>
                <c:pt idx="3956">
                  <c:v>2.0824000000000003</c:v>
                </c:pt>
                <c:pt idx="3957">
                  <c:v>2.0824000000000003</c:v>
                </c:pt>
                <c:pt idx="3958">
                  <c:v>2.10561</c:v>
                </c:pt>
                <c:pt idx="3959">
                  <c:v>2.07443</c:v>
                </c:pt>
                <c:pt idx="3960">
                  <c:v>2.1014400000000002</c:v>
                </c:pt>
                <c:pt idx="3961">
                  <c:v>2.0895000000000001</c:v>
                </c:pt>
                <c:pt idx="3962">
                  <c:v>2.1118699999999997</c:v>
                </c:pt>
                <c:pt idx="3963">
                  <c:v>2.1118699999999997</c:v>
                </c:pt>
                <c:pt idx="3964">
                  <c:v>2.1118699999999997</c:v>
                </c:pt>
                <c:pt idx="3965">
                  <c:v>2.1038000000000001</c:v>
                </c:pt>
                <c:pt idx="3966">
                  <c:v>2.06481</c:v>
                </c:pt>
                <c:pt idx="3967">
                  <c:v>2.0670100000000002</c:v>
                </c:pt>
                <c:pt idx="3968">
                  <c:v>2.0209299999999999</c:v>
                </c:pt>
                <c:pt idx="3969">
                  <c:v>1.9805100000000002</c:v>
                </c:pt>
                <c:pt idx="3970">
                  <c:v>1.9805100000000002</c:v>
                </c:pt>
                <c:pt idx="3971">
                  <c:v>1.9805100000000002</c:v>
                </c:pt>
                <c:pt idx="3972">
                  <c:v>1.9805100000000002</c:v>
                </c:pt>
                <c:pt idx="3973">
                  <c:v>1.8663099999999999</c:v>
                </c:pt>
                <c:pt idx="3974">
                  <c:v>1.8445</c:v>
                </c:pt>
                <c:pt idx="3975">
                  <c:v>1.8421699999999999</c:v>
                </c:pt>
                <c:pt idx="3976">
                  <c:v>1.77047</c:v>
                </c:pt>
                <c:pt idx="3977">
                  <c:v>1.77047</c:v>
                </c:pt>
                <c:pt idx="3978">
                  <c:v>1.77047</c:v>
                </c:pt>
                <c:pt idx="3979">
                  <c:v>1.7235300000000002</c:v>
                </c:pt>
                <c:pt idx="3980">
                  <c:v>1.7814999999999999</c:v>
                </c:pt>
                <c:pt idx="3981">
                  <c:v>1.7860500000000004</c:v>
                </c:pt>
                <c:pt idx="3982">
                  <c:v>1.7780500000000004</c:v>
                </c:pt>
                <c:pt idx="3983">
                  <c:v>1.7749600000000001</c:v>
                </c:pt>
                <c:pt idx="3984">
                  <c:v>1.7749600000000001</c:v>
                </c:pt>
                <c:pt idx="3985">
                  <c:v>1.7749600000000001</c:v>
                </c:pt>
                <c:pt idx="3986">
                  <c:v>1.84511</c:v>
                </c:pt>
                <c:pt idx="3987">
                  <c:v>1.8785100000000003</c:v>
                </c:pt>
                <c:pt idx="3988">
                  <c:v>1.8727199999999997</c:v>
                </c:pt>
                <c:pt idx="3989">
                  <c:v>1.7996500000000002</c:v>
                </c:pt>
                <c:pt idx="3990">
                  <c:v>1.7749800000000002</c:v>
                </c:pt>
                <c:pt idx="3991">
                  <c:v>1.7749800000000002</c:v>
                </c:pt>
                <c:pt idx="3992">
                  <c:v>1.7749800000000002</c:v>
                </c:pt>
                <c:pt idx="3993">
                  <c:v>1.7991599999999996</c:v>
                </c:pt>
                <c:pt idx="3994">
                  <c:v>1.8039000000000001</c:v>
                </c:pt>
                <c:pt idx="3995">
                  <c:v>1.75963</c:v>
                </c:pt>
                <c:pt idx="3996">
                  <c:v>1.7925800000000001</c:v>
                </c:pt>
                <c:pt idx="3997">
                  <c:v>1.8033399999999999</c:v>
                </c:pt>
                <c:pt idx="3998">
                  <c:v>1.8033399999999999</c:v>
                </c:pt>
                <c:pt idx="3999">
                  <c:v>1.8033399999999999</c:v>
                </c:pt>
                <c:pt idx="4000">
                  <c:v>1.7777600000000002</c:v>
                </c:pt>
                <c:pt idx="4001">
                  <c:v>1.7823200000000003</c:v>
                </c:pt>
                <c:pt idx="4002">
                  <c:v>1.7776100000000001</c:v>
                </c:pt>
                <c:pt idx="4003">
                  <c:v>1.7892700000000001</c:v>
                </c:pt>
                <c:pt idx="4004">
                  <c:v>1.7604899999999999</c:v>
                </c:pt>
                <c:pt idx="4005">
                  <c:v>1.7604899999999999</c:v>
                </c:pt>
                <c:pt idx="4006">
                  <c:v>1.7604899999999999</c:v>
                </c:pt>
                <c:pt idx="4007">
                  <c:v>1.8016300000000003</c:v>
                </c:pt>
                <c:pt idx="4008">
                  <c:v>1.8127600000000004</c:v>
                </c:pt>
                <c:pt idx="4009">
                  <c:v>1.8536799999999998</c:v>
                </c:pt>
                <c:pt idx="4010">
                  <c:v>1.8550399999999998</c:v>
                </c:pt>
                <c:pt idx="4011">
                  <c:v>1.8571800000000001</c:v>
                </c:pt>
                <c:pt idx="4012">
                  <c:v>1.8571800000000001</c:v>
                </c:pt>
                <c:pt idx="4013">
                  <c:v>1.8571800000000001</c:v>
                </c:pt>
                <c:pt idx="4014">
                  <c:v>1.8618600000000001</c:v>
                </c:pt>
                <c:pt idx="4015">
                  <c:v>1.88469</c:v>
                </c:pt>
                <c:pt idx="4016">
                  <c:v>1.8848099999999999</c:v>
                </c:pt>
                <c:pt idx="4017">
                  <c:v>1.89933</c:v>
                </c:pt>
                <c:pt idx="4018">
                  <c:v>1.9129699999999996</c:v>
                </c:pt>
                <c:pt idx="4019">
                  <c:v>1.9129699999999996</c:v>
                </c:pt>
                <c:pt idx="4020">
                  <c:v>1.9129699999999996</c:v>
                </c:pt>
                <c:pt idx="4021">
                  <c:v>1.9380500000000001</c:v>
                </c:pt>
                <c:pt idx="4022">
                  <c:v>1.9299899999999997</c:v>
                </c:pt>
                <c:pt idx="4023">
                  <c:v>1.9200599999999999</c:v>
                </c:pt>
                <c:pt idx="4024">
                  <c:v>1.9085000000000001</c:v>
                </c:pt>
                <c:pt idx="4025">
                  <c:v>1.9279299999999999</c:v>
                </c:pt>
                <c:pt idx="4026">
                  <c:v>1.9279299999999999</c:v>
                </c:pt>
                <c:pt idx="4027">
                  <c:v>1.9279299999999999</c:v>
                </c:pt>
                <c:pt idx="4028">
                  <c:v>1.9522900000000001</c:v>
                </c:pt>
                <c:pt idx="4029">
                  <c:v>1.94095</c:v>
                </c:pt>
                <c:pt idx="4030">
                  <c:v>1.9464800000000002</c:v>
                </c:pt>
                <c:pt idx="4031">
                  <c:v>1.9733400000000003</c:v>
                </c:pt>
                <c:pt idx="4032">
                  <c:v>1.9842399999999998</c:v>
                </c:pt>
                <c:pt idx="4033">
                  <c:v>1.9842399999999998</c:v>
                </c:pt>
                <c:pt idx="4034">
                  <c:v>1.9842399999999998</c:v>
                </c:pt>
                <c:pt idx="4035">
                  <c:v>1.9809899999999998</c:v>
                </c:pt>
                <c:pt idx="4036">
                  <c:v>1.9970500000000002</c:v>
                </c:pt>
                <c:pt idx="4037">
                  <c:v>2.0051999999999999</c:v>
                </c:pt>
                <c:pt idx="4038">
                  <c:v>2.0096599999999998</c:v>
                </c:pt>
                <c:pt idx="4039">
                  <c:v>2.0289299999999999</c:v>
                </c:pt>
                <c:pt idx="4040">
                  <c:v>2.0289299999999999</c:v>
                </c:pt>
                <c:pt idx="4041">
                  <c:v>2.0289299999999999</c:v>
                </c:pt>
                <c:pt idx="4042">
                  <c:v>2.0067600000000003</c:v>
                </c:pt>
                <c:pt idx="4043">
                  <c:v>1.9891399999999999</c:v>
                </c:pt>
                <c:pt idx="4044">
                  <c:v>2.0167800000000002</c:v>
                </c:pt>
                <c:pt idx="4045">
                  <c:v>2.0372499999999998</c:v>
                </c:pt>
                <c:pt idx="4046">
                  <c:v>2.0690599999999999</c:v>
                </c:pt>
                <c:pt idx="4047">
                  <c:v>2.0690599999999999</c:v>
                </c:pt>
                <c:pt idx="4048">
                  <c:v>2.0690599999999999</c:v>
                </c:pt>
                <c:pt idx="4049">
                  <c:v>2.0056700000000003</c:v>
                </c:pt>
                <c:pt idx="4050">
                  <c:v>2.01831</c:v>
                </c:pt>
                <c:pt idx="4051">
                  <c:v>1.99315</c:v>
                </c:pt>
                <c:pt idx="4052">
                  <c:v>1.9437099999999998</c:v>
                </c:pt>
                <c:pt idx="4053">
                  <c:v>1.9305599999999998</c:v>
                </c:pt>
                <c:pt idx="4054">
                  <c:v>1.9305599999999998</c:v>
                </c:pt>
                <c:pt idx="4055">
                  <c:v>1.9305599999999998</c:v>
                </c:pt>
                <c:pt idx="4056">
                  <c:v>1.9686300000000001</c:v>
                </c:pt>
                <c:pt idx="4057">
                  <c:v>1.9588299999999998</c:v>
                </c:pt>
                <c:pt idx="4058">
                  <c:v>1.8994</c:v>
                </c:pt>
                <c:pt idx="4059">
                  <c:v>1.9432600000000004</c:v>
                </c:pt>
                <c:pt idx="4060">
                  <c:v>1.99207</c:v>
                </c:pt>
                <c:pt idx="4061">
                  <c:v>1.99207</c:v>
                </c:pt>
                <c:pt idx="4062">
                  <c:v>1.99207</c:v>
                </c:pt>
                <c:pt idx="4063">
                  <c:v>2.03003</c:v>
                </c:pt>
                <c:pt idx="4064">
                  <c:v>2.0489099999999998</c:v>
                </c:pt>
                <c:pt idx="4065">
                  <c:v>1.9825500000000003</c:v>
                </c:pt>
                <c:pt idx="4066">
                  <c:v>2.0151599999999998</c:v>
                </c:pt>
                <c:pt idx="4067">
                  <c:v>1.96787</c:v>
                </c:pt>
                <c:pt idx="4068">
                  <c:v>1.96787</c:v>
                </c:pt>
                <c:pt idx="4069">
                  <c:v>1.96787</c:v>
                </c:pt>
                <c:pt idx="4070">
                  <c:v>1.9551799999999999</c:v>
                </c:pt>
                <c:pt idx="4071">
                  <c:v>2.0082900000000001</c:v>
                </c:pt>
                <c:pt idx="4072">
                  <c:v>1.9539200000000001</c:v>
                </c:pt>
                <c:pt idx="4073">
                  <c:v>1.9539200000000001</c:v>
                </c:pt>
                <c:pt idx="4074">
                  <c:v>1.9227800000000004</c:v>
                </c:pt>
                <c:pt idx="4075">
                  <c:v>1.9227800000000004</c:v>
                </c:pt>
                <c:pt idx="4076">
                  <c:v>1.9227800000000004</c:v>
                </c:pt>
                <c:pt idx="4077">
                  <c:v>1.8236699999999999</c:v>
                </c:pt>
                <c:pt idx="4078">
                  <c:v>1.8599699999999997</c:v>
                </c:pt>
                <c:pt idx="4079">
                  <c:v>1.8510399999999998</c:v>
                </c:pt>
                <c:pt idx="4080">
                  <c:v>1.8956900000000001</c:v>
                </c:pt>
                <c:pt idx="4081">
                  <c:v>1.8766400000000001</c:v>
                </c:pt>
                <c:pt idx="4082">
                  <c:v>1.8766400000000001</c:v>
                </c:pt>
                <c:pt idx="4083">
                  <c:v>1.8766400000000001</c:v>
                </c:pt>
                <c:pt idx="4084">
                  <c:v>1.8792199999999997</c:v>
                </c:pt>
                <c:pt idx="4085">
                  <c:v>1.9900600000000002</c:v>
                </c:pt>
                <c:pt idx="4086">
                  <c:v>2.04217</c:v>
                </c:pt>
                <c:pt idx="4087">
                  <c:v>2.05768</c:v>
                </c:pt>
                <c:pt idx="4088">
                  <c:v>2.0388200000000003</c:v>
                </c:pt>
                <c:pt idx="4089">
                  <c:v>2.0388200000000003</c:v>
                </c:pt>
                <c:pt idx="4090">
                  <c:v>2.0388200000000003</c:v>
                </c:pt>
                <c:pt idx="4091">
                  <c:v>2.0114000000000001</c:v>
                </c:pt>
                <c:pt idx="4092">
                  <c:v>1.9900799999999998</c:v>
                </c:pt>
                <c:pt idx="4093">
                  <c:v>1.9951399999999997</c:v>
                </c:pt>
                <c:pt idx="4094">
                  <c:v>2.0130100000000004</c:v>
                </c:pt>
                <c:pt idx="4095">
                  <c:v>2.0701799999999997</c:v>
                </c:pt>
                <c:pt idx="4096">
                  <c:v>2.0701799999999997</c:v>
                </c:pt>
                <c:pt idx="4097">
                  <c:v>2.0701799999999997</c:v>
                </c:pt>
                <c:pt idx="4098">
                  <c:v>2.0240500000000003</c:v>
                </c:pt>
                <c:pt idx="4099">
                  <c:v>2.0548099999999998</c:v>
                </c:pt>
                <c:pt idx="4100">
                  <c:v>2.0567800000000003</c:v>
                </c:pt>
                <c:pt idx="4101">
                  <c:v>2.0504799999999999</c:v>
                </c:pt>
                <c:pt idx="4102">
                  <c:v>2.0414299999999996</c:v>
                </c:pt>
                <c:pt idx="4103">
                  <c:v>2.0414299999999996</c:v>
                </c:pt>
                <c:pt idx="4104">
                  <c:v>2.0414299999999996</c:v>
                </c:pt>
                <c:pt idx="4105">
                  <c:v>2.07464</c:v>
                </c:pt>
                <c:pt idx="4106">
                  <c:v>2.0652600000000003</c:v>
                </c:pt>
                <c:pt idx="4107">
                  <c:v>2.0631399999999998</c:v>
                </c:pt>
                <c:pt idx="4108">
                  <c:v>2.0819299999999998</c:v>
                </c:pt>
                <c:pt idx="4109">
                  <c:v>2.0354200000000002</c:v>
                </c:pt>
                <c:pt idx="4110">
                  <c:v>2.0354200000000002</c:v>
                </c:pt>
                <c:pt idx="4111">
                  <c:v>2.0354200000000002</c:v>
                </c:pt>
                <c:pt idx="4112">
                  <c:v>2.0505500000000003</c:v>
                </c:pt>
                <c:pt idx="4113">
                  <c:v>2.1107600000000004</c:v>
                </c:pt>
                <c:pt idx="4114">
                  <c:v>2.1389800000000001</c:v>
                </c:pt>
                <c:pt idx="4115">
                  <c:v>2.08487</c:v>
                </c:pt>
                <c:pt idx="4116">
                  <c:v>2.1246499999999999</c:v>
                </c:pt>
                <c:pt idx="4117">
                  <c:v>2.1246499999999999</c:v>
                </c:pt>
                <c:pt idx="4118">
                  <c:v>2.1246499999999999</c:v>
                </c:pt>
                <c:pt idx="4119">
                  <c:v>2.15639</c:v>
                </c:pt>
                <c:pt idx="4120">
                  <c:v>2.1561399999999997</c:v>
                </c:pt>
                <c:pt idx="4121">
                  <c:v>2.17543</c:v>
                </c:pt>
                <c:pt idx="4122">
                  <c:v>2.1518600000000001</c:v>
                </c:pt>
                <c:pt idx="4123">
                  <c:v>2.2203300000000001</c:v>
                </c:pt>
                <c:pt idx="4124">
                  <c:v>2.2203300000000001</c:v>
                </c:pt>
                <c:pt idx="4125">
                  <c:v>2.2203300000000001</c:v>
                </c:pt>
                <c:pt idx="4126">
                  <c:v>2.26058</c:v>
                </c:pt>
                <c:pt idx="4127">
                  <c:v>2.2608999999999999</c:v>
                </c:pt>
                <c:pt idx="4128">
                  <c:v>2.2669099999999998</c:v>
                </c:pt>
                <c:pt idx="4129">
                  <c:v>2.2422900000000001</c:v>
                </c:pt>
                <c:pt idx="4130">
                  <c:v>2.2562099999999998</c:v>
                </c:pt>
                <c:pt idx="4131">
                  <c:v>2.2562099999999998</c:v>
                </c:pt>
                <c:pt idx="4132">
                  <c:v>2.2562099999999998</c:v>
                </c:pt>
                <c:pt idx="4133">
                  <c:v>2.2398800000000003</c:v>
                </c:pt>
                <c:pt idx="4134">
                  <c:v>2.2735400000000001</c:v>
                </c:pt>
                <c:pt idx="4135">
                  <c:v>2.3024800000000001</c:v>
                </c:pt>
                <c:pt idx="4136">
                  <c:v>2.2925599999999999</c:v>
                </c:pt>
                <c:pt idx="4137">
                  <c:v>2.2975300000000001</c:v>
                </c:pt>
                <c:pt idx="4138">
                  <c:v>2.2975300000000001</c:v>
                </c:pt>
                <c:pt idx="4139">
                  <c:v>2.2975300000000001</c:v>
                </c:pt>
                <c:pt idx="4140">
                  <c:v>2.2742199999999997</c:v>
                </c:pt>
                <c:pt idx="4141">
                  <c:v>2.3012600000000001</c:v>
                </c:pt>
                <c:pt idx="4142">
                  <c:v>2.3162399999999996</c:v>
                </c:pt>
                <c:pt idx="4143">
                  <c:v>2.3540799999999997</c:v>
                </c:pt>
                <c:pt idx="4144">
                  <c:v>2.3110399999999998</c:v>
                </c:pt>
                <c:pt idx="4145">
                  <c:v>2.3110399999999998</c:v>
                </c:pt>
                <c:pt idx="4146">
                  <c:v>2.3110399999999998</c:v>
                </c:pt>
                <c:pt idx="4147">
                  <c:v>2.3539899999999996</c:v>
                </c:pt>
                <c:pt idx="4148">
                  <c:v>2.34789</c:v>
                </c:pt>
                <c:pt idx="4149">
                  <c:v>2.3321999999999998</c:v>
                </c:pt>
                <c:pt idx="4150">
                  <c:v>2.2821500000000001</c:v>
                </c:pt>
                <c:pt idx="4151">
                  <c:v>2.3097500000000002</c:v>
                </c:pt>
                <c:pt idx="4152">
                  <c:v>2.3097500000000002</c:v>
                </c:pt>
                <c:pt idx="4153">
                  <c:v>2.3097500000000002</c:v>
                </c:pt>
                <c:pt idx="4154">
                  <c:v>2.2922099999999999</c:v>
                </c:pt>
                <c:pt idx="4155">
                  <c:v>2.2903899999999999</c:v>
                </c:pt>
                <c:pt idx="4156">
                  <c:v>2.3134800000000002</c:v>
                </c:pt>
                <c:pt idx="4157">
                  <c:v>2.3019600000000002</c:v>
                </c:pt>
                <c:pt idx="4158">
                  <c:v>2.2821199999999999</c:v>
                </c:pt>
                <c:pt idx="4159">
                  <c:v>2.2821199999999999</c:v>
                </c:pt>
                <c:pt idx="4160">
                  <c:v>2.2821199999999999</c:v>
                </c:pt>
                <c:pt idx="4161">
                  <c:v>2.2873299999999999</c:v>
                </c:pt>
                <c:pt idx="4162">
                  <c:v>2.2569899999999996</c:v>
                </c:pt>
                <c:pt idx="4163">
                  <c:v>2.3073200000000003</c:v>
                </c:pt>
                <c:pt idx="4164">
                  <c:v>2.31623</c:v>
                </c:pt>
                <c:pt idx="4165">
                  <c:v>2.3031799999999998</c:v>
                </c:pt>
                <c:pt idx="4166">
                  <c:v>2.3031799999999998</c:v>
                </c:pt>
                <c:pt idx="4167">
                  <c:v>2.3031799999999998</c:v>
                </c:pt>
                <c:pt idx="4168">
                  <c:v>2.3031799999999998</c:v>
                </c:pt>
                <c:pt idx="4169">
                  <c:v>2.3031799999999998</c:v>
                </c:pt>
                <c:pt idx="4170">
                  <c:v>2.3079699999999996</c:v>
                </c:pt>
                <c:pt idx="4171">
                  <c:v>2.2593000000000001</c:v>
                </c:pt>
                <c:pt idx="4172">
                  <c:v>2.2661899999999999</c:v>
                </c:pt>
                <c:pt idx="4173">
                  <c:v>2.2661899999999999</c:v>
                </c:pt>
                <c:pt idx="4174">
                  <c:v>2.2661899999999999</c:v>
                </c:pt>
                <c:pt idx="4175">
                  <c:v>2.2661899999999999</c:v>
                </c:pt>
                <c:pt idx="4176">
                  <c:v>2.2179699999999998</c:v>
                </c:pt>
                <c:pt idx="4177">
                  <c:v>2.2641</c:v>
                </c:pt>
                <c:pt idx="4178">
                  <c:v>2.2579699999999998</c:v>
                </c:pt>
                <c:pt idx="4179">
                  <c:v>2.3039099999999997</c:v>
                </c:pt>
                <c:pt idx="4180">
                  <c:v>2.3039099999999997</c:v>
                </c:pt>
                <c:pt idx="4181">
                  <c:v>2.3039099999999997</c:v>
                </c:pt>
                <c:pt idx="4182">
                  <c:v>2.3210000000000002</c:v>
                </c:pt>
                <c:pt idx="4183">
                  <c:v>2.31338</c:v>
                </c:pt>
                <c:pt idx="4184">
                  <c:v>2.34056</c:v>
                </c:pt>
                <c:pt idx="4185">
                  <c:v>2.38653</c:v>
                </c:pt>
                <c:pt idx="4186">
                  <c:v>2.4145700000000003</c:v>
                </c:pt>
                <c:pt idx="4187">
                  <c:v>2.4145700000000003</c:v>
                </c:pt>
                <c:pt idx="4188">
                  <c:v>2.4145700000000003</c:v>
                </c:pt>
                <c:pt idx="4189">
                  <c:v>2.4361199999999998</c:v>
                </c:pt>
                <c:pt idx="4190">
                  <c:v>2.41967</c:v>
                </c:pt>
                <c:pt idx="4191">
                  <c:v>2.4245300000000003</c:v>
                </c:pt>
                <c:pt idx="4192">
                  <c:v>2.45011</c:v>
                </c:pt>
                <c:pt idx="4193">
                  <c:v>2.4616599999999997</c:v>
                </c:pt>
                <c:pt idx="4194">
                  <c:v>2.4616599999999997</c:v>
                </c:pt>
                <c:pt idx="4195">
                  <c:v>2.4616599999999997</c:v>
                </c:pt>
                <c:pt idx="4196">
                  <c:v>2.4601799999999998</c:v>
                </c:pt>
                <c:pt idx="4197">
                  <c:v>2.4727800000000002</c:v>
                </c:pt>
                <c:pt idx="4198">
                  <c:v>2.4590500000000004</c:v>
                </c:pt>
                <c:pt idx="4199">
                  <c:v>2.4590500000000004</c:v>
                </c:pt>
                <c:pt idx="4200">
                  <c:v>2.4580100000000003</c:v>
                </c:pt>
                <c:pt idx="4201">
                  <c:v>2.4580100000000003</c:v>
                </c:pt>
                <c:pt idx="4202">
                  <c:v>2.4580100000000003</c:v>
                </c:pt>
                <c:pt idx="4203">
                  <c:v>2.4395100000000003</c:v>
                </c:pt>
                <c:pt idx="4204">
                  <c:v>2.4345100000000004</c:v>
                </c:pt>
                <c:pt idx="4205">
                  <c:v>2.4416799999999999</c:v>
                </c:pt>
                <c:pt idx="4206">
                  <c:v>2.4153699999999998</c:v>
                </c:pt>
                <c:pt idx="4207">
                  <c:v>2.4289499999999999</c:v>
                </c:pt>
                <c:pt idx="4208">
                  <c:v>2.4289499999999999</c:v>
                </c:pt>
                <c:pt idx="4209">
                  <c:v>2.4289499999999999</c:v>
                </c:pt>
                <c:pt idx="4210">
                  <c:v>2.4321799999999998</c:v>
                </c:pt>
                <c:pt idx="4211">
                  <c:v>2.4308100000000001</c:v>
                </c:pt>
                <c:pt idx="4212">
                  <c:v>2.45241</c:v>
                </c:pt>
                <c:pt idx="4213">
                  <c:v>2.4378200000000003</c:v>
                </c:pt>
                <c:pt idx="4214">
                  <c:v>2.4025300000000001</c:v>
                </c:pt>
                <c:pt idx="4215">
                  <c:v>2.4025300000000001</c:v>
                </c:pt>
                <c:pt idx="4216">
                  <c:v>2.4025300000000001</c:v>
                </c:pt>
                <c:pt idx="4217">
                  <c:v>2.4083899999999998</c:v>
                </c:pt>
                <c:pt idx="4218">
                  <c:v>2.4060799999999998</c:v>
                </c:pt>
                <c:pt idx="4219">
                  <c:v>2.3524000000000003</c:v>
                </c:pt>
                <c:pt idx="4220">
                  <c:v>2.3622199999999998</c:v>
                </c:pt>
                <c:pt idx="4221">
                  <c:v>2.3372800000000002</c:v>
                </c:pt>
                <c:pt idx="4222">
                  <c:v>2.3372800000000002</c:v>
                </c:pt>
                <c:pt idx="4223">
                  <c:v>2.3372800000000002</c:v>
                </c:pt>
                <c:pt idx="4224">
                  <c:v>2.3472600000000003</c:v>
                </c:pt>
                <c:pt idx="4225">
                  <c:v>2.3530799999999998</c:v>
                </c:pt>
                <c:pt idx="4226">
                  <c:v>2.3490700000000002</c:v>
                </c:pt>
                <c:pt idx="4227">
                  <c:v>2.3340799999999997</c:v>
                </c:pt>
                <c:pt idx="4228">
                  <c:v>2.3288899999999999</c:v>
                </c:pt>
                <c:pt idx="4229">
                  <c:v>2.3288899999999999</c:v>
                </c:pt>
                <c:pt idx="4230">
                  <c:v>2.3288899999999999</c:v>
                </c:pt>
                <c:pt idx="4231">
                  <c:v>2.2927300000000002</c:v>
                </c:pt>
                <c:pt idx="4232">
                  <c:v>2.3115700000000001</c:v>
                </c:pt>
                <c:pt idx="4233">
                  <c:v>2.3239000000000001</c:v>
                </c:pt>
                <c:pt idx="4234">
                  <c:v>2.3481700000000001</c:v>
                </c:pt>
                <c:pt idx="4235">
                  <c:v>2.3648600000000002</c:v>
                </c:pt>
                <c:pt idx="4236">
                  <c:v>2.3648600000000002</c:v>
                </c:pt>
                <c:pt idx="4237">
                  <c:v>2.3648600000000002</c:v>
                </c:pt>
                <c:pt idx="4238">
                  <c:v>2.3645900000000002</c:v>
                </c:pt>
                <c:pt idx="4239">
                  <c:v>2.3852800000000003</c:v>
                </c:pt>
                <c:pt idx="4240">
                  <c:v>2.3565</c:v>
                </c:pt>
                <c:pt idx="4241">
                  <c:v>2.3862299999999999</c:v>
                </c:pt>
                <c:pt idx="4242">
                  <c:v>2.2908000000000004</c:v>
                </c:pt>
                <c:pt idx="4243">
                  <c:v>2.2908000000000004</c:v>
                </c:pt>
                <c:pt idx="4244">
                  <c:v>2.2908000000000004</c:v>
                </c:pt>
                <c:pt idx="4245">
                  <c:v>2.2768099999999998</c:v>
                </c:pt>
                <c:pt idx="4246">
                  <c:v>2.22139</c:v>
                </c:pt>
                <c:pt idx="4247">
                  <c:v>2.2521599999999999</c:v>
                </c:pt>
                <c:pt idx="4248">
                  <c:v>2.16675</c:v>
                </c:pt>
                <c:pt idx="4249">
                  <c:v>2.19957</c:v>
                </c:pt>
                <c:pt idx="4250">
                  <c:v>2.19957</c:v>
                </c:pt>
                <c:pt idx="4251">
                  <c:v>2.19957</c:v>
                </c:pt>
                <c:pt idx="4252">
                  <c:v>2.1459299999999999</c:v>
                </c:pt>
                <c:pt idx="4253">
                  <c:v>2.17292</c:v>
                </c:pt>
                <c:pt idx="4254">
                  <c:v>2.2119599999999999</c:v>
                </c:pt>
                <c:pt idx="4255">
                  <c:v>2.1810100000000001</c:v>
                </c:pt>
                <c:pt idx="4256">
                  <c:v>2.1689400000000001</c:v>
                </c:pt>
                <c:pt idx="4257">
                  <c:v>2.1689400000000001</c:v>
                </c:pt>
                <c:pt idx="4258">
                  <c:v>2.1689400000000001</c:v>
                </c:pt>
                <c:pt idx="4259">
                  <c:v>2.1567399999999997</c:v>
                </c:pt>
                <c:pt idx="4260">
                  <c:v>2.2119599999999999</c:v>
                </c:pt>
                <c:pt idx="4261">
                  <c:v>2.2237600000000004</c:v>
                </c:pt>
                <c:pt idx="4262">
                  <c:v>2.2651300000000001</c:v>
                </c:pt>
                <c:pt idx="4263">
                  <c:v>2.2860100000000001</c:v>
                </c:pt>
                <c:pt idx="4264">
                  <c:v>2.2860100000000001</c:v>
                </c:pt>
                <c:pt idx="4265">
                  <c:v>2.2860100000000001</c:v>
                </c:pt>
                <c:pt idx="4266">
                  <c:v>2.3029899999999999</c:v>
                </c:pt>
                <c:pt idx="4267">
                  <c:v>2.3023500000000001</c:v>
                </c:pt>
                <c:pt idx="4268">
                  <c:v>2.2888500000000001</c:v>
                </c:pt>
                <c:pt idx="4269">
                  <c:v>2.2745199999999999</c:v>
                </c:pt>
                <c:pt idx="4270">
                  <c:v>2.2745199999999999</c:v>
                </c:pt>
                <c:pt idx="4271">
                  <c:v>2.2745199999999999</c:v>
                </c:pt>
                <c:pt idx="4272">
                  <c:v>2.2745199999999999</c:v>
                </c:pt>
                <c:pt idx="4273">
                  <c:v>2.2745199999999999</c:v>
                </c:pt>
                <c:pt idx="4274">
                  <c:v>2.3217699999999999</c:v>
                </c:pt>
                <c:pt idx="4275">
                  <c:v>2.3329</c:v>
                </c:pt>
                <c:pt idx="4276">
                  <c:v>2.3252600000000001</c:v>
                </c:pt>
                <c:pt idx="4277">
                  <c:v>2.34829</c:v>
                </c:pt>
                <c:pt idx="4278">
                  <c:v>2.34829</c:v>
                </c:pt>
                <c:pt idx="4279">
                  <c:v>2.34829</c:v>
                </c:pt>
                <c:pt idx="4280">
                  <c:v>2.3565200000000002</c:v>
                </c:pt>
                <c:pt idx="4281">
                  <c:v>2.35107</c:v>
                </c:pt>
                <c:pt idx="4282">
                  <c:v>2.3598000000000003</c:v>
                </c:pt>
                <c:pt idx="4283">
                  <c:v>2.35398</c:v>
                </c:pt>
                <c:pt idx="4284">
                  <c:v>2.3269000000000002</c:v>
                </c:pt>
                <c:pt idx="4285">
                  <c:v>2.3269000000000002</c:v>
                </c:pt>
                <c:pt idx="4286">
                  <c:v>2.3269000000000002</c:v>
                </c:pt>
                <c:pt idx="4287">
                  <c:v>2.30254</c:v>
                </c:pt>
                <c:pt idx="4288">
                  <c:v>2.30254</c:v>
                </c:pt>
                <c:pt idx="4289">
                  <c:v>2.29338</c:v>
                </c:pt>
                <c:pt idx="4290">
                  <c:v>2.2867800000000003</c:v>
                </c:pt>
                <c:pt idx="4291">
                  <c:v>2.3010000000000002</c:v>
                </c:pt>
                <c:pt idx="4292">
                  <c:v>2.3010000000000002</c:v>
                </c:pt>
                <c:pt idx="4293">
                  <c:v>2.3010000000000002</c:v>
                </c:pt>
                <c:pt idx="4294">
                  <c:v>2.3182700000000001</c:v>
                </c:pt>
                <c:pt idx="4295">
                  <c:v>2.2901199999999999</c:v>
                </c:pt>
                <c:pt idx="4296">
                  <c:v>2.24125</c:v>
                </c:pt>
                <c:pt idx="4297">
                  <c:v>2.2187600000000001</c:v>
                </c:pt>
                <c:pt idx="4298">
                  <c:v>2.22553</c:v>
                </c:pt>
                <c:pt idx="4299">
                  <c:v>2.22553</c:v>
                </c:pt>
                <c:pt idx="4300">
                  <c:v>2.22553</c:v>
                </c:pt>
                <c:pt idx="4301">
                  <c:v>2.2743000000000002</c:v>
                </c:pt>
                <c:pt idx="4302">
                  <c:v>2.27515</c:v>
                </c:pt>
                <c:pt idx="4303">
                  <c:v>2.26647</c:v>
                </c:pt>
                <c:pt idx="4304">
                  <c:v>2.2616300000000003</c:v>
                </c:pt>
                <c:pt idx="4305">
                  <c:v>2.25319</c:v>
                </c:pt>
                <c:pt idx="4306">
                  <c:v>2.25319</c:v>
                </c:pt>
                <c:pt idx="4307">
                  <c:v>2.25319</c:v>
                </c:pt>
                <c:pt idx="4308">
                  <c:v>2.2616000000000001</c:v>
                </c:pt>
                <c:pt idx="4309">
                  <c:v>2.2534200000000002</c:v>
                </c:pt>
                <c:pt idx="4310">
                  <c:v>2.2381199999999999</c:v>
                </c:pt>
                <c:pt idx="4311">
                  <c:v>2.2680100000000003</c:v>
                </c:pt>
                <c:pt idx="4312">
                  <c:v>2.2866399999999998</c:v>
                </c:pt>
                <c:pt idx="4313">
                  <c:v>2.2866399999999998</c:v>
                </c:pt>
                <c:pt idx="4314">
                  <c:v>2.2866399999999998</c:v>
                </c:pt>
                <c:pt idx="4315">
                  <c:v>2.2761199999999997</c:v>
                </c:pt>
                <c:pt idx="4316">
                  <c:v>2.28139</c:v>
                </c:pt>
                <c:pt idx="4317">
                  <c:v>2.2593400000000003</c:v>
                </c:pt>
                <c:pt idx="4318">
                  <c:v>2.2096900000000002</c:v>
                </c:pt>
                <c:pt idx="4319">
                  <c:v>2.2305300000000003</c:v>
                </c:pt>
                <c:pt idx="4320">
                  <c:v>2.2305300000000003</c:v>
                </c:pt>
                <c:pt idx="4321">
                  <c:v>2.2305300000000003</c:v>
                </c:pt>
                <c:pt idx="4322">
                  <c:v>2.2608299999999999</c:v>
                </c:pt>
                <c:pt idx="4323">
                  <c:v>2.2562800000000003</c:v>
                </c:pt>
                <c:pt idx="4324">
                  <c:v>2.1869999999999998</c:v>
                </c:pt>
                <c:pt idx="4325">
                  <c:v>2.1869999999999998</c:v>
                </c:pt>
                <c:pt idx="4326">
                  <c:v>2.2096900000000002</c:v>
                </c:pt>
                <c:pt idx="4327">
                  <c:v>2.2096900000000002</c:v>
                </c:pt>
                <c:pt idx="4328">
                  <c:v>2.2096900000000002</c:v>
                </c:pt>
                <c:pt idx="4329">
                  <c:v>2.2463600000000001</c:v>
                </c:pt>
                <c:pt idx="4330">
                  <c:v>2.2181500000000001</c:v>
                </c:pt>
                <c:pt idx="4331">
                  <c:v>2.1994099999999999</c:v>
                </c:pt>
                <c:pt idx="4332">
                  <c:v>2.22309</c:v>
                </c:pt>
                <c:pt idx="4333">
                  <c:v>2.2321999999999997</c:v>
                </c:pt>
                <c:pt idx="4334">
                  <c:v>2.2321999999999997</c:v>
                </c:pt>
                <c:pt idx="4335">
                  <c:v>2.2321999999999997</c:v>
                </c:pt>
                <c:pt idx="4336">
                  <c:v>2.2321999999999997</c:v>
                </c:pt>
                <c:pt idx="4337">
                  <c:v>2.2212700000000001</c:v>
                </c:pt>
                <c:pt idx="4338">
                  <c:v>2.2656399999999999</c:v>
                </c:pt>
                <c:pt idx="4339">
                  <c:v>2.2861599999999997</c:v>
                </c:pt>
                <c:pt idx="4340">
                  <c:v>2.3316699999999999</c:v>
                </c:pt>
                <c:pt idx="4341">
                  <c:v>2.3316699999999999</c:v>
                </c:pt>
                <c:pt idx="4342">
                  <c:v>2.3316699999999999</c:v>
                </c:pt>
                <c:pt idx="4343">
                  <c:v>2.34049</c:v>
                </c:pt>
                <c:pt idx="4344">
                  <c:v>2.37852</c:v>
                </c:pt>
                <c:pt idx="4345">
                  <c:v>2.3555799999999998</c:v>
                </c:pt>
                <c:pt idx="4346">
                  <c:v>2.3093300000000001</c:v>
                </c:pt>
                <c:pt idx="4347">
                  <c:v>2.2559299999999998</c:v>
                </c:pt>
                <c:pt idx="4348">
                  <c:v>2.2559299999999998</c:v>
                </c:pt>
                <c:pt idx="4349">
                  <c:v>2.2559299999999998</c:v>
                </c:pt>
                <c:pt idx="4350">
                  <c:v>2.2417500000000001</c:v>
                </c:pt>
                <c:pt idx="4351">
                  <c:v>2.2682699999999998</c:v>
                </c:pt>
                <c:pt idx="4352">
                  <c:v>2.3079999999999998</c:v>
                </c:pt>
                <c:pt idx="4353">
                  <c:v>2.3084600000000002</c:v>
                </c:pt>
                <c:pt idx="4354">
                  <c:v>2.31243</c:v>
                </c:pt>
                <c:pt idx="4355">
                  <c:v>2.31243</c:v>
                </c:pt>
                <c:pt idx="4356">
                  <c:v>2.31243</c:v>
                </c:pt>
                <c:pt idx="4357">
                  <c:v>2.3364499999999997</c:v>
                </c:pt>
                <c:pt idx="4358">
                  <c:v>2.35629</c:v>
                </c:pt>
                <c:pt idx="4359">
                  <c:v>2.34748</c:v>
                </c:pt>
                <c:pt idx="4360">
                  <c:v>2.2985600000000002</c:v>
                </c:pt>
                <c:pt idx="4361">
                  <c:v>2.2528299999999999</c:v>
                </c:pt>
                <c:pt idx="4362">
                  <c:v>2.2528299999999999</c:v>
                </c:pt>
                <c:pt idx="4363">
                  <c:v>2.2528299999999999</c:v>
                </c:pt>
                <c:pt idx="4364">
                  <c:v>2.2329699999999999</c:v>
                </c:pt>
                <c:pt idx="4365">
                  <c:v>2.2792699999999999</c:v>
                </c:pt>
                <c:pt idx="4366">
                  <c:v>2.3100999999999998</c:v>
                </c:pt>
                <c:pt idx="4367">
                  <c:v>2.3504099999999997</c:v>
                </c:pt>
                <c:pt idx="4368">
                  <c:v>2.3849499999999999</c:v>
                </c:pt>
                <c:pt idx="4369">
                  <c:v>2.3849499999999999</c:v>
                </c:pt>
                <c:pt idx="4370">
                  <c:v>2.3849499999999999</c:v>
                </c:pt>
                <c:pt idx="4371">
                  <c:v>2.3819699999999999</c:v>
                </c:pt>
                <c:pt idx="4372">
                  <c:v>2.3827199999999999</c:v>
                </c:pt>
                <c:pt idx="4373">
                  <c:v>2.4032</c:v>
                </c:pt>
                <c:pt idx="4374">
                  <c:v>2.4074499999999999</c:v>
                </c:pt>
                <c:pt idx="4375">
                  <c:v>2.4097399999999998</c:v>
                </c:pt>
                <c:pt idx="4376">
                  <c:v>2.4097399999999998</c:v>
                </c:pt>
                <c:pt idx="4377">
                  <c:v>2.4097399999999998</c:v>
                </c:pt>
                <c:pt idx="4378">
                  <c:v>2.4067500000000002</c:v>
                </c:pt>
                <c:pt idx="4379">
                  <c:v>2.4411300000000002</c:v>
                </c:pt>
                <c:pt idx="4380">
                  <c:v>2.4852399999999997</c:v>
                </c:pt>
                <c:pt idx="4381">
                  <c:v>2.4876499999999999</c:v>
                </c:pt>
                <c:pt idx="4382">
                  <c:v>2.4599600000000001</c:v>
                </c:pt>
                <c:pt idx="4383">
                  <c:v>2.4599600000000001</c:v>
                </c:pt>
                <c:pt idx="4384">
                  <c:v>2.4599600000000001</c:v>
                </c:pt>
                <c:pt idx="4385">
                  <c:v>2.4608400000000001</c:v>
                </c:pt>
                <c:pt idx="4386">
                  <c:v>2.4751999999999996</c:v>
                </c:pt>
                <c:pt idx="4387">
                  <c:v>2.4255800000000001</c:v>
                </c:pt>
                <c:pt idx="4388">
                  <c:v>2.40421</c:v>
                </c:pt>
                <c:pt idx="4389">
                  <c:v>2.4196300000000002</c:v>
                </c:pt>
                <c:pt idx="4390">
                  <c:v>2.4196300000000002</c:v>
                </c:pt>
                <c:pt idx="4391">
                  <c:v>2.4196300000000002</c:v>
                </c:pt>
                <c:pt idx="4392">
                  <c:v>2.4097399999999998</c:v>
                </c:pt>
                <c:pt idx="4393">
                  <c:v>2.4045799999999997</c:v>
                </c:pt>
                <c:pt idx="4394">
                  <c:v>2.4261300000000001</c:v>
                </c:pt>
                <c:pt idx="4395">
                  <c:v>2.44415</c:v>
                </c:pt>
                <c:pt idx="4396">
                  <c:v>2.42062</c:v>
                </c:pt>
                <c:pt idx="4397">
                  <c:v>2.42062</c:v>
                </c:pt>
                <c:pt idx="4398">
                  <c:v>2.42062</c:v>
                </c:pt>
                <c:pt idx="4399">
                  <c:v>2.3922300000000001</c:v>
                </c:pt>
                <c:pt idx="4400">
                  <c:v>2.3992900000000001</c:v>
                </c:pt>
                <c:pt idx="4401">
                  <c:v>2.3514200000000001</c:v>
                </c:pt>
                <c:pt idx="4402">
                  <c:v>2.3343099999999999</c:v>
                </c:pt>
                <c:pt idx="4403">
                  <c:v>2.3298899999999998</c:v>
                </c:pt>
                <c:pt idx="4404">
                  <c:v>2.3298899999999998</c:v>
                </c:pt>
                <c:pt idx="4405">
                  <c:v>2.3298899999999998</c:v>
                </c:pt>
                <c:pt idx="4406">
                  <c:v>2.3099099999999999</c:v>
                </c:pt>
                <c:pt idx="4407">
                  <c:v>2.3205</c:v>
                </c:pt>
                <c:pt idx="4408">
                  <c:v>2.3417199999999996</c:v>
                </c:pt>
                <c:pt idx="4409">
                  <c:v>2.3523499999999999</c:v>
                </c:pt>
                <c:pt idx="4410">
                  <c:v>2.3107699999999998</c:v>
                </c:pt>
                <c:pt idx="4411">
                  <c:v>2.3107699999999998</c:v>
                </c:pt>
                <c:pt idx="4412">
                  <c:v>2.3107699999999998</c:v>
                </c:pt>
                <c:pt idx="4413">
                  <c:v>2.3245900000000002</c:v>
                </c:pt>
                <c:pt idx="4414">
                  <c:v>2.3480700000000003</c:v>
                </c:pt>
                <c:pt idx="4415">
                  <c:v>2.3915900000000003</c:v>
                </c:pt>
                <c:pt idx="4416">
                  <c:v>2.4027699999999999</c:v>
                </c:pt>
                <c:pt idx="4417">
                  <c:v>2.3970700000000003</c:v>
                </c:pt>
                <c:pt idx="4418">
                  <c:v>2.3970700000000003</c:v>
                </c:pt>
                <c:pt idx="4419">
                  <c:v>2.3970700000000003</c:v>
                </c:pt>
                <c:pt idx="4420">
                  <c:v>2.43702</c:v>
                </c:pt>
                <c:pt idx="4421">
                  <c:v>2.4300700000000002</c:v>
                </c:pt>
                <c:pt idx="4422">
                  <c:v>2.41</c:v>
                </c:pt>
                <c:pt idx="4423">
                  <c:v>2.3679000000000001</c:v>
                </c:pt>
                <c:pt idx="4424">
                  <c:v>2.3571800000000001</c:v>
                </c:pt>
                <c:pt idx="4425">
                  <c:v>2.3571800000000001</c:v>
                </c:pt>
                <c:pt idx="4426">
                  <c:v>2.3571800000000001</c:v>
                </c:pt>
                <c:pt idx="4427">
                  <c:v>2.3885000000000001</c:v>
                </c:pt>
                <c:pt idx="4428">
                  <c:v>2.3895900000000001</c:v>
                </c:pt>
                <c:pt idx="4429">
                  <c:v>2.3738000000000001</c:v>
                </c:pt>
                <c:pt idx="4430">
                  <c:v>2.4079299999999999</c:v>
                </c:pt>
                <c:pt idx="4431">
                  <c:v>2.4641299999999999</c:v>
                </c:pt>
                <c:pt idx="4432">
                  <c:v>2.4641299999999999</c:v>
                </c:pt>
                <c:pt idx="4433">
                  <c:v>2.4641299999999999</c:v>
                </c:pt>
                <c:pt idx="4434">
                  <c:v>2.4498600000000001</c:v>
                </c:pt>
                <c:pt idx="4435">
                  <c:v>2.43187</c:v>
                </c:pt>
                <c:pt idx="4436">
                  <c:v>2.40707</c:v>
                </c:pt>
                <c:pt idx="4437">
                  <c:v>2.36389</c:v>
                </c:pt>
                <c:pt idx="4438">
                  <c:v>2.37405</c:v>
                </c:pt>
                <c:pt idx="4439">
                  <c:v>2.37405</c:v>
                </c:pt>
                <c:pt idx="4440">
                  <c:v>2.37405</c:v>
                </c:pt>
                <c:pt idx="4441">
                  <c:v>2.3721300000000003</c:v>
                </c:pt>
                <c:pt idx="4442">
                  <c:v>2.3500399999999999</c:v>
                </c:pt>
                <c:pt idx="4443">
                  <c:v>2.3517899999999998</c:v>
                </c:pt>
                <c:pt idx="4444">
                  <c:v>2.3737600000000003</c:v>
                </c:pt>
                <c:pt idx="4445">
                  <c:v>2.3854799999999998</c:v>
                </c:pt>
                <c:pt idx="4446">
                  <c:v>2.3854799999999998</c:v>
                </c:pt>
                <c:pt idx="4447">
                  <c:v>2.3854799999999998</c:v>
                </c:pt>
                <c:pt idx="4448">
                  <c:v>2.3864699999999996</c:v>
                </c:pt>
                <c:pt idx="4449">
                  <c:v>2.3351700000000002</c:v>
                </c:pt>
                <c:pt idx="4450">
                  <c:v>2.3067899999999999</c:v>
                </c:pt>
                <c:pt idx="4451">
                  <c:v>2.3133000000000004</c:v>
                </c:pt>
                <c:pt idx="4452">
                  <c:v>2.3338400000000004</c:v>
                </c:pt>
                <c:pt idx="4453">
                  <c:v>2.3338400000000004</c:v>
                </c:pt>
                <c:pt idx="4454">
                  <c:v>2.3338400000000004</c:v>
                </c:pt>
                <c:pt idx="4455">
                  <c:v>2.34728</c:v>
                </c:pt>
                <c:pt idx="4456">
                  <c:v>2.3729100000000001</c:v>
                </c:pt>
                <c:pt idx="4457">
                  <c:v>2.3961000000000001</c:v>
                </c:pt>
                <c:pt idx="4458">
                  <c:v>2.4116200000000001</c:v>
                </c:pt>
                <c:pt idx="4459">
                  <c:v>2.4013</c:v>
                </c:pt>
                <c:pt idx="4460">
                  <c:v>2.4013</c:v>
                </c:pt>
                <c:pt idx="4461">
                  <c:v>2.4013</c:v>
                </c:pt>
                <c:pt idx="4462">
                  <c:v>2.3988200000000002</c:v>
                </c:pt>
                <c:pt idx="4463">
                  <c:v>2.41737</c:v>
                </c:pt>
                <c:pt idx="4464">
                  <c:v>2.43675</c:v>
                </c:pt>
                <c:pt idx="4465">
                  <c:v>2.39893</c:v>
                </c:pt>
                <c:pt idx="4466">
                  <c:v>2.36084</c:v>
                </c:pt>
                <c:pt idx="4467">
                  <c:v>2.36084</c:v>
                </c:pt>
                <c:pt idx="4468">
                  <c:v>2.36084</c:v>
                </c:pt>
                <c:pt idx="4469">
                  <c:v>2.3114599999999998</c:v>
                </c:pt>
                <c:pt idx="4470">
                  <c:v>2.32186</c:v>
                </c:pt>
                <c:pt idx="4471">
                  <c:v>2.3357700000000001</c:v>
                </c:pt>
                <c:pt idx="4472">
                  <c:v>2.3340799999999997</c:v>
                </c:pt>
                <c:pt idx="4473">
                  <c:v>2.34971</c:v>
                </c:pt>
                <c:pt idx="4474">
                  <c:v>2.34971</c:v>
                </c:pt>
                <c:pt idx="4475">
                  <c:v>2.34971</c:v>
                </c:pt>
                <c:pt idx="4476">
                  <c:v>2.3166199999999999</c:v>
                </c:pt>
                <c:pt idx="4477">
                  <c:v>2.3234299999999997</c:v>
                </c:pt>
                <c:pt idx="4478">
                  <c:v>2.3549899999999999</c:v>
                </c:pt>
                <c:pt idx="4479">
                  <c:v>2.3760100000000004</c:v>
                </c:pt>
                <c:pt idx="4480">
                  <c:v>2.4022100000000002</c:v>
                </c:pt>
                <c:pt idx="4481">
                  <c:v>2.4022100000000002</c:v>
                </c:pt>
                <c:pt idx="4482">
                  <c:v>2.4022100000000002</c:v>
                </c:pt>
                <c:pt idx="4483">
                  <c:v>2.4032199999999997</c:v>
                </c:pt>
                <c:pt idx="4484">
                  <c:v>2.3867099999999999</c:v>
                </c:pt>
                <c:pt idx="4485">
                  <c:v>2.3802099999999999</c:v>
                </c:pt>
                <c:pt idx="4486">
                  <c:v>2.3990200000000002</c:v>
                </c:pt>
                <c:pt idx="4487">
                  <c:v>2.3789899999999999</c:v>
                </c:pt>
                <c:pt idx="4488">
                  <c:v>2.3789899999999999</c:v>
                </c:pt>
                <c:pt idx="4489">
                  <c:v>2.3789899999999999</c:v>
                </c:pt>
                <c:pt idx="4490">
                  <c:v>2.3658399999999999</c:v>
                </c:pt>
                <c:pt idx="4491">
                  <c:v>2.4062199999999998</c:v>
                </c:pt>
                <c:pt idx="4492">
                  <c:v>2.4322300000000001</c:v>
                </c:pt>
                <c:pt idx="4493">
                  <c:v>2.4176299999999999</c:v>
                </c:pt>
                <c:pt idx="4494">
                  <c:v>2.40829</c:v>
                </c:pt>
                <c:pt idx="4495">
                  <c:v>2.40829</c:v>
                </c:pt>
                <c:pt idx="4496">
                  <c:v>2.40829</c:v>
                </c:pt>
                <c:pt idx="4497">
                  <c:v>2.4184099999999997</c:v>
                </c:pt>
                <c:pt idx="4498">
                  <c:v>2.4356399999999998</c:v>
                </c:pt>
                <c:pt idx="4499">
                  <c:v>2.4422299999999999</c:v>
                </c:pt>
                <c:pt idx="4500">
                  <c:v>2.4147399999999997</c:v>
                </c:pt>
                <c:pt idx="4501">
                  <c:v>2.4255399999999998</c:v>
                </c:pt>
                <c:pt idx="4502">
                  <c:v>2.4255399999999998</c:v>
                </c:pt>
                <c:pt idx="4503">
                  <c:v>2.4255399999999998</c:v>
                </c:pt>
                <c:pt idx="4504">
                  <c:v>2.3976500000000001</c:v>
                </c:pt>
                <c:pt idx="4505">
                  <c:v>2.4068499999999999</c:v>
                </c:pt>
                <c:pt idx="4506">
                  <c:v>2.3912300000000002</c:v>
                </c:pt>
                <c:pt idx="4507">
                  <c:v>2.4160700000000004</c:v>
                </c:pt>
                <c:pt idx="4508">
                  <c:v>2.41411</c:v>
                </c:pt>
                <c:pt idx="4509">
                  <c:v>2.41411</c:v>
                </c:pt>
                <c:pt idx="4510">
                  <c:v>2.41411</c:v>
                </c:pt>
                <c:pt idx="4511">
                  <c:v>2.4265300000000001</c:v>
                </c:pt>
                <c:pt idx="4512">
                  <c:v>2.3996399999999998</c:v>
                </c:pt>
                <c:pt idx="4513">
                  <c:v>2.4448799999999999</c:v>
                </c:pt>
                <c:pt idx="4514">
                  <c:v>2.4496799999999999</c:v>
                </c:pt>
                <c:pt idx="4515">
                  <c:v>2.4646599999999999</c:v>
                </c:pt>
                <c:pt idx="4516">
                  <c:v>2.4646599999999999</c:v>
                </c:pt>
                <c:pt idx="4517">
                  <c:v>2.4646599999999999</c:v>
                </c:pt>
                <c:pt idx="4518">
                  <c:v>2.4726300000000001</c:v>
                </c:pt>
                <c:pt idx="4519">
                  <c:v>2.48542</c:v>
                </c:pt>
                <c:pt idx="4520">
                  <c:v>2.4945300000000001</c:v>
                </c:pt>
                <c:pt idx="4521">
                  <c:v>2.5315700000000003</c:v>
                </c:pt>
                <c:pt idx="4522">
                  <c:v>2.5713200000000001</c:v>
                </c:pt>
                <c:pt idx="4523">
                  <c:v>2.5713200000000001</c:v>
                </c:pt>
                <c:pt idx="4524">
                  <c:v>2.5713200000000001</c:v>
                </c:pt>
                <c:pt idx="4525">
                  <c:v>2.56176</c:v>
                </c:pt>
                <c:pt idx="4526">
                  <c:v>2.5890599999999999</c:v>
                </c:pt>
                <c:pt idx="4527">
                  <c:v>2.6058699999999999</c:v>
                </c:pt>
                <c:pt idx="4528">
                  <c:v>2.5994800000000002</c:v>
                </c:pt>
                <c:pt idx="4529">
                  <c:v>2.6009899999999999</c:v>
                </c:pt>
                <c:pt idx="4530">
                  <c:v>2.6009899999999999</c:v>
                </c:pt>
                <c:pt idx="4531">
                  <c:v>2.6009899999999999</c:v>
                </c:pt>
                <c:pt idx="4532">
                  <c:v>2.6009899999999999</c:v>
                </c:pt>
                <c:pt idx="4533">
                  <c:v>2.6009899999999999</c:v>
                </c:pt>
                <c:pt idx="4534">
                  <c:v>2.6196999999999999</c:v>
                </c:pt>
                <c:pt idx="4535">
                  <c:v>2.64893</c:v>
                </c:pt>
                <c:pt idx="4536">
                  <c:v>2.6351900000000001</c:v>
                </c:pt>
                <c:pt idx="4537">
                  <c:v>2.6351900000000001</c:v>
                </c:pt>
                <c:pt idx="4538">
                  <c:v>2.6351900000000001</c:v>
                </c:pt>
                <c:pt idx="4539">
                  <c:v>2.6351900000000001</c:v>
                </c:pt>
                <c:pt idx="4540">
                  <c:v>2.66255</c:v>
                </c:pt>
                <c:pt idx="4541">
                  <c:v>2.6218000000000004</c:v>
                </c:pt>
                <c:pt idx="4542">
                  <c:v>2.6179899999999998</c:v>
                </c:pt>
                <c:pt idx="4543">
                  <c:v>2.6088</c:v>
                </c:pt>
                <c:pt idx="4544">
                  <c:v>2.6088</c:v>
                </c:pt>
                <c:pt idx="4545">
                  <c:v>2.6088</c:v>
                </c:pt>
                <c:pt idx="4546">
                  <c:v>2.5939899999999998</c:v>
                </c:pt>
                <c:pt idx="4547">
                  <c:v>2.62242</c:v>
                </c:pt>
                <c:pt idx="4548">
                  <c:v>2.58717</c:v>
                </c:pt>
                <c:pt idx="4549">
                  <c:v>2.6013299999999999</c:v>
                </c:pt>
                <c:pt idx="4550">
                  <c:v>2.6031599999999999</c:v>
                </c:pt>
                <c:pt idx="4551">
                  <c:v>2.6031599999999999</c:v>
                </c:pt>
                <c:pt idx="4552">
                  <c:v>2.6031599999999999</c:v>
                </c:pt>
                <c:pt idx="4553">
                  <c:v>2.6131500000000001</c:v>
                </c:pt>
                <c:pt idx="4554">
                  <c:v>2.57097</c:v>
                </c:pt>
                <c:pt idx="4555">
                  <c:v>2.5589899999999997</c:v>
                </c:pt>
                <c:pt idx="4556">
                  <c:v>2.54393</c:v>
                </c:pt>
                <c:pt idx="4557">
                  <c:v>2.5771500000000001</c:v>
                </c:pt>
                <c:pt idx="4558">
                  <c:v>2.5771500000000001</c:v>
                </c:pt>
                <c:pt idx="4559">
                  <c:v>2.5771500000000001</c:v>
                </c:pt>
                <c:pt idx="4560">
                  <c:v>2.60128</c:v>
                </c:pt>
                <c:pt idx="4561">
                  <c:v>2.6197900000000001</c:v>
                </c:pt>
                <c:pt idx="4562">
                  <c:v>2.6259699999999997</c:v>
                </c:pt>
                <c:pt idx="4563">
                  <c:v>2.6558200000000003</c:v>
                </c:pt>
                <c:pt idx="4564">
                  <c:v>2.6558200000000003</c:v>
                </c:pt>
                <c:pt idx="4565">
                  <c:v>2.6558200000000003</c:v>
                </c:pt>
                <c:pt idx="4566">
                  <c:v>2.6558200000000003</c:v>
                </c:pt>
                <c:pt idx="4567">
                  <c:v>2.67597</c:v>
                </c:pt>
                <c:pt idx="4568">
                  <c:v>2.6776200000000001</c:v>
                </c:pt>
                <c:pt idx="4569">
                  <c:v>2.7180999999999997</c:v>
                </c:pt>
                <c:pt idx="4570">
                  <c:v>2.6788400000000001</c:v>
                </c:pt>
                <c:pt idx="4571">
                  <c:v>2.7103200000000003</c:v>
                </c:pt>
                <c:pt idx="4572">
                  <c:v>2.7103200000000003</c:v>
                </c:pt>
                <c:pt idx="4573">
                  <c:v>2.7103200000000003</c:v>
                </c:pt>
                <c:pt idx="4574">
                  <c:v>2.6725500000000002</c:v>
                </c:pt>
                <c:pt idx="4575">
                  <c:v>2.6576</c:v>
                </c:pt>
                <c:pt idx="4576">
                  <c:v>2.6730200000000002</c:v>
                </c:pt>
                <c:pt idx="4577">
                  <c:v>2.6858899999999997</c:v>
                </c:pt>
                <c:pt idx="4578">
                  <c:v>2.67544</c:v>
                </c:pt>
                <c:pt idx="4579">
                  <c:v>2.67544</c:v>
                </c:pt>
                <c:pt idx="4580">
                  <c:v>2.67544</c:v>
                </c:pt>
                <c:pt idx="4581">
                  <c:v>2.6786699999999999</c:v>
                </c:pt>
                <c:pt idx="4582">
                  <c:v>2.6883900000000001</c:v>
                </c:pt>
                <c:pt idx="4583">
                  <c:v>2.6505900000000002</c:v>
                </c:pt>
                <c:pt idx="4584">
                  <c:v>2.6448400000000003</c:v>
                </c:pt>
                <c:pt idx="4585">
                  <c:v>2.6689400000000001</c:v>
                </c:pt>
                <c:pt idx="4586">
                  <c:v>2.6689400000000001</c:v>
                </c:pt>
                <c:pt idx="4587">
                  <c:v>2.6689400000000001</c:v>
                </c:pt>
                <c:pt idx="4588">
                  <c:v>2.6894299999999998</c:v>
                </c:pt>
                <c:pt idx="4589">
                  <c:v>2.68466</c:v>
                </c:pt>
                <c:pt idx="4590">
                  <c:v>2.66195</c:v>
                </c:pt>
                <c:pt idx="4591">
                  <c:v>2.66886</c:v>
                </c:pt>
                <c:pt idx="4592">
                  <c:v>2.6859799999999998</c:v>
                </c:pt>
                <c:pt idx="4593">
                  <c:v>2.6859799999999998</c:v>
                </c:pt>
                <c:pt idx="4594">
                  <c:v>2.6859799999999998</c:v>
                </c:pt>
                <c:pt idx="4595">
                  <c:v>2.6732499999999999</c:v>
                </c:pt>
                <c:pt idx="4596">
                  <c:v>2.6799599999999999</c:v>
                </c:pt>
                <c:pt idx="4597">
                  <c:v>2.67564</c:v>
                </c:pt>
                <c:pt idx="4598">
                  <c:v>2.6823800000000002</c:v>
                </c:pt>
                <c:pt idx="4599">
                  <c:v>2.71306</c:v>
                </c:pt>
                <c:pt idx="4600">
                  <c:v>2.71306</c:v>
                </c:pt>
                <c:pt idx="4601">
                  <c:v>2.71306</c:v>
                </c:pt>
                <c:pt idx="4602">
                  <c:v>2.69495</c:v>
                </c:pt>
                <c:pt idx="4603">
                  <c:v>2.6952099999999999</c:v>
                </c:pt>
                <c:pt idx="4604">
                  <c:v>2.7100599999999999</c:v>
                </c:pt>
                <c:pt idx="4605">
                  <c:v>2.7332299999999998</c:v>
                </c:pt>
                <c:pt idx="4606">
                  <c:v>2.7777099999999999</c:v>
                </c:pt>
                <c:pt idx="4607">
                  <c:v>2.7777099999999999</c:v>
                </c:pt>
                <c:pt idx="4608">
                  <c:v>2.7777099999999999</c:v>
                </c:pt>
                <c:pt idx="4609">
                  <c:v>2.6941999999999999</c:v>
                </c:pt>
                <c:pt idx="4610">
                  <c:v>2.6926999999999999</c:v>
                </c:pt>
                <c:pt idx="4611">
                  <c:v>2.7043699999999999</c:v>
                </c:pt>
                <c:pt idx="4612">
                  <c:v>2.68357</c:v>
                </c:pt>
                <c:pt idx="4613">
                  <c:v>2.6777500000000001</c:v>
                </c:pt>
                <c:pt idx="4614">
                  <c:v>2.6777500000000001</c:v>
                </c:pt>
                <c:pt idx="4615">
                  <c:v>2.6777500000000001</c:v>
                </c:pt>
                <c:pt idx="4616">
                  <c:v>2.6819499999999996</c:v>
                </c:pt>
                <c:pt idx="4617">
                  <c:v>2.7115800000000001</c:v>
                </c:pt>
                <c:pt idx="4618">
                  <c:v>2.71441</c:v>
                </c:pt>
                <c:pt idx="4619">
                  <c:v>2.7518699999999998</c:v>
                </c:pt>
                <c:pt idx="4620">
                  <c:v>2.7291699999999999</c:v>
                </c:pt>
                <c:pt idx="4621">
                  <c:v>2.7291699999999999</c:v>
                </c:pt>
                <c:pt idx="4622">
                  <c:v>2.7291699999999999</c:v>
                </c:pt>
                <c:pt idx="4623">
                  <c:v>2.7478200000000004</c:v>
                </c:pt>
                <c:pt idx="4624">
                  <c:v>2.73786</c:v>
                </c:pt>
                <c:pt idx="4625">
                  <c:v>2.7485399999999998</c:v>
                </c:pt>
                <c:pt idx="4626">
                  <c:v>2.7836799999999999</c:v>
                </c:pt>
                <c:pt idx="4627">
                  <c:v>2.7836799999999999</c:v>
                </c:pt>
                <c:pt idx="4628">
                  <c:v>2.7836799999999999</c:v>
                </c:pt>
                <c:pt idx="4629">
                  <c:v>2.7836799999999999</c:v>
                </c:pt>
                <c:pt idx="4630">
                  <c:v>2.7836799999999999</c:v>
                </c:pt>
                <c:pt idx="4631">
                  <c:v>2.7844499999999996</c:v>
                </c:pt>
                <c:pt idx="4632">
                  <c:v>2.7597600000000004</c:v>
                </c:pt>
                <c:pt idx="4633">
                  <c:v>2.7662</c:v>
                </c:pt>
                <c:pt idx="4634">
                  <c:v>2.7516400000000001</c:v>
                </c:pt>
                <c:pt idx="4635">
                  <c:v>2.7516400000000001</c:v>
                </c:pt>
                <c:pt idx="4636">
                  <c:v>2.7516400000000001</c:v>
                </c:pt>
                <c:pt idx="4637">
                  <c:v>2.75108</c:v>
                </c:pt>
                <c:pt idx="4638">
                  <c:v>2.78166</c:v>
                </c:pt>
                <c:pt idx="4639">
                  <c:v>2.7876099999999999</c:v>
                </c:pt>
                <c:pt idx="4640">
                  <c:v>2.78084</c:v>
                </c:pt>
                <c:pt idx="4641">
                  <c:v>2.7673800000000002</c:v>
                </c:pt>
                <c:pt idx="4642">
                  <c:v>2.7673800000000002</c:v>
                </c:pt>
                <c:pt idx="4643">
                  <c:v>2.7673800000000002</c:v>
                </c:pt>
                <c:pt idx="4644">
                  <c:v>2.76735</c:v>
                </c:pt>
                <c:pt idx="4645">
                  <c:v>2.6973499999999997</c:v>
                </c:pt>
                <c:pt idx="4646">
                  <c:v>2.69922</c:v>
                </c:pt>
                <c:pt idx="4647">
                  <c:v>2.7221100000000003</c:v>
                </c:pt>
                <c:pt idx="4648">
                  <c:v>2.68669</c:v>
                </c:pt>
                <c:pt idx="4649">
                  <c:v>2.68669</c:v>
                </c:pt>
                <c:pt idx="4650">
                  <c:v>2.68669</c:v>
                </c:pt>
                <c:pt idx="4651">
                  <c:v>2.7097500000000001</c:v>
                </c:pt>
                <c:pt idx="4652">
                  <c:v>2.7215500000000001</c:v>
                </c:pt>
                <c:pt idx="4653">
                  <c:v>2.7236500000000001</c:v>
                </c:pt>
                <c:pt idx="4654">
                  <c:v>2.7236500000000001</c:v>
                </c:pt>
                <c:pt idx="4655">
                  <c:v>2.6773899999999999</c:v>
                </c:pt>
                <c:pt idx="4656">
                  <c:v>2.6773899999999999</c:v>
                </c:pt>
                <c:pt idx="4657">
                  <c:v>2.6773899999999999</c:v>
                </c:pt>
                <c:pt idx="4658">
                  <c:v>2.69285</c:v>
                </c:pt>
                <c:pt idx="4659">
                  <c:v>2.7012800000000001</c:v>
                </c:pt>
                <c:pt idx="4660">
                  <c:v>2.6585399999999999</c:v>
                </c:pt>
                <c:pt idx="4661">
                  <c:v>2.6646799999999997</c:v>
                </c:pt>
                <c:pt idx="4662">
                  <c:v>2.6793400000000003</c:v>
                </c:pt>
                <c:pt idx="4663">
                  <c:v>2.6793400000000003</c:v>
                </c:pt>
                <c:pt idx="4664">
                  <c:v>2.6793400000000003</c:v>
                </c:pt>
                <c:pt idx="4665">
                  <c:v>2.7111199999999998</c:v>
                </c:pt>
                <c:pt idx="4666">
                  <c:v>2.7673299999999998</c:v>
                </c:pt>
                <c:pt idx="4667">
                  <c:v>2.76837</c:v>
                </c:pt>
                <c:pt idx="4668">
                  <c:v>2.7399499999999999</c:v>
                </c:pt>
                <c:pt idx="4669">
                  <c:v>2.7565300000000001</c:v>
                </c:pt>
                <c:pt idx="4670">
                  <c:v>2.7565300000000001</c:v>
                </c:pt>
                <c:pt idx="4671">
                  <c:v>2.7565300000000001</c:v>
                </c:pt>
                <c:pt idx="4672">
                  <c:v>2.7600799999999999</c:v>
                </c:pt>
                <c:pt idx="4673">
                  <c:v>2.7444499999999996</c:v>
                </c:pt>
                <c:pt idx="4674">
                  <c:v>2.7507899999999998</c:v>
                </c:pt>
                <c:pt idx="4675">
                  <c:v>2.79251</c:v>
                </c:pt>
                <c:pt idx="4676">
                  <c:v>2.7833099999999997</c:v>
                </c:pt>
                <c:pt idx="4677">
                  <c:v>2.7833099999999997</c:v>
                </c:pt>
                <c:pt idx="4678">
                  <c:v>2.7833099999999997</c:v>
                </c:pt>
                <c:pt idx="4679">
                  <c:v>2.8197299999999998</c:v>
                </c:pt>
                <c:pt idx="4680">
                  <c:v>2.8127300000000002</c:v>
                </c:pt>
                <c:pt idx="4681">
                  <c:v>2.8123899999999997</c:v>
                </c:pt>
                <c:pt idx="4682">
                  <c:v>2.7888200000000003</c:v>
                </c:pt>
                <c:pt idx="4683">
                  <c:v>2.76186</c:v>
                </c:pt>
                <c:pt idx="4684">
                  <c:v>2.76186</c:v>
                </c:pt>
                <c:pt idx="4685">
                  <c:v>2.76186</c:v>
                </c:pt>
                <c:pt idx="4686">
                  <c:v>2.7805599999999999</c:v>
                </c:pt>
                <c:pt idx="4687">
                  <c:v>2.7722399999999996</c:v>
                </c:pt>
                <c:pt idx="4688">
                  <c:v>2.7135400000000001</c:v>
                </c:pt>
                <c:pt idx="4689">
                  <c:v>2.6831700000000001</c:v>
                </c:pt>
                <c:pt idx="4690">
                  <c:v>2.71577</c:v>
                </c:pt>
                <c:pt idx="4691">
                  <c:v>2.71577</c:v>
                </c:pt>
                <c:pt idx="4692">
                  <c:v>2.71577</c:v>
                </c:pt>
                <c:pt idx="4693">
                  <c:v>2.75407</c:v>
                </c:pt>
                <c:pt idx="4694">
                  <c:v>2.7379799999999999</c:v>
                </c:pt>
                <c:pt idx="4695">
                  <c:v>2.7390599999999998</c:v>
                </c:pt>
                <c:pt idx="4696">
                  <c:v>2.7570199999999998</c:v>
                </c:pt>
                <c:pt idx="4697">
                  <c:v>2.77521</c:v>
                </c:pt>
                <c:pt idx="4698">
                  <c:v>2.77521</c:v>
                </c:pt>
                <c:pt idx="4699">
                  <c:v>2.77521</c:v>
                </c:pt>
                <c:pt idx="4700">
                  <c:v>2.77521</c:v>
                </c:pt>
                <c:pt idx="4701">
                  <c:v>2.7235200000000002</c:v>
                </c:pt>
                <c:pt idx="4702">
                  <c:v>2.7116700000000002</c:v>
                </c:pt>
                <c:pt idx="4703">
                  <c:v>2.7180399999999998</c:v>
                </c:pt>
                <c:pt idx="4704">
                  <c:v>2.70228</c:v>
                </c:pt>
                <c:pt idx="4705">
                  <c:v>2.70228</c:v>
                </c:pt>
                <c:pt idx="4706">
                  <c:v>2.70228</c:v>
                </c:pt>
                <c:pt idx="4707">
                  <c:v>2.6917</c:v>
                </c:pt>
                <c:pt idx="4708">
                  <c:v>2.72044</c:v>
                </c:pt>
                <c:pt idx="4709">
                  <c:v>2.7141299999999999</c:v>
                </c:pt>
                <c:pt idx="4710">
                  <c:v>2.7249699999999999</c:v>
                </c:pt>
                <c:pt idx="4711">
                  <c:v>2.7360000000000002</c:v>
                </c:pt>
                <c:pt idx="4712">
                  <c:v>2.7360000000000002</c:v>
                </c:pt>
                <c:pt idx="4713">
                  <c:v>2.7360000000000002</c:v>
                </c:pt>
                <c:pt idx="4714">
                  <c:v>2.7017099999999998</c:v>
                </c:pt>
                <c:pt idx="4715">
                  <c:v>2.7578</c:v>
                </c:pt>
                <c:pt idx="4716">
                  <c:v>2.7391700000000001</c:v>
                </c:pt>
                <c:pt idx="4717">
                  <c:v>2.7283300000000001</c:v>
                </c:pt>
                <c:pt idx="4718">
                  <c:v>2.7259699999999998</c:v>
                </c:pt>
                <c:pt idx="4719">
                  <c:v>2.7259699999999998</c:v>
                </c:pt>
                <c:pt idx="4720">
                  <c:v>2.7259699999999998</c:v>
                </c:pt>
                <c:pt idx="4721">
                  <c:v>2.7319599999999999</c:v>
                </c:pt>
                <c:pt idx="4722">
                  <c:v>2.7281200000000001</c:v>
                </c:pt>
                <c:pt idx="4723">
                  <c:v>2.7295599999999998</c:v>
                </c:pt>
                <c:pt idx="4724">
                  <c:v>2.77488</c:v>
                </c:pt>
                <c:pt idx="4725">
                  <c:v>2.7626599999999999</c:v>
                </c:pt>
                <c:pt idx="4726">
                  <c:v>2.7626599999999999</c:v>
                </c:pt>
                <c:pt idx="4727">
                  <c:v>2.7626599999999999</c:v>
                </c:pt>
                <c:pt idx="4728">
                  <c:v>2.7263099999999998</c:v>
                </c:pt>
                <c:pt idx="4729">
                  <c:v>2.7629699999999997</c:v>
                </c:pt>
                <c:pt idx="4730">
                  <c:v>2.7567699999999999</c:v>
                </c:pt>
                <c:pt idx="4731">
                  <c:v>2.7797399999999999</c:v>
                </c:pt>
                <c:pt idx="4732">
                  <c:v>2.8022600000000004</c:v>
                </c:pt>
                <c:pt idx="4733">
                  <c:v>2.8022600000000004</c:v>
                </c:pt>
                <c:pt idx="4734">
                  <c:v>2.8022600000000004</c:v>
                </c:pt>
                <c:pt idx="4735">
                  <c:v>2.8297500000000002</c:v>
                </c:pt>
                <c:pt idx="4736">
                  <c:v>2.81623</c:v>
                </c:pt>
                <c:pt idx="4737">
                  <c:v>2.8319000000000001</c:v>
                </c:pt>
                <c:pt idx="4738">
                  <c:v>2.8272399999999998</c:v>
                </c:pt>
                <c:pt idx="4739">
                  <c:v>2.7879499999999999</c:v>
                </c:pt>
                <c:pt idx="4740">
                  <c:v>2.7879499999999999</c:v>
                </c:pt>
                <c:pt idx="4741">
                  <c:v>2.7879499999999999</c:v>
                </c:pt>
                <c:pt idx="4742">
                  <c:v>2.7668499999999998</c:v>
                </c:pt>
                <c:pt idx="4743">
                  <c:v>2.76993</c:v>
                </c:pt>
                <c:pt idx="4744">
                  <c:v>2.77156</c:v>
                </c:pt>
                <c:pt idx="4745">
                  <c:v>2.7297600000000002</c:v>
                </c:pt>
                <c:pt idx="4746">
                  <c:v>2.7608600000000001</c:v>
                </c:pt>
                <c:pt idx="4747">
                  <c:v>2.7608600000000001</c:v>
                </c:pt>
                <c:pt idx="4748">
                  <c:v>2.7608600000000001</c:v>
                </c:pt>
                <c:pt idx="4749">
                  <c:v>2.7841900000000002</c:v>
                </c:pt>
                <c:pt idx="4750">
                  <c:v>2.7503899999999999</c:v>
                </c:pt>
                <c:pt idx="4751">
                  <c:v>2.82464</c:v>
                </c:pt>
              </c:numCache>
            </c:numRef>
          </c:val>
          <c:smooth val="0"/>
          <c:extLst>
            <c:ext xmlns:c16="http://schemas.microsoft.com/office/drawing/2014/chart" uri="{C3380CC4-5D6E-409C-BE32-E72D297353CC}">
              <c16:uniqueId val="{00000000-D5C0-4958-9AD9-1216F4E055A4}"/>
            </c:ext>
          </c:extLst>
        </c:ser>
        <c:ser>
          <c:idx val="3"/>
          <c:order val="1"/>
          <c:tx>
            <c:strRef>
              <c:f>'ZYAU Index'!$P$2</c:f>
              <c:strCache>
                <c:ptCount val="1"/>
                <c:pt idx="0">
                  <c:v>S&amp;P/ASX 200 Index</c:v>
                </c:pt>
              </c:strCache>
            </c:strRef>
          </c:tx>
          <c:spPr>
            <a:ln w="28575" cap="rnd">
              <a:solidFill>
                <a:schemeClr val="tx2"/>
              </a:solidFill>
              <a:round/>
            </a:ln>
            <a:effectLst/>
          </c:spPr>
          <c:marker>
            <c:symbol val="none"/>
          </c:marker>
          <c:cat>
            <c:numRef>
              <c:f>'ZYAU Index'!$G$3:$G$4754</c:f>
              <c:numCache>
                <c:formatCode>m/d/yyyy</c:formatCode>
                <c:ptCount val="4752"/>
                <c:pt idx="0">
                  <c:v>40753</c:v>
                </c:pt>
                <c:pt idx="1">
                  <c:v>40754</c:v>
                </c:pt>
                <c:pt idx="2">
                  <c:v>40755</c:v>
                </c:pt>
                <c:pt idx="3">
                  <c:v>40756</c:v>
                </c:pt>
                <c:pt idx="4">
                  <c:v>40757</c:v>
                </c:pt>
                <c:pt idx="5">
                  <c:v>40758</c:v>
                </c:pt>
                <c:pt idx="6">
                  <c:v>40759</c:v>
                </c:pt>
                <c:pt idx="7">
                  <c:v>40760</c:v>
                </c:pt>
                <c:pt idx="8">
                  <c:v>40761</c:v>
                </c:pt>
                <c:pt idx="9">
                  <c:v>40762</c:v>
                </c:pt>
                <c:pt idx="10">
                  <c:v>40763</c:v>
                </c:pt>
                <c:pt idx="11">
                  <c:v>40764</c:v>
                </c:pt>
                <c:pt idx="12">
                  <c:v>40765</c:v>
                </c:pt>
                <c:pt idx="13">
                  <c:v>40766</c:v>
                </c:pt>
                <c:pt idx="14">
                  <c:v>40767</c:v>
                </c:pt>
                <c:pt idx="15">
                  <c:v>40768</c:v>
                </c:pt>
                <c:pt idx="16">
                  <c:v>40769</c:v>
                </c:pt>
                <c:pt idx="17">
                  <c:v>40770</c:v>
                </c:pt>
                <c:pt idx="18">
                  <c:v>40771</c:v>
                </c:pt>
                <c:pt idx="19">
                  <c:v>40772</c:v>
                </c:pt>
                <c:pt idx="20">
                  <c:v>40773</c:v>
                </c:pt>
                <c:pt idx="21">
                  <c:v>40774</c:v>
                </c:pt>
                <c:pt idx="22">
                  <c:v>40775</c:v>
                </c:pt>
                <c:pt idx="23">
                  <c:v>40776</c:v>
                </c:pt>
                <c:pt idx="24">
                  <c:v>40777</c:v>
                </c:pt>
                <c:pt idx="25">
                  <c:v>40778</c:v>
                </c:pt>
                <c:pt idx="26">
                  <c:v>40779</c:v>
                </c:pt>
                <c:pt idx="27">
                  <c:v>40780</c:v>
                </c:pt>
                <c:pt idx="28">
                  <c:v>40781</c:v>
                </c:pt>
                <c:pt idx="29">
                  <c:v>40782</c:v>
                </c:pt>
                <c:pt idx="30">
                  <c:v>40783</c:v>
                </c:pt>
                <c:pt idx="31">
                  <c:v>40784</c:v>
                </c:pt>
                <c:pt idx="32">
                  <c:v>40785</c:v>
                </c:pt>
                <c:pt idx="33">
                  <c:v>40786</c:v>
                </c:pt>
                <c:pt idx="34">
                  <c:v>40787</c:v>
                </c:pt>
                <c:pt idx="35">
                  <c:v>40788</c:v>
                </c:pt>
                <c:pt idx="36">
                  <c:v>40789</c:v>
                </c:pt>
                <c:pt idx="37">
                  <c:v>40790</c:v>
                </c:pt>
                <c:pt idx="38">
                  <c:v>40791</c:v>
                </c:pt>
                <c:pt idx="39">
                  <c:v>40792</c:v>
                </c:pt>
                <c:pt idx="40">
                  <c:v>40793</c:v>
                </c:pt>
                <c:pt idx="41">
                  <c:v>40794</c:v>
                </c:pt>
                <c:pt idx="42">
                  <c:v>40795</c:v>
                </c:pt>
                <c:pt idx="43">
                  <c:v>40796</c:v>
                </c:pt>
                <c:pt idx="44">
                  <c:v>40797</c:v>
                </c:pt>
                <c:pt idx="45">
                  <c:v>40798</c:v>
                </c:pt>
                <c:pt idx="46">
                  <c:v>40799</c:v>
                </c:pt>
                <c:pt idx="47">
                  <c:v>40800</c:v>
                </c:pt>
                <c:pt idx="48">
                  <c:v>40801</c:v>
                </c:pt>
                <c:pt idx="49">
                  <c:v>40802</c:v>
                </c:pt>
                <c:pt idx="50">
                  <c:v>40803</c:v>
                </c:pt>
                <c:pt idx="51">
                  <c:v>40804</c:v>
                </c:pt>
                <c:pt idx="52">
                  <c:v>40805</c:v>
                </c:pt>
                <c:pt idx="53">
                  <c:v>40806</c:v>
                </c:pt>
                <c:pt idx="54">
                  <c:v>40807</c:v>
                </c:pt>
                <c:pt idx="55">
                  <c:v>40808</c:v>
                </c:pt>
                <c:pt idx="56">
                  <c:v>40809</c:v>
                </c:pt>
                <c:pt idx="57">
                  <c:v>40810</c:v>
                </c:pt>
                <c:pt idx="58">
                  <c:v>40811</c:v>
                </c:pt>
                <c:pt idx="59">
                  <c:v>40812</c:v>
                </c:pt>
                <c:pt idx="60">
                  <c:v>40813</c:v>
                </c:pt>
                <c:pt idx="61">
                  <c:v>40814</c:v>
                </c:pt>
                <c:pt idx="62">
                  <c:v>40815</c:v>
                </c:pt>
                <c:pt idx="63">
                  <c:v>40816</c:v>
                </c:pt>
                <c:pt idx="64">
                  <c:v>40817</c:v>
                </c:pt>
                <c:pt idx="65">
                  <c:v>40818</c:v>
                </c:pt>
                <c:pt idx="66">
                  <c:v>40819</c:v>
                </c:pt>
                <c:pt idx="67">
                  <c:v>40820</c:v>
                </c:pt>
                <c:pt idx="68">
                  <c:v>40821</c:v>
                </c:pt>
                <c:pt idx="69">
                  <c:v>40822</c:v>
                </c:pt>
                <c:pt idx="70">
                  <c:v>40823</c:v>
                </c:pt>
                <c:pt idx="71">
                  <c:v>40824</c:v>
                </c:pt>
                <c:pt idx="72">
                  <c:v>40825</c:v>
                </c:pt>
                <c:pt idx="73">
                  <c:v>40826</c:v>
                </c:pt>
                <c:pt idx="74">
                  <c:v>40827</c:v>
                </c:pt>
                <c:pt idx="75">
                  <c:v>40828</c:v>
                </c:pt>
                <c:pt idx="76">
                  <c:v>40829</c:v>
                </c:pt>
                <c:pt idx="77">
                  <c:v>40830</c:v>
                </c:pt>
                <c:pt idx="78">
                  <c:v>40831</c:v>
                </c:pt>
                <c:pt idx="79">
                  <c:v>40832</c:v>
                </c:pt>
                <c:pt idx="80">
                  <c:v>40833</c:v>
                </c:pt>
                <c:pt idx="81">
                  <c:v>40834</c:v>
                </c:pt>
                <c:pt idx="82">
                  <c:v>40835</c:v>
                </c:pt>
                <c:pt idx="83">
                  <c:v>40836</c:v>
                </c:pt>
                <c:pt idx="84">
                  <c:v>40837</c:v>
                </c:pt>
                <c:pt idx="85">
                  <c:v>40838</c:v>
                </c:pt>
                <c:pt idx="86">
                  <c:v>40839</c:v>
                </c:pt>
                <c:pt idx="87">
                  <c:v>40840</c:v>
                </c:pt>
                <c:pt idx="88">
                  <c:v>40841</c:v>
                </c:pt>
                <c:pt idx="89">
                  <c:v>40842</c:v>
                </c:pt>
                <c:pt idx="90">
                  <c:v>40843</c:v>
                </c:pt>
                <c:pt idx="91">
                  <c:v>40844</c:v>
                </c:pt>
                <c:pt idx="92">
                  <c:v>40845</c:v>
                </c:pt>
                <c:pt idx="93">
                  <c:v>40846</c:v>
                </c:pt>
                <c:pt idx="94">
                  <c:v>40847</c:v>
                </c:pt>
                <c:pt idx="95">
                  <c:v>40848</c:v>
                </c:pt>
                <c:pt idx="96">
                  <c:v>40849</c:v>
                </c:pt>
                <c:pt idx="97">
                  <c:v>40850</c:v>
                </c:pt>
                <c:pt idx="98">
                  <c:v>40851</c:v>
                </c:pt>
                <c:pt idx="99">
                  <c:v>40852</c:v>
                </c:pt>
                <c:pt idx="100">
                  <c:v>40853</c:v>
                </c:pt>
                <c:pt idx="101">
                  <c:v>40854</c:v>
                </c:pt>
                <c:pt idx="102">
                  <c:v>40855</c:v>
                </c:pt>
                <c:pt idx="103">
                  <c:v>40856</c:v>
                </c:pt>
                <c:pt idx="104">
                  <c:v>40857</c:v>
                </c:pt>
                <c:pt idx="105">
                  <c:v>40858</c:v>
                </c:pt>
                <c:pt idx="106">
                  <c:v>40859</c:v>
                </c:pt>
                <c:pt idx="107">
                  <c:v>40860</c:v>
                </c:pt>
                <c:pt idx="108">
                  <c:v>40861</c:v>
                </c:pt>
                <c:pt idx="109">
                  <c:v>40862</c:v>
                </c:pt>
                <c:pt idx="110">
                  <c:v>40863</c:v>
                </c:pt>
                <c:pt idx="111">
                  <c:v>40864</c:v>
                </c:pt>
                <c:pt idx="112">
                  <c:v>40865</c:v>
                </c:pt>
                <c:pt idx="113">
                  <c:v>40866</c:v>
                </c:pt>
                <c:pt idx="114">
                  <c:v>40867</c:v>
                </c:pt>
                <c:pt idx="115">
                  <c:v>40868</c:v>
                </c:pt>
                <c:pt idx="116">
                  <c:v>40869</c:v>
                </c:pt>
                <c:pt idx="117">
                  <c:v>40870</c:v>
                </c:pt>
                <c:pt idx="118">
                  <c:v>40871</c:v>
                </c:pt>
                <c:pt idx="119">
                  <c:v>40872</c:v>
                </c:pt>
                <c:pt idx="120">
                  <c:v>40873</c:v>
                </c:pt>
                <c:pt idx="121">
                  <c:v>40874</c:v>
                </c:pt>
                <c:pt idx="122">
                  <c:v>40875</c:v>
                </c:pt>
                <c:pt idx="123">
                  <c:v>40876</c:v>
                </c:pt>
                <c:pt idx="124">
                  <c:v>40877</c:v>
                </c:pt>
                <c:pt idx="125">
                  <c:v>40878</c:v>
                </c:pt>
                <c:pt idx="126">
                  <c:v>40879</c:v>
                </c:pt>
                <c:pt idx="127">
                  <c:v>40880</c:v>
                </c:pt>
                <c:pt idx="128">
                  <c:v>40881</c:v>
                </c:pt>
                <c:pt idx="129">
                  <c:v>40882</c:v>
                </c:pt>
                <c:pt idx="130">
                  <c:v>40883</c:v>
                </c:pt>
                <c:pt idx="131">
                  <c:v>40884</c:v>
                </c:pt>
                <c:pt idx="132">
                  <c:v>40885</c:v>
                </c:pt>
                <c:pt idx="133">
                  <c:v>40886</c:v>
                </c:pt>
                <c:pt idx="134">
                  <c:v>40887</c:v>
                </c:pt>
                <c:pt idx="135">
                  <c:v>40888</c:v>
                </c:pt>
                <c:pt idx="136">
                  <c:v>40889</c:v>
                </c:pt>
                <c:pt idx="137">
                  <c:v>40890</c:v>
                </c:pt>
                <c:pt idx="138">
                  <c:v>40891</c:v>
                </c:pt>
                <c:pt idx="139">
                  <c:v>40892</c:v>
                </c:pt>
                <c:pt idx="140">
                  <c:v>40893</c:v>
                </c:pt>
                <c:pt idx="141">
                  <c:v>40894</c:v>
                </c:pt>
                <c:pt idx="142">
                  <c:v>40895</c:v>
                </c:pt>
                <c:pt idx="143">
                  <c:v>40896</c:v>
                </c:pt>
                <c:pt idx="144">
                  <c:v>40897</c:v>
                </c:pt>
                <c:pt idx="145">
                  <c:v>40898</c:v>
                </c:pt>
                <c:pt idx="146">
                  <c:v>40899</c:v>
                </c:pt>
                <c:pt idx="147">
                  <c:v>40900</c:v>
                </c:pt>
                <c:pt idx="148">
                  <c:v>40901</c:v>
                </c:pt>
                <c:pt idx="149">
                  <c:v>40902</c:v>
                </c:pt>
                <c:pt idx="150">
                  <c:v>40903</c:v>
                </c:pt>
                <c:pt idx="151">
                  <c:v>40904</c:v>
                </c:pt>
                <c:pt idx="152">
                  <c:v>40905</c:v>
                </c:pt>
                <c:pt idx="153">
                  <c:v>40906</c:v>
                </c:pt>
                <c:pt idx="154">
                  <c:v>40907</c:v>
                </c:pt>
                <c:pt idx="155">
                  <c:v>40908</c:v>
                </c:pt>
                <c:pt idx="156">
                  <c:v>40909</c:v>
                </c:pt>
                <c:pt idx="157">
                  <c:v>40910</c:v>
                </c:pt>
                <c:pt idx="158">
                  <c:v>40911</c:v>
                </c:pt>
                <c:pt idx="159">
                  <c:v>40912</c:v>
                </c:pt>
                <c:pt idx="160">
                  <c:v>40913</c:v>
                </c:pt>
                <c:pt idx="161">
                  <c:v>40914</c:v>
                </c:pt>
                <c:pt idx="162">
                  <c:v>40915</c:v>
                </c:pt>
                <c:pt idx="163">
                  <c:v>40916</c:v>
                </c:pt>
                <c:pt idx="164">
                  <c:v>40917</c:v>
                </c:pt>
                <c:pt idx="165">
                  <c:v>40918</c:v>
                </c:pt>
                <c:pt idx="166">
                  <c:v>40919</c:v>
                </c:pt>
                <c:pt idx="167">
                  <c:v>40920</c:v>
                </c:pt>
                <c:pt idx="168">
                  <c:v>40921</c:v>
                </c:pt>
                <c:pt idx="169">
                  <c:v>40922</c:v>
                </c:pt>
                <c:pt idx="170">
                  <c:v>40923</c:v>
                </c:pt>
                <c:pt idx="171">
                  <c:v>40924</c:v>
                </c:pt>
                <c:pt idx="172">
                  <c:v>40925</c:v>
                </c:pt>
                <c:pt idx="173">
                  <c:v>40926</c:v>
                </c:pt>
                <c:pt idx="174">
                  <c:v>40927</c:v>
                </c:pt>
                <c:pt idx="175">
                  <c:v>40928</c:v>
                </c:pt>
                <c:pt idx="176">
                  <c:v>40929</c:v>
                </c:pt>
                <c:pt idx="177">
                  <c:v>40930</c:v>
                </c:pt>
                <c:pt idx="178">
                  <c:v>40931</c:v>
                </c:pt>
                <c:pt idx="179">
                  <c:v>40932</c:v>
                </c:pt>
                <c:pt idx="180">
                  <c:v>40933</c:v>
                </c:pt>
                <c:pt idx="181">
                  <c:v>40934</c:v>
                </c:pt>
                <c:pt idx="182">
                  <c:v>40935</c:v>
                </c:pt>
                <c:pt idx="183">
                  <c:v>40936</c:v>
                </c:pt>
                <c:pt idx="184">
                  <c:v>40937</c:v>
                </c:pt>
                <c:pt idx="185">
                  <c:v>40938</c:v>
                </c:pt>
                <c:pt idx="186">
                  <c:v>40939</c:v>
                </c:pt>
                <c:pt idx="187">
                  <c:v>40940</c:v>
                </c:pt>
                <c:pt idx="188">
                  <c:v>40941</c:v>
                </c:pt>
                <c:pt idx="189">
                  <c:v>40942</c:v>
                </c:pt>
                <c:pt idx="190">
                  <c:v>40943</c:v>
                </c:pt>
                <c:pt idx="191">
                  <c:v>40944</c:v>
                </c:pt>
                <c:pt idx="192">
                  <c:v>40945</c:v>
                </c:pt>
                <c:pt idx="193">
                  <c:v>40946</c:v>
                </c:pt>
                <c:pt idx="194">
                  <c:v>40947</c:v>
                </c:pt>
                <c:pt idx="195">
                  <c:v>40948</c:v>
                </c:pt>
                <c:pt idx="196">
                  <c:v>40949</c:v>
                </c:pt>
                <c:pt idx="197">
                  <c:v>40950</c:v>
                </c:pt>
                <c:pt idx="198">
                  <c:v>40951</c:v>
                </c:pt>
                <c:pt idx="199">
                  <c:v>40952</c:v>
                </c:pt>
                <c:pt idx="200">
                  <c:v>40953</c:v>
                </c:pt>
                <c:pt idx="201">
                  <c:v>40954</c:v>
                </c:pt>
                <c:pt idx="202">
                  <c:v>40955</c:v>
                </c:pt>
                <c:pt idx="203">
                  <c:v>40956</c:v>
                </c:pt>
                <c:pt idx="204">
                  <c:v>40957</c:v>
                </c:pt>
                <c:pt idx="205">
                  <c:v>40958</c:v>
                </c:pt>
                <c:pt idx="206">
                  <c:v>40959</c:v>
                </c:pt>
                <c:pt idx="207">
                  <c:v>40960</c:v>
                </c:pt>
                <c:pt idx="208">
                  <c:v>40961</c:v>
                </c:pt>
                <c:pt idx="209">
                  <c:v>40962</c:v>
                </c:pt>
                <c:pt idx="210">
                  <c:v>40963</c:v>
                </c:pt>
                <c:pt idx="211">
                  <c:v>40964</c:v>
                </c:pt>
                <c:pt idx="212">
                  <c:v>40965</c:v>
                </c:pt>
                <c:pt idx="213">
                  <c:v>40966</c:v>
                </c:pt>
                <c:pt idx="214">
                  <c:v>40967</c:v>
                </c:pt>
                <c:pt idx="215">
                  <c:v>40968</c:v>
                </c:pt>
                <c:pt idx="216">
                  <c:v>40969</c:v>
                </c:pt>
                <c:pt idx="217">
                  <c:v>40970</c:v>
                </c:pt>
                <c:pt idx="218">
                  <c:v>40971</c:v>
                </c:pt>
                <c:pt idx="219">
                  <c:v>40972</c:v>
                </c:pt>
                <c:pt idx="220">
                  <c:v>40973</c:v>
                </c:pt>
                <c:pt idx="221">
                  <c:v>40974</c:v>
                </c:pt>
                <c:pt idx="222">
                  <c:v>40975</c:v>
                </c:pt>
                <c:pt idx="223">
                  <c:v>40976</c:v>
                </c:pt>
                <c:pt idx="224">
                  <c:v>40977</c:v>
                </c:pt>
                <c:pt idx="225">
                  <c:v>40978</c:v>
                </c:pt>
                <c:pt idx="226">
                  <c:v>40979</c:v>
                </c:pt>
                <c:pt idx="227">
                  <c:v>40980</c:v>
                </c:pt>
                <c:pt idx="228">
                  <c:v>40981</c:v>
                </c:pt>
                <c:pt idx="229">
                  <c:v>40982</c:v>
                </c:pt>
                <c:pt idx="230">
                  <c:v>40983</c:v>
                </c:pt>
                <c:pt idx="231">
                  <c:v>40984</c:v>
                </c:pt>
                <c:pt idx="232">
                  <c:v>40985</c:v>
                </c:pt>
                <c:pt idx="233">
                  <c:v>40986</c:v>
                </c:pt>
                <c:pt idx="234">
                  <c:v>40987</c:v>
                </c:pt>
                <c:pt idx="235">
                  <c:v>40988</c:v>
                </c:pt>
                <c:pt idx="236">
                  <c:v>40989</c:v>
                </c:pt>
                <c:pt idx="237">
                  <c:v>40990</c:v>
                </c:pt>
                <c:pt idx="238">
                  <c:v>40991</c:v>
                </c:pt>
                <c:pt idx="239">
                  <c:v>40992</c:v>
                </c:pt>
                <c:pt idx="240">
                  <c:v>40993</c:v>
                </c:pt>
                <c:pt idx="241">
                  <c:v>40994</c:v>
                </c:pt>
                <c:pt idx="242">
                  <c:v>40995</c:v>
                </c:pt>
                <c:pt idx="243">
                  <c:v>40996</c:v>
                </c:pt>
                <c:pt idx="244">
                  <c:v>40997</c:v>
                </c:pt>
                <c:pt idx="245">
                  <c:v>40998</c:v>
                </c:pt>
                <c:pt idx="246">
                  <c:v>40999</c:v>
                </c:pt>
                <c:pt idx="247">
                  <c:v>41000</c:v>
                </c:pt>
                <c:pt idx="248">
                  <c:v>41001</c:v>
                </c:pt>
                <c:pt idx="249">
                  <c:v>41002</c:v>
                </c:pt>
                <c:pt idx="250">
                  <c:v>41003</c:v>
                </c:pt>
                <c:pt idx="251">
                  <c:v>41004</c:v>
                </c:pt>
                <c:pt idx="252">
                  <c:v>41005</c:v>
                </c:pt>
                <c:pt idx="253">
                  <c:v>41006</c:v>
                </c:pt>
                <c:pt idx="254">
                  <c:v>41007</c:v>
                </c:pt>
                <c:pt idx="255">
                  <c:v>41008</c:v>
                </c:pt>
                <c:pt idx="256">
                  <c:v>41009</c:v>
                </c:pt>
                <c:pt idx="257">
                  <c:v>41010</c:v>
                </c:pt>
                <c:pt idx="258">
                  <c:v>41011</c:v>
                </c:pt>
                <c:pt idx="259">
                  <c:v>41012</c:v>
                </c:pt>
                <c:pt idx="260">
                  <c:v>41013</c:v>
                </c:pt>
                <c:pt idx="261">
                  <c:v>41014</c:v>
                </c:pt>
                <c:pt idx="262">
                  <c:v>41015</c:v>
                </c:pt>
                <c:pt idx="263">
                  <c:v>41016</c:v>
                </c:pt>
                <c:pt idx="264">
                  <c:v>41017</c:v>
                </c:pt>
                <c:pt idx="265">
                  <c:v>41018</c:v>
                </c:pt>
                <c:pt idx="266">
                  <c:v>41019</c:v>
                </c:pt>
                <c:pt idx="267">
                  <c:v>41020</c:v>
                </c:pt>
                <c:pt idx="268">
                  <c:v>41021</c:v>
                </c:pt>
                <c:pt idx="269">
                  <c:v>41022</c:v>
                </c:pt>
                <c:pt idx="270">
                  <c:v>41023</c:v>
                </c:pt>
                <c:pt idx="271">
                  <c:v>41024</c:v>
                </c:pt>
                <c:pt idx="272">
                  <c:v>41025</c:v>
                </c:pt>
                <c:pt idx="273">
                  <c:v>41026</c:v>
                </c:pt>
                <c:pt idx="274">
                  <c:v>41027</c:v>
                </c:pt>
                <c:pt idx="275">
                  <c:v>41028</c:v>
                </c:pt>
                <c:pt idx="276">
                  <c:v>41029</c:v>
                </c:pt>
                <c:pt idx="277">
                  <c:v>41030</c:v>
                </c:pt>
                <c:pt idx="278">
                  <c:v>41031</c:v>
                </c:pt>
                <c:pt idx="279">
                  <c:v>41032</c:v>
                </c:pt>
                <c:pt idx="280">
                  <c:v>41033</c:v>
                </c:pt>
                <c:pt idx="281">
                  <c:v>41034</c:v>
                </c:pt>
                <c:pt idx="282">
                  <c:v>41035</c:v>
                </c:pt>
                <c:pt idx="283">
                  <c:v>41036</c:v>
                </c:pt>
                <c:pt idx="284">
                  <c:v>41037</c:v>
                </c:pt>
                <c:pt idx="285">
                  <c:v>41038</c:v>
                </c:pt>
                <c:pt idx="286">
                  <c:v>41039</c:v>
                </c:pt>
                <c:pt idx="287">
                  <c:v>41040</c:v>
                </c:pt>
                <c:pt idx="288">
                  <c:v>41041</c:v>
                </c:pt>
                <c:pt idx="289">
                  <c:v>41042</c:v>
                </c:pt>
                <c:pt idx="290">
                  <c:v>41043</c:v>
                </c:pt>
                <c:pt idx="291">
                  <c:v>41044</c:v>
                </c:pt>
                <c:pt idx="292">
                  <c:v>41045</c:v>
                </c:pt>
                <c:pt idx="293">
                  <c:v>41046</c:v>
                </c:pt>
                <c:pt idx="294">
                  <c:v>41047</c:v>
                </c:pt>
                <c:pt idx="295">
                  <c:v>41048</c:v>
                </c:pt>
                <c:pt idx="296">
                  <c:v>41049</c:v>
                </c:pt>
                <c:pt idx="297">
                  <c:v>41050</c:v>
                </c:pt>
                <c:pt idx="298">
                  <c:v>41051</c:v>
                </c:pt>
                <c:pt idx="299">
                  <c:v>41052</c:v>
                </c:pt>
                <c:pt idx="300">
                  <c:v>41053</c:v>
                </c:pt>
                <c:pt idx="301">
                  <c:v>41054</c:v>
                </c:pt>
                <c:pt idx="302">
                  <c:v>41055</c:v>
                </c:pt>
                <c:pt idx="303">
                  <c:v>41056</c:v>
                </c:pt>
                <c:pt idx="304">
                  <c:v>41057</c:v>
                </c:pt>
                <c:pt idx="305">
                  <c:v>41058</c:v>
                </c:pt>
                <c:pt idx="306">
                  <c:v>41059</c:v>
                </c:pt>
                <c:pt idx="307">
                  <c:v>41060</c:v>
                </c:pt>
                <c:pt idx="308">
                  <c:v>41061</c:v>
                </c:pt>
                <c:pt idx="309">
                  <c:v>41062</c:v>
                </c:pt>
                <c:pt idx="310">
                  <c:v>41063</c:v>
                </c:pt>
                <c:pt idx="311">
                  <c:v>41064</c:v>
                </c:pt>
                <c:pt idx="312">
                  <c:v>41065</c:v>
                </c:pt>
                <c:pt idx="313">
                  <c:v>41066</c:v>
                </c:pt>
                <c:pt idx="314">
                  <c:v>41067</c:v>
                </c:pt>
                <c:pt idx="315">
                  <c:v>41068</c:v>
                </c:pt>
                <c:pt idx="316">
                  <c:v>41069</c:v>
                </c:pt>
                <c:pt idx="317">
                  <c:v>41070</c:v>
                </c:pt>
                <c:pt idx="318">
                  <c:v>41071</c:v>
                </c:pt>
                <c:pt idx="319">
                  <c:v>41072</c:v>
                </c:pt>
                <c:pt idx="320">
                  <c:v>41073</c:v>
                </c:pt>
                <c:pt idx="321">
                  <c:v>41074</c:v>
                </c:pt>
                <c:pt idx="322">
                  <c:v>41075</c:v>
                </c:pt>
                <c:pt idx="323">
                  <c:v>41076</c:v>
                </c:pt>
                <c:pt idx="324">
                  <c:v>41077</c:v>
                </c:pt>
                <c:pt idx="325">
                  <c:v>41078</c:v>
                </c:pt>
                <c:pt idx="326">
                  <c:v>41079</c:v>
                </c:pt>
                <c:pt idx="327">
                  <c:v>41080</c:v>
                </c:pt>
                <c:pt idx="328">
                  <c:v>41081</c:v>
                </c:pt>
                <c:pt idx="329">
                  <c:v>41082</c:v>
                </c:pt>
                <c:pt idx="330">
                  <c:v>41083</c:v>
                </c:pt>
                <c:pt idx="331">
                  <c:v>41084</c:v>
                </c:pt>
                <c:pt idx="332">
                  <c:v>41085</c:v>
                </c:pt>
                <c:pt idx="333">
                  <c:v>41086</c:v>
                </c:pt>
                <c:pt idx="334">
                  <c:v>41087</c:v>
                </c:pt>
                <c:pt idx="335">
                  <c:v>41088</c:v>
                </c:pt>
                <c:pt idx="336">
                  <c:v>41089</c:v>
                </c:pt>
                <c:pt idx="337">
                  <c:v>41090</c:v>
                </c:pt>
                <c:pt idx="338">
                  <c:v>41091</c:v>
                </c:pt>
                <c:pt idx="339">
                  <c:v>41092</c:v>
                </c:pt>
                <c:pt idx="340">
                  <c:v>41093</c:v>
                </c:pt>
                <c:pt idx="341">
                  <c:v>41094</c:v>
                </c:pt>
                <c:pt idx="342">
                  <c:v>41095</c:v>
                </c:pt>
                <c:pt idx="343">
                  <c:v>41096</c:v>
                </c:pt>
                <c:pt idx="344">
                  <c:v>41097</c:v>
                </c:pt>
                <c:pt idx="345">
                  <c:v>41098</c:v>
                </c:pt>
                <c:pt idx="346">
                  <c:v>41099</c:v>
                </c:pt>
                <c:pt idx="347">
                  <c:v>41100</c:v>
                </c:pt>
                <c:pt idx="348">
                  <c:v>41101</c:v>
                </c:pt>
                <c:pt idx="349">
                  <c:v>41102</c:v>
                </c:pt>
                <c:pt idx="350">
                  <c:v>41103</c:v>
                </c:pt>
                <c:pt idx="351">
                  <c:v>41104</c:v>
                </c:pt>
                <c:pt idx="352">
                  <c:v>41105</c:v>
                </c:pt>
                <c:pt idx="353">
                  <c:v>41106</c:v>
                </c:pt>
                <c:pt idx="354">
                  <c:v>41107</c:v>
                </c:pt>
                <c:pt idx="355">
                  <c:v>41108</c:v>
                </c:pt>
                <c:pt idx="356">
                  <c:v>41109</c:v>
                </c:pt>
                <c:pt idx="357">
                  <c:v>41110</c:v>
                </c:pt>
                <c:pt idx="358">
                  <c:v>41111</c:v>
                </c:pt>
                <c:pt idx="359">
                  <c:v>41112</c:v>
                </c:pt>
                <c:pt idx="360">
                  <c:v>41113</c:v>
                </c:pt>
                <c:pt idx="361">
                  <c:v>41114</c:v>
                </c:pt>
                <c:pt idx="362">
                  <c:v>41115</c:v>
                </c:pt>
                <c:pt idx="363">
                  <c:v>41116</c:v>
                </c:pt>
                <c:pt idx="364">
                  <c:v>41117</c:v>
                </c:pt>
                <c:pt idx="365">
                  <c:v>41118</c:v>
                </c:pt>
                <c:pt idx="366">
                  <c:v>41119</c:v>
                </c:pt>
                <c:pt idx="367">
                  <c:v>41120</c:v>
                </c:pt>
                <c:pt idx="368">
                  <c:v>41121</c:v>
                </c:pt>
                <c:pt idx="369">
                  <c:v>41122</c:v>
                </c:pt>
                <c:pt idx="370">
                  <c:v>41123</c:v>
                </c:pt>
                <c:pt idx="371">
                  <c:v>41124</c:v>
                </c:pt>
                <c:pt idx="372">
                  <c:v>41125</c:v>
                </c:pt>
                <c:pt idx="373">
                  <c:v>41126</c:v>
                </c:pt>
                <c:pt idx="374">
                  <c:v>41127</c:v>
                </c:pt>
                <c:pt idx="375">
                  <c:v>41128</c:v>
                </c:pt>
                <c:pt idx="376">
                  <c:v>41129</c:v>
                </c:pt>
                <c:pt idx="377">
                  <c:v>41130</c:v>
                </c:pt>
                <c:pt idx="378">
                  <c:v>41131</c:v>
                </c:pt>
                <c:pt idx="379">
                  <c:v>41132</c:v>
                </c:pt>
                <c:pt idx="380">
                  <c:v>41133</c:v>
                </c:pt>
                <c:pt idx="381">
                  <c:v>41134</c:v>
                </c:pt>
                <c:pt idx="382">
                  <c:v>41135</c:v>
                </c:pt>
                <c:pt idx="383">
                  <c:v>41136</c:v>
                </c:pt>
                <c:pt idx="384">
                  <c:v>41137</c:v>
                </c:pt>
                <c:pt idx="385">
                  <c:v>41138</c:v>
                </c:pt>
                <c:pt idx="386">
                  <c:v>41139</c:v>
                </c:pt>
                <c:pt idx="387">
                  <c:v>41140</c:v>
                </c:pt>
                <c:pt idx="388">
                  <c:v>41141</c:v>
                </c:pt>
                <c:pt idx="389">
                  <c:v>41142</c:v>
                </c:pt>
                <c:pt idx="390">
                  <c:v>41143</c:v>
                </c:pt>
                <c:pt idx="391">
                  <c:v>41144</c:v>
                </c:pt>
                <c:pt idx="392">
                  <c:v>41145</c:v>
                </c:pt>
                <c:pt idx="393">
                  <c:v>41146</c:v>
                </c:pt>
                <c:pt idx="394">
                  <c:v>41147</c:v>
                </c:pt>
                <c:pt idx="395">
                  <c:v>41148</c:v>
                </c:pt>
                <c:pt idx="396">
                  <c:v>41149</c:v>
                </c:pt>
                <c:pt idx="397">
                  <c:v>41150</c:v>
                </c:pt>
                <c:pt idx="398">
                  <c:v>41151</c:v>
                </c:pt>
                <c:pt idx="399">
                  <c:v>41152</c:v>
                </c:pt>
                <c:pt idx="400">
                  <c:v>41153</c:v>
                </c:pt>
                <c:pt idx="401">
                  <c:v>41154</c:v>
                </c:pt>
                <c:pt idx="402">
                  <c:v>41155</c:v>
                </c:pt>
                <c:pt idx="403">
                  <c:v>41156</c:v>
                </c:pt>
                <c:pt idx="404">
                  <c:v>41157</c:v>
                </c:pt>
                <c:pt idx="405">
                  <c:v>41158</c:v>
                </c:pt>
                <c:pt idx="406">
                  <c:v>41159</c:v>
                </c:pt>
                <c:pt idx="407">
                  <c:v>41160</c:v>
                </c:pt>
                <c:pt idx="408">
                  <c:v>41161</c:v>
                </c:pt>
                <c:pt idx="409">
                  <c:v>41162</c:v>
                </c:pt>
                <c:pt idx="410">
                  <c:v>41163</c:v>
                </c:pt>
                <c:pt idx="411">
                  <c:v>41164</c:v>
                </c:pt>
                <c:pt idx="412">
                  <c:v>41165</c:v>
                </c:pt>
                <c:pt idx="413">
                  <c:v>41166</c:v>
                </c:pt>
                <c:pt idx="414">
                  <c:v>41167</c:v>
                </c:pt>
                <c:pt idx="415">
                  <c:v>41168</c:v>
                </c:pt>
                <c:pt idx="416">
                  <c:v>41169</c:v>
                </c:pt>
                <c:pt idx="417">
                  <c:v>41170</c:v>
                </c:pt>
                <c:pt idx="418">
                  <c:v>41171</c:v>
                </c:pt>
                <c:pt idx="419">
                  <c:v>41172</c:v>
                </c:pt>
                <c:pt idx="420">
                  <c:v>41173</c:v>
                </c:pt>
                <c:pt idx="421">
                  <c:v>41174</c:v>
                </c:pt>
                <c:pt idx="422">
                  <c:v>41175</c:v>
                </c:pt>
                <c:pt idx="423">
                  <c:v>41176</c:v>
                </c:pt>
                <c:pt idx="424">
                  <c:v>41177</c:v>
                </c:pt>
                <c:pt idx="425">
                  <c:v>41178</c:v>
                </c:pt>
                <c:pt idx="426">
                  <c:v>41179</c:v>
                </c:pt>
                <c:pt idx="427">
                  <c:v>41180</c:v>
                </c:pt>
                <c:pt idx="428">
                  <c:v>41181</c:v>
                </c:pt>
                <c:pt idx="429">
                  <c:v>41182</c:v>
                </c:pt>
                <c:pt idx="430">
                  <c:v>41183</c:v>
                </c:pt>
                <c:pt idx="431">
                  <c:v>41184</c:v>
                </c:pt>
                <c:pt idx="432">
                  <c:v>41185</c:v>
                </c:pt>
                <c:pt idx="433">
                  <c:v>41186</c:v>
                </c:pt>
                <c:pt idx="434">
                  <c:v>41187</c:v>
                </c:pt>
                <c:pt idx="435">
                  <c:v>41188</c:v>
                </c:pt>
                <c:pt idx="436">
                  <c:v>41189</c:v>
                </c:pt>
                <c:pt idx="437">
                  <c:v>41190</c:v>
                </c:pt>
                <c:pt idx="438">
                  <c:v>41191</c:v>
                </c:pt>
                <c:pt idx="439">
                  <c:v>41192</c:v>
                </c:pt>
                <c:pt idx="440">
                  <c:v>41193</c:v>
                </c:pt>
                <c:pt idx="441">
                  <c:v>41194</c:v>
                </c:pt>
                <c:pt idx="442">
                  <c:v>41195</c:v>
                </c:pt>
                <c:pt idx="443">
                  <c:v>41196</c:v>
                </c:pt>
                <c:pt idx="444">
                  <c:v>41197</c:v>
                </c:pt>
                <c:pt idx="445">
                  <c:v>41198</c:v>
                </c:pt>
                <c:pt idx="446">
                  <c:v>41199</c:v>
                </c:pt>
                <c:pt idx="447">
                  <c:v>41200</c:v>
                </c:pt>
                <c:pt idx="448">
                  <c:v>41201</c:v>
                </c:pt>
                <c:pt idx="449">
                  <c:v>41202</c:v>
                </c:pt>
                <c:pt idx="450">
                  <c:v>41203</c:v>
                </c:pt>
                <c:pt idx="451">
                  <c:v>41204</c:v>
                </c:pt>
                <c:pt idx="452">
                  <c:v>41205</c:v>
                </c:pt>
                <c:pt idx="453">
                  <c:v>41206</c:v>
                </c:pt>
                <c:pt idx="454">
                  <c:v>41207</c:v>
                </c:pt>
                <c:pt idx="455">
                  <c:v>41208</c:v>
                </c:pt>
                <c:pt idx="456">
                  <c:v>41209</c:v>
                </c:pt>
                <c:pt idx="457">
                  <c:v>41210</c:v>
                </c:pt>
                <c:pt idx="458">
                  <c:v>41211</c:v>
                </c:pt>
                <c:pt idx="459">
                  <c:v>41212</c:v>
                </c:pt>
                <c:pt idx="460">
                  <c:v>41213</c:v>
                </c:pt>
                <c:pt idx="461">
                  <c:v>41214</c:v>
                </c:pt>
                <c:pt idx="462">
                  <c:v>41215</c:v>
                </c:pt>
                <c:pt idx="463">
                  <c:v>41216</c:v>
                </c:pt>
                <c:pt idx="464">
                  <c:v>41217</c:v>
                </c:pt>
                <c:pt idx="465">
                  <c:v>41218</c:v>
                </c:pt>
                <c:pt idx="466">
                  <c:v>41219</c:v>
                </c:pt>
                <c:pt idx="467">
                  <c:v>41220</c:v>
                </c:pt>
                <c:pt idx="468">
                  <c:v>41221</c:v>
                </c:pt>
                <c:pt idx="469">
                  <c:v>41222</c:v>
                </c:pt>
                <c:pt idx="470">
                  <c:v>41223</c:v>
                </c:pt>
                <c:pt idx="471">
                  <c:v>41224</c:v>
                </c:pt>
                <c:pt idx="472">
                  <c:v>41225</c:v>
                </c:pt>
                <c:pt idx="473">
                  <c:v>41226</c:v>
                </c:pt>
                <c:pt idx="474">
                  <c:v>41227</c:v>
                </c:pt>
                <c:pt idx="475">
                  <c:v>41228</c:v>
                </c:pt>
                <c:pt idx="476">
                  <c:v>41229</c:v>
                </c:pt>
                <c:pt idx="477">
                  <c:v>41230</c:v>
                </c:pt>
                <c:pt idx="478">
                  <c:v>41231</c:v>
                </c:pt>
                <c:pt idx="479">
                  <c:v>41232</c:v>
                </c:pt>
                <c:pt idx="480">
                  <c:v>41233</c:v>
                </c:pt>
                <c:pt idx="481">
                  <c:v>41234</c:v>
                </c:pt>
                <c:pt idx="482">
                  <c:v>41235</c:v>
                </c:pt>
                <c:pt idx="483">
                  <c:v>41236</c:v>
                </c:pt>
                <c:pt idx="484">
                  <c:v>41237</c:v>
                </c:pt>
                <c:pt idx="485">
                  <c:v>41238</c:v>
                </c:pt>
                <c:pt idx="486">
                  <c:v>41239</c:v>
                </c:pt>
                <c:pt idx="487">
                  <c:v>41240</c:v>
                </c:pt>
                <c:pt idx="488">
                  <c:v>41241</c:v>
                </c:pt>
                <c:pt idx="489">
                  <c:v>41242</c:v>
                </c:pt>
                <c:pt idx="490">
                  <c:v>41243</c:v>
                </c:pt>
                <c:pt idx="491">
                  <c:v>41244</c:v>
                </c:pt>
                <c:pt idx="492">
                  <c:v>41245</c:v>
                </c:pt>
                <c:pt idx="493">
                  <c:v>41246</c:v>
                </c:pt>
                <c:pt idx="494">
                  <c:v>41247</c:v>
                </c:pt>
                <c:pt idx="495">
                  <c:v>41248</c:v>
                </c:pt>
                <c:pt idx="496">
                  <c:v>41249</c:v>
                </c:pt>
                <c:pt idx="497">
                  <c:v>41250</c:v>
                </c:pt>
                <c:pt idx="498">
                  <c:v>41251</c:v>
                </c:pt>
                <c:pt idx="499">
                  <c:v>41252</c:v>
                </c:pt>
                <c:pt idx="500">
                  <c:v>41253</c:v>
                </c:pt>
                <c:pt idx="501">
                  <c:v>41254</c:v>
                </c:pt>
                <c:pt idx="502">
                  <c:v>41255</c:v>
                </c:pt>
                <c:pt idx="503">
                  <c:v>41256</c:v>
                </c:pt>
                <c:pt idx="504">
                  <c:v>41257</c:v>
                </c:pt>
                <c:pt idx="505">
                  <c:v>41258</c:v>
                </c:pt>
                <c:pt idx="506">
                  <c:v>41259</c:v>
                </c:pt>
                <c:pt idx="507">
                  <c:v>41260</c:v>
                </c:pt>
                <c:pt idx="508">
                  <c:v>41261</c:v>
                </c:pt>
                <c:pt idx="509">
                  <c:v>41262</c:v>
                </c:pt>
                <c:pt idx="510">
                  <c:v>41263</c:v>
                </c:pt>
                <c:pt idx="511">
                  <c:v>41264</c:v>
                </c:pt>
                <c:pt idx="512">
                  <c:v>41265</c:v>
                </c:pt>
                <c:pt idx="513">
                  <c:v>41266</c:v>
                </c:pt>
                <c:pt idx="514">
                  <c:v>41267</c:v>
                </c:pt>
                <c:pt idx="515">
                  <c:v>41268</c:v>
                </c:pt>
                <c:pt idx="516">
                  <c:v>41269</c:v>
                </c:pt>
                <c:pt idx="517">
                  <c:v>41270</c:v>
                </c:pt>
                <c:pt idx="518">
                  <c:v>41271</c:v>
                </c:pt>
                <c:pt idx="519">
                  <c:v>41272</c:v>
                </c:pt>
                <c:pt idx="520">
                  <c:v>41273</c:v>
                </c:pt>
                <c:pt idx="521">
                  <c:v>41274</c:v>
                </c:pt>
                <c:pt idx="522">
                  <c:v>41275</c:v>
                </c:pt>
                <c:pt idx="523">
                  <c:v>41276</c:v>
                </c:pt>
                <c:pt idx="524">
                  <c:v>41277</c:v>
                </c:pt>
                <c:pt idx="525">
                  <c:v>41278</c:v>
                </c:pt>
                <c:pt idx="526">
                  <c:v>41279</c:v>
                </c:pt>
                <c:pt idx="527">
                  <c:v>41280</c:v>
                </c:pt>
                <c:pt idx="528">
                  <c:v>41281</c:v>
                </c:pt>
                <c:pt idx="529">
                  <c:v>41282</c:v>
                </c:pt>
                <c:pt idx="530">
                  <c:v>41283</c:v>
                </c:pt>
                <c:pt idx="531">
                  <c:v>41284</c:v>
                </c:pt>
                <c:pt idx="532">
                  <c:v>41285</c:v>
                </c:pt>
                <c:pt idx="533">
                  <c:v>41286</c:v>
                </c:pt>
                <c:pt idx="534">
                  <c:v>41287</c:v>
                </c:pt>
                <c:pt idx="535">
                  <c:v>41288</c:v>
                </c:pt>
                <c:pt idx="536">
                  <c:v>41289</c:v>
                </c:pt>
                <c:pt idx="537">
                  <c:v>41290</c:v>
                </c:pt>
                <c:pt idx="538">
                  <c:v>41291</c:v>
                </c:pt>
                <c:pt idx="539">
                  <c:v>41292</c:v>
                </c:pt>
                <c:pt idx="540">
                  <c:v>41293</c:v>
                </c:pt>
                <c:pt idx="541">
                  <c:v>41294</c:v>
                </c:pt>
                <c:pt idx="542">
                  <c:v>41295</c:v>
                </c:pt>
                <c:pt idx="543">
                  <c:v>41296</c:v>
                </c:pt>
                <c:pt idx="544">
                  <c:v>41297</c:v>
                </c:pt>
                <c:pt idx="545">
                  <c:v>41298</c:v>
                </c:pt>
                <c:pt idx="546">
                  <c:v>41299</c:v>
                </c:pt>
                <c:pt idx="547">
                  <c:v>41300</c:v>
                </c:pt>
                <c:pt idx="548">
                  <c:v>41301</c:v>
                </c:pt>
                <c:pt idx="549">
                  <c:v>41302</c:v>
                </c:pt>
                <c:pt idx="550">
                  <c:v>41303</c:v>
                </c:pt>
                <c:pt idx="551">
                  <c:v>41304</c:v>
                </c:pt>
                <c:pt idx="552">
                  <c:v>41305</c:v>
                </c:pt>
                <c:pt idx="553">
                  <c:v>41306</c:v>
                </c:pt>
                <c:pt idx="554">
                  <c:v>41307</c:v>
                </c:pt>
                <c:pt idx="555">
                  <c:v>41308</c:v>
                </c:pt>
                <c:pt idx="556">
                  <c:v>41309</c:v>
                </c:pt>
                <c:pt idx="557">
                  <c:v>41310</c:v>
                </c:pt>
                <c:pt idx="558">
                  <c:v>41311</c:v>
                </c:pt>
                <c:pt idx="559">
                  <c:v>41312</c:v>
                </c:pt>
                <c:pt idx="560">
                  <c:v>41313</c:v>
                </c:pt>
                <c:pt idx="561">
                  <c:v>41314</c:v>
                </c:pt>
                <c:pt idx="562">
                  <c:v>41315</c:v>
                </c:pt>
                <c:pt idx="563">
                  <c:v>41316</c:v>
                </c:pt>
                <c:pt idx="564">
                  <c:v>41317</c:v>
                </c:pt>
                <c:pt idx="565">
                  <c:v>41318</c:v>
                </c:pt>
                <c:pt idx="566">
                  <c:v>41319</c:v>
                </c:pt>
                <c:pt idx="567">
                  <c:v>41320</c:v>
                </c:pt>
                <c:pt idx="568">
                  <c:v>41321</c:v>
                </c:pt>
                <c:pt idx="569">
                  <c:v>41322</c:v>
                </c:pt>
                <c:pt idx="570">
                  <c:v>41323</c:v>
                </c:pt>
                <c:pt idx="571">
                  <c:v>41324</c:v>
                </c:pt>
                <c:pt idx="572">
                  <c:v>41325</c:v>
                </c:pt>
                <c:pt idx="573">
                  <c:v>41326</c:v>
                </c:pt>
                <c:pt idx="574">
                  <c:v>41327</c:v>
                </c:pt>
                <c:pt idx="575">
                  <c:v>41328</c:v>
                </c:pt>
                <c:pt idx="576">
                  <c:v>41329</c:v>
                </c:pt>
                <c:pt idx="577">
                  <c:v>41330</c:v>
                </c:pt>
                <c:pt idx="578">
                  <c:v>41331</c:v>
                </c:pt>
                <c:pt idx="579">
                  <c:v>41332</c:v>
                </c:pt>
                <c:pt idx="580">
                  <c:v>41333</c:v>
                </c:pt>
                <c:pt idx="581">
                  <c:v>41334</c:v>
                </c:pt>
                <c:pt idx="582">
                  <c:v>41335</c:v>
                </c:pt>
                <c:pt idx="583">
                  <c:v>41336</c:v>
                </c:pt>
                <c:pt idx="584">
                  <c:v>41337</c:v>
                </c:pt>
                <c:pt idx="585">
                  <c:v>41338</c:v>
                </c:pt>
                <c:pt idx="586">
                  <c:v>41339</c:v>
                </c:pt>
                <c:pt idx="587">
                  <c:v>41340</c:v>
                </c:pt>
                <c:pt idx="588">
                  <c:v>41341</c:v>
                </c:pt>
                <c:pt idx="589">
                  <c:v>41342</c:v>
                </c:pt>
                <c:pt idx="590">
                  <c:v>41343</c:v>
                </c:pt>
                <c:pt idx="591">
                  <c:v>41344</c:v>
                </c:pt>
                <c:pt idx="592">
                  <c:v>41345</c:v>
                </c:pt>
                <c:pt idx="593">
                  <c:v>41346</c:v>
                </c:pt>
                <c:pt idx="594">
                  <c:v>41347</c:v>
                </c:pt>
                <c:pt idx="595">
                  <c:v>41348</c:v>
                </c:pt>
                <c:pt idx="596">
                  <c:v>41349</c:v>
                </c:pt>
                <c:pt idx="597">
                  <c:v>41350</c:v>
                </c:pt>
                <c:pt idx="598">
                  <c:v>41351</c:v>
                </c:pt>
                <c:pt idx="599">
                  <c:v>41352</c:v>
                </c:pt>
                <c:pt idx="600">
                  <c:v>41353</c:v>
                </c:pt>
                <c:pt idx="601">
                  <c:v>41354</c:v>
                </c:pt>
                <c:pt idx="602">
                  <c:v>41355</c:v>
                </c:pt>
                <c:pt idx="603">
                  <c:v>41356</c:v>
                </c:pt>
                <c:pt idx="604">
                  <c:v>41357</c:v>
                </c:pt>
                <c:pt idx="605">
                  <c:v>41358</c:v>
                </c:pt>
                <c:pt idx="606">
                  <c:v>41359</c:v>
                </c:pt>
                <c:pt idx="607">
                  <c:v>41360</c:v>
                </c:pt>
                <c:pt idx="608">
                  <c:v>41361</c:v>
                </c:pt>
                <c:pt idx="609">
                  <c:v>41362</c:v>
                </c:pt>
                <c:pt idx="610">
                  <c:v>41363</c:v>
                </c:pt>
                <c:pt idx="611">
                  <c:v>41364</c:v>
                </c:pt>
                <c:pt idx="612">
                  <c:v>41365</c:v>
                </c:pt>
                <c:pt idx="613">
                  <c:v>41366</c:v>
                </c:pt>
                <c:pt idx="614">
                  <c:v>41367</c:v>
                </c:pt>
                <c:pt idx="615">
                  <c:v>41368</c:v>
                </c:pt>
                <c:pt idx="616">
                  <c:v>41369</c:v>
                </c:pt>
                <c:pt idx="617">
                  <c:v>41370</c:v>
                </c:pt>
                <c:pt idx="618">
                  <c:v>41371</c:v>
                </c:pt>
                <c:pt idx="619">
                  <c:v>41372</c:v>
                </c:pt>
                <c:pt idx="620">
                  <c:v>41373</c:v>
                </c:pt>
                <c:pt idx="621">
                  <c:v>41374</c:v>
                </c:pt>
                <c:pt idx="622">
                  <c:v>41375</c:v>
                </c:pt>
                <c:pt idx="623">
                  <c:v>41376</c:v>
                </c:pt>
                <c:pt idx="624">
                  <c:v>41377</c:v>
                </c:pt>
                <c:pt idx="625">
                  <c:v>41378</c:v>
                </c:pt>
                <c:pt idx="626">
                  <c:v>41379</c:v>
                </c:pt>
                <c:pt idx="627">
                  <c:v>41380</c:v>
                </c:pt>
                <c:pt idx="628">
                  <c:v>41381</c:v>
                </c:pt>
                <c:pt idx="629">
                  <c:v>41382</c:v>
                </c:pt>
                <c:pt idx="630">
                  <c:v>41383</c:v>
                </c:pt>
                <c:pt idx="631">
                  <c:v>41384</c:v>
                </c:pt>
                <c:pt idx="632">
                  <c:v>41385</c:v>
                </c:pt>
                <c:pt idx="633">
                  <c:v>41386</c:v>
                </c:pt>
                <c:pt idx="634">
                  <c:v>41387</c:v>
                </c:pt>
                <c:pt idx="635">
                  <c:v>41388</c:v>
                </c:pt>
                <c:pt idx="636">
                  <c:v>41389</c:v>
                </c:pt>
                <c:pt idx="637">
                  <c:v>41390</c:v>
                </c:pt>
                <c:pt idx="638">
                  <c:v>41391</c:v>
                </c:pt>
                <c:pt idx="639">
                  <c:v>41392</c:v>
                </c:pt>
                <c:pt idx="640">
                  <c:v>41393</c:v>
                </c:pt>
                <c:pt idx="641">
                  <c:v>41394</c:v>
                </c:pt>
                <c:pt idx="642">
                  <c:v>41395</c:v>
                </c:pt>
                <c:pt idx="643">
                  <c:v>41396</c:v>
                </c:pt>
                <c:pt idx="644">
                  <c:v>41397</c:v>
                </c:pt>
                <c:pt idx="645">
                  <c:v>41398</c:v>
                </c:pt>
                <c:pt idx="646">
                  <c:v>41399</c:v>
                </c:pt>
                <c:pt idx="647">
                  <c:v>41400</c:v>
                </c:pt>
                <c:pt idx="648">
                  <c:v>41401</c:v>
                </c:pt>
                <c:pt idx="649">
                  <c:v>41402</c:v>
                </c:pt>
                <c:pt idx="650">
                  <c:v>41403</c:v>
                </c:pt>
                <c:pt idx="651">
                  <c:v>41404</c:v>
                </c:pt>
                <c:pt idx="652">
                  <c:v>41405</c:v>
                </c:pt>
                <c:pt idx="653">
                  <c:v>41406</c:v>
                </c:pt>
                <c:pt idx="654">
                  <c:v>41407</c:v>
                </c:pt>
                <c:pt idx="655">
                  <c:v>41408</c:v>
                </c:pt>
                <c:pt idx="656">
                  <c:v>41409</c:v>
                </c:pt>
                <c:pt idx="657">
                  <c:v>41410</c:v>
                </c:pt>
                <c:pt idx="658">
                  <c:v>41411</c:v>
                </c:pt>
                <c:pt idx="659">
                  <c:v>41412</c:v>
                </c:pt>
                <c:pt idx="660">
                  <c:v>41413</c:v>
                </c:pt>
                <c:pt idx="661">
                  <c:v>41414</c:v>
                </c:pt>
                <c:pt idx="662">
                  <c:v>41415</c:v>
                </c:pt>
                <c:pt idx="663">
                  <c:v>41416</c:v>
                </c:pt>
                <c:pt idx="664">
                  <c:v>41417</c:v>
                </c:pt>
                <c:pt idx="665">
                  <c:v>41418</c:v>
                </c:pt>
                <c:pt idx="666">
                  <c:v>41419</c:v>
                </c:pt>
                <c:pt idx="667">
                  <c:v>41420</c:v>
                </c:pt>
                <c:pt idx="668">
                  <c:v>41421</c:v>
                </c:pt>
                <c:pt idx="669">
                  <c:v>41422</c:v>
                </c:pt>
                <c:pt idx="670">
                  <c:v>41423</c:v>
                </c:pt>
                <c:pt idx="671">
                  <c:v>41424</c:v>
                </c:pt>
                <c:pt idx="672">
                  <c:v>41425</c:v>
                </c:pt>
                <c:pt idx="673">
                  <c:v>41426</c:v>
                </c:pt>
                <c:pt idx="674">
                  <c:v>41427</c:v>
                </c:pt>
                <c:pt idx="675">
                  <c:v>41428</c:v>
                </c:pt>
                <c:pt idx="676">
                  <c:v>41429</c:v>
                </c:pt>
                <c:pt idx="677">
                  <c:v>41430</c:v>
                </c:pt>
                <c:pt idx="678">
                  <c:v>41431</c:v>
                </c:pt>
                <c:pt idx="679">
                  <c:v>41432</c:v>
                </c:pt>
                <c:pt idx="680">
                  <c:v>41433</c:v>
                </c:pt>
                <c:pt idx="681">
                  <c:v>41434</c:v>
                </c:pt>
                <c:pt idx="682">
                  <c:v>41435</c:v>
                </c:pt>
                <c:pt idx="683">
                  <c:v>41436</c:v>
                </c:pt>
                <c:pt idx="684">
                  <c:v>41437</c:v>
                </c:pt>
                <c:pt idx="685">
                  <c:v>41438</c:v>
                </c:pt>
                <c:pt idx="686">
                  <c:v>41439</c:v>
                </c:pt>
                <c:pt idx="687">
                  <c:v>41440</c:v>
                </c:pt>
                <c:pt idx="688">
                  <c:v>41441</c:v>
                </c:pt>
                <c:pt idx="689">
                  <c:v>41442</c:v>
                </c:pt>
                <c:pt idx="690">
                  <c:v>41443</c:v>
                </c:pt>
                <c:pt idx="691">
                  <c:v>41444</c:v>
                </c:pt>
                <c:pt idx="692">
                  <c:v>41445</c:v>
                </c:pt>
                <c:pt idx="693">
                  <c:v>41446</c:v>
                </c:pt>
                <c:pt idx="694">
                  <c:v>41447</c:v>
                </c:pt>
                <c:pt idx="695">
                  <c:v>41448</c:v>
                </c:pt>
                <c:pt idx="696">
                  <c:v>41449</c:v>
                </c:pt>
                <c:pt idx="697">
                  <c:v>41450</c:v>
                </c:pt>
                <c:pt idx="698">
                  <c:v>41451</c:v>
                </c:pt>
                <c:pt idx="699">
                  <c:v>41452</c:v>
                </c:pt>
                <c:pt idx="700">
                  <c:v>41453</c:v>
                </c:pt>
                <c:pt idx="701">
                  <c:v>41454</c:v>
                </c:pt>
                <c:pt idx="702">
                  <c:v>41455</c:v>
                </c:pt>
                <c:pt idx="703">
                  <c:v>41456</c:v>
                </c:pt>
                <c:pt idx="704">
                  <c:v>41457</c:v>
                </c:pt>
                <c:pt idx="705">
                  <c:v>41458</c:v>
                </c:pt>
                <c:pt idx="706">
                  <c:v>41459</c:v>
                </c:pt>
                <c:pt idx="707">
                  <c:v>41460</c:v>
                </c:pt>
                <c:pt idx="708">
                  <c:v>41461</c:v>
                </c:pt>
                <c:pt idx="709">
                  <c:v>41462</c:v>
                </c:pt>
                <c:pt idx="710">
                  <c:v>41463</c:v>
                </c:pt>
                <c:pt idx="711">
                  <c:v>41464</c:v>
                </c:pt>
                <c:pt idx="712">
                  <c:v>41465</c:v>
                </c:pt>
                <c:pt idx="713">
                  <c:v>41466</c:v>
                </c:pt>
                <c:pt idx="714">
                  <c:v>41467</c:v>
                </c:pt>
                <c:pt idx="715">
                  <c:v>41468</c:v>
                </c:pt>
                <c:pt idx="716">
                  <c:v>41469</c:v>
                </c:pt>
                <c:pt idx="717">
                  <c:v>41470</c:v>
                </c:pt>
                <c:pt idx="718">
                  <c:v>41471</c:v>
                </c:pt>
                <c:pt idx="719">
                  <c:v>41472</c:v>
                </c:pt>
                <c:pt idx="720">
                  <c:v>41473</c:v>
                </c:pt>
                <c:pt idx="721">
                  <c:v>41474</c:v>
                </c:pt>
                <c:pt idx="722">
                  <c:v>41475</c:v>
                </c:pt>
                <c:pt idx="723">
                  <c:v>41476</c:v>
                </c:pt>
                <c:pt idx="724">
                  <c:v>41477</c:v>
                </c:pt>
                <c:pt idx="725">
                  <c:v>41478</c:v>
                </c:pt>
                <c:pt idx="726">
                  <c:v>41479</c:v>
                </c:pt>
                <c:pt idx="727">
                  <c:v>41480</c:v>
                </c:pt>
                <c:pt idx="728">
                  <c:v>41481</c:v>
                </c:pt>
                <c:pt idx="729">
                  <c:v>41482</c:v>
                </c:pt>
                <c:pt idx="730">
                  <c:v>41483</c:v>
                </c:pt>
                <c:pt idx="731">
                  <c:v>41484</c:v>
                </c:pt>
                <c:pt idx="732">
                  <c:v>41485</c:v>
                </c:pt>
                <c:pt idx="733">
                  <c:v>41486</c:v>
                </c:pt>
                <c:pt idx="734">
                  <c:v>41487</c:v>
                </c:pt>
                <c:pt idx="735">
                  <c:v>41488</c:v>
                </c:pt>
                <c:pt idx="736">
                  <c:v>41489</c:v>
                </c:pt>
                <c:pt idx="737">
                  <c:v>41490</c:v>
                </c:pt>
                <c:pt idx="738">
                  <c:v>41491</c:v>
                </c:pt>
                <c:pt idx="739">
                  <c:v>41492</c:v>
                </c:pt>
                <c:pt idx="740">
                  <c:v>41493</c:v>
                </c:pt>
                <c:pt idx="741">
                  <c:v>41494</c:v>
                </c:pt>
                <c:pt idx="742">
                  <c:v>41495</c:v>
                </c:pt>
                <c:pt idx="743">
                  <c:v>41496</c:v>
                </c:pt>
                <c:pt idx="744">
                  <c:v>41497</c:v>
                </c:pt>
                <c:pt idx="745">
                  <c:v>41498</c:v>
                </c:pt>
                <c:pt idx="746">
                  <c:v>41499</c:v>
                </c:pt>
                <c:pt idx="747">
                  <c:v>41500</c:v>
                </c:pt>
                <c:pt idx="748">
                  <c:v>41501</c:v>
                </c:pt>
                <c:pt idx="749">
                  <c:v>41502</c:v>
                </c:pt>
                <c:pt idx="750">
                  <c:v>41503</c:v>
                </c:pt>
                <c:pt idx="751">
                  <c:v>41504</c:v>
                </c:pt>
                <c:pt idx="752">
                  <c:v>41505</c:v>
                </c:pt>
                <c:pt idx="753">
                  <c:v>41506</c:v>
                </c:pt>
                <c:pt idx="754">
                  <c:v>41507</c:v>
                </c:pt>
                <c:pt idx="755">
                  <c:v>41508</c:v>
                </c:pt>
                <c:pt idx="756">
                  <c:v>41509</c:v>
                </c:pt>
                <c:pt idx="757">
                  <c:v>41510</c:v>
                </c:pt>
                <c:pt idx="758">
                  <c:v>41511</c:v>
                </c:pt>
                <c:pt idx="759">
                  <c:v>41512</c:v>
                </c:pt>
                <c:pt idx="760">
                  <c:v>41513</c:v>
                </c:pt>
                <c:pt idx="761">
                  <c:v>41514</c:v>
                </c:pt>
                <c:pt idx="762">
                  <c:v>41515</c:v>
                </c:pt>
                <c:pt idx="763">
                  <c:v>41516</c:v>
                </c:pt>
                <c:pt idx="764">
                  <c:v>41517</c:v>
                </c:pt>
                <c:pt idx="765">
                  <c:v>41518</c:v>
                </c:pt>
                <c:pt idx="766">
                  <c:v>41519</c:v>
                </c:pt>
                <c:pt idx="767">
                  <c:v>41520</c:v>
                </c:pt>
                <c:pt idx="768">
                  <c:v>41521</c:v>
                </c:pt>
                <c:pt idx="769">
                  <c:v>41522</c:v>
                </c:pt>
                <c:pt idx="770">
                  <c:v>41523</c:v>
                </c:pt>
                <c:pt idx="771">
                  <c:v>41524</c:v>
                </c:pt>
                <c:pt idx="772">
                  <c:v>41525</c:v>
                </c:pt>
                <c:pt idx="773">
                  <c:v>41526</c:v>
                </c:pt>
                <c:pt idx="774">
                  <c:v>41527</c:v>
                </c:pt>
                <c:pt idx="775">
                  <c:v>41528</c:v>
                </c:pt>
                <c:pt idx="776">
                  <c:v>41529</c:v>
                </c:pt>
                <c:pt idx="777">
                  <c:v>41530</c:v>
                </c:pt>
                <c:pt idx="778">
                  <c:v>41531</c:v>
                </c:pt>
                <c:pt idx="779">
                  <c:v>41532</c:v>
                </c:pt>
                <c:pt idx="780">
                  <c:v>41533</c:v>
                </c:pt>
                <c:pt idx="781">
                  <c:v>41534</c:v>
                </c:pt>
                <c:pt idx="782">
                  <c:v>41535</c:v>
                </c:pt>
                <c:pt idx="783">
                  <c:v>41536</c:v>
                </c:pt>
                <c:pt idx="784">
                  <c:v>41537</c:v>
                </c:pt>
                <c:pt idx="785">
                  <c:v>41538</c:v>
                </c:pt>
                <c:pt idx="786">
                  <c:v>41539</c:v>
                </c:pt>
                <c:pt idx="787">
                  <c:v>41540</c:v>
                </c:pt>
                <c:pt idx="788">
                  <c:v>41541</c:v>
                </c:pt>
                <c:pt idx="789">
                  <c:v>41542</c:v>
                </c:pt>
                <c:pt idx="790">
                  <c:v>41543</c:v>
                </c:pt>
                <c:pt idx="791">
                  <c:v>41544</c:v>
                </c:pt>
                <c:pt idx="792">
                  <c:v>41545</c:v>
                </c:pt>
                <c:pt idx="793">
                  <c:v>41546</c:v>
                </c:pt>
                <c:pt idx="794">
                  <c:v>41547</c:v>
                </c:pt>
                <c:pt idx="795">
                  <c:v>41548</c:v>
                </c:pt>
                <c:pt idx="796">
                  <c:v>41549</c:v>
                </c:pt>
                <c:pt idx="797">
                  <c:v>41550</c:v>
                </c:pt>
                <c:pt idx="798">
                  <c:v>41551</c:v>
                </c:pt>
                <c:pt idx="799">
                  <c:v>41552</c:v>
                </c:pt>
                <c:pt idx="800">
                  <c:v>41553</c:v>
                </c:pt>
                <c:pt idx="801">
                  <c:v>41554</c:v>
                </c:pt>
                <c:pt idx="802">
                  <c:v>41555</c:v>
                </c:pt>
                <c:pt idx="803">
                  <c:v>41556</c:v>
                </c:pt>
                <c:pt idx="804">
                  <c:v>41557</c:v>
                </c:pt>
                <c:pt idx="805">
                  <c:v>41558</c:v>
                </c:pt>
                <c:pt idx="806">
                  <c:v>41559</c:v>
                </c:pt>
                <c:pt idx="807">
                  <c:v>41560</c:v>
                </c:pt>
                <c:pt idx="808">
                  <c:v>41561</c:v>
                </c:pt>
                <c:pt idx="809">
                  <c:v>41562</c:v>
                </c:pt>
                <c:pt idx="810">
                  <c:v>41563</c:v>
                </c:pt>
                <c:pt idx="811">
                  <c:v>41564</c:v>
                </c:pt>
                <c:pt idx="812">
                  <c:v>41565</c:v>
                </c:pt>
                <c:pt idx="813">
                  <c:v>41566</c:v>
                </c:pt>
                <c:pt idx="814">
                  <c:v>41567</c:v>
                </c:pt>
                <c:pt idx="815">
                  <c:v>41568</c:v>
                </c:pt>
                <c:pt idx="816">
                  <c:v>41569</c:v>
                </c:pt>
                <c:pt idx="817">
                  <c:v>41570</c:v>
                </c:pt>
                <c:pt idx="818">
                  <c:v>41571</c:v>
                </c:pt>
                <c:pt idx="819">
                  <c:v>41572</c:v>
                </c:pt>
                <c:pt idx="820">
                  <c:v>41573</c:v>
                </c:pt>
                <c:pt idx="821">
                  <c:v>41574</c:v>
                </c:pt>
                <c:pt idx="822">
                  <c:v>41575</c:v>
                </c:pt>
                <c:pt idx="823">
                  <c:v>41576</c:v>
                </c:pt>
                <c:pt idx="824">
                  <c:v>41577</c:v>
                </c:pt>
                <c:pt idx="825">
                  <c:v>41578</c:v>
                </c:pt>
                <c:pt idx="826">
                  <c:v>41579</c:v>
                </c:pt>
                <c:pt idx="827">
                  <c:v>41580</c:v>
                </c:pt>
                <c:pt idx="828">
                  <c:v>41581</c:v>
                </c:pt>
                <c:pt idx="829">
                  <c:v>41582</c:v>
                </c:pt>
                <c:pt idx="830">
                  <c:v>41583</c:v>
                </c:pt>
                <c:pt idx="831">
                  <c:v>41584</c:v>
                </c:pt>
                <c:pt idx="832">
                  <c:v>41585</c:v>
                </c:pt>
                <c:pt idx="833">
                  <c:v>41586</c:v>
                </c:pt>
                <c:pt idx="834">
                  <c:v>41587</c:v>
                </c:pt>
                <c:pt idx="835">
                  <c:v>41588</c:v>
                </c:pt>
                <c:pt idx="836">
                  <c:v>41589</c:v>
                </c:pt>
                <c:pt idx="837">
                  <c:v>41590</c:v>
                </c:pt>
                <c:pt idx="838">
                  <c:v>41591</c:v>
                </c:pt>
                <c:pt idx="839">
                  <c:v>41592</c:v>
                </c:pt>
                <c:pt idx="840">
                  <c:v>41593</c:v>
                </c:pt>
                <c:pt idx="841">
                  <c:v>41594</c:v>
                </c:pt>
                <c:pt idx="842">
                  <c:v>41595</c:v>
                </c:pt>
                <c:pt idx="843">
                  <c:v>41596</c:v>
                </c:pt>
                <c:pt idx="844">
                  <c:v>41597</c:v>
                </c:pt>
                <c:pt idx="845">
                  <c:v>41598</c:v>
                </c:pt>
                <c:pt idx="846">
                  <c:v>41599</c:v>
                </c:pt>
                <c:pt idx="847">
                  <c:v>41600</c:v>
                </c:pt>
                <c:pt idx="848">
                  <c:v>41601</c:v>
                </c:pt>
                <c:pt idx="849">
                  <c:v>41602</c:v>
                </c:pt>
                <c:pt idx="850">
                  <c:v>41603</c:v>
                </c:pt>
                <c:pt idx="851">
                  <c:v>41604</c:v>
                </c:pt>
                <c:pt idx="852">
                  <c:v>41605</c:v>
                </c:pt>
                <c:pt idx="853">
                  <c:v>41606</c:v>
                </c:pt>
                <c:pt idx="854">
                  <c:v>41607</c:v>
                </c:pt>
                <c:pt idx="855">
                  <c:v>41608</c:v>
                </c:pt>
                <c:pt idx="856">
                  <c:v>41609</c:v>
                </c:pt>
                <c:pt idx="857">
                  <c:v>41610</c:v>
                </c:pt>
                <c:pt idx="858">
                  <c:v>41611</c:v>
                </c:pt>
                <c:pt idx="859">
                  <c:v>41612</c:v>
                </c:pt>
                <c:pt idx="860">
                  <c:v>41613</c:v>
                </c:pt>
                <c:pt idx="861">
                  <c:v>41614</c:v>
                </c:pt>
                <c:pt idx="862">
                  <c:v>41615</c:v>
                </c:pt>
                <c:pt idx="863">
                  <c:v>41616</c:v>
                </c:pt>
                <c:pt idx="864">
                  <c:v>41617</c:v>
                </c:pt>
                <c:pt idx="865">
                  <c:v>41618</c:v>
                </c:pt>
                <c:pt idx="866">
                  <c:v>41619</c:v>
                </c:pt>
                <c:pt idx="867">
                  <c:v>41620</c:v>
                </c:pt>
                <c:pt idx="868">
                  <c:v>41621</c:v>
                </c:pt>
                <c:pt idx="869">
                  <c:v>41622</c:v>
                </c:pt>
                <c:pt idx="870">
                  <c:v>41623</c:v>
                </c:pt>
                <c:pt idx="871">
                  <c:v>41624</c:v>
                </c:pt>
                <c:pt idx="872">
                  <c:v>41625</c:v>
                </c:pt>
                <c:pt idx="873">
                  <c:v>41626</c:v>
                </c:pt>
                <c:pt idx="874">
                  <c:v>41627</c:v>
                </c:pt>
                <c:pt idx="875">
                  <c:v>41628</c:v>
                </c:pt>
                <c:pt idx="876">
                  <c:v>41629</c:v>
                </c:pt>
                <c:pt idx="877">
                  <c:v>41630</c:v>
                </c:pt>
                <c:pt idx="878">
                  <c:v>41631</c:v>
                </c:pt>
                <c:pt idx="879">
                  <c:v>41632</c:v>
                </c:pt>
                <c:pt idx="880">
                  <c:v>41633</c:v>
                </c:pt>
                <c:pt idx="881">
                  <c:v>41634</c:v>
                </c:pt>
                <c:pt idx="882">
                  <c:v>41635</c:v>
                </c:pt>
                <c:pt idx="883">
                  <c:v>41636</c:v>
                </c:pt>
                <c:pt idx="884">
                  <c:v>41637</c:v>
                </c:pt>
                <c:pt idx="885">
                  <c:v>41638</c:v>
                </c:pt>
                <c:pt idx="886">
                  <c:v>41639</c:v>
                </c:pt>
                <c:pt idx="887">
                  <c:v>41640</c:v>
                </c:pt>
                <c:pt idx="888">
                  <c:v>41641</c:v>
                </c:pt>
                <c:pt idx="889">
                  <c:v>41642</c:v>
                </c:pt>
                <c:pt idx="890">
                  <c:v>41643</c:v>
                </c:pt>
                <c:pt idx="891">
                  <c:v>41644</c:v>
                </c:pt>
                <c:pt idx="892">
                  <c:v>41645</c:v>
                </c:pt>
                <c:pt idx="893">
                  <c:v>41646</c:v>
                </c:pt>
                <c:pt idx="894">
                  <c:v>41647</c:v>
                </c:pt>
                <c:pt idx="895">
                  <c:v>41648</c:v>
                </c:pt>
                <c:pt idx="896">
                  <c:v>41649</c:v>
                </c:pt>
                <c:pt idx="897">
                  <c:v>41650</c:v>
                </c:pt>
                <c:pt idx="898">
                  <c:v>41651</c:v>
                </c:pt>
                <c:pt idx="899">
                  <c:v>41652</c:v>
                </c:pt>
                <c:pt idx="900">
                  <c:v>41653</c:v>
                </c:pt>
                <c:pt idx="901">
                  <c:v>41654</c:v>
                </c:pt>
                <c:pt idx="902">
                  <c:v>41655</c:v>
                </c:pt>
                <c:pt idx="903">
                  <c:v>41656</c:v>
                </c:pt>
                <c:pt idx="904">
                  <c:v>41657</c:v>
                </c:pt>
                <c:pt idx="905">
                  <c:v>41658</c:v>
                </c:pt>
                <c:pt idx="906">
                  <c:v>41659</c:v>
                </c:pt>
                <c:pt idx="907">
                  <c:v>41660</c:v>
                </c:pt>
                <c:pt idx="908">
                  <c:v>41661</c:v>
                </c:pt>
                <c:pt idx="909">
                  <c:v>41662</c:v>
                </c:pt>
                <c:pt idx="910">
                  <c:v>41663</c:v>
                </c:pt>
                <c:pt idx="911">
                  <c:v>41664</c:v>
                </c:pt>
                <c:pt idx="912">
                  <c:v>41665</c:v>
                </c:pt>
                <c:pt idx="913">
                  <c:v>41666</c:v>
                </c:pt>
                <c:pt idx="914">
                  <c:v>41667</c:v>
                </c:pt>
                <c:pt idx="915">
                  <c:v>41668</c:v>
                </c:pt>
                <c:pt idx="916">
                  <c:v>41669</c:v>
                </c:pt>
                <c:pt idx="917">
                  <c:v>41670</c:v>
                </c:pt>
                <c:pt idx="918">
                  <c:v>41671</c:v>
                </c:pt>
                <c:pt idx="919">
                  <c:v>41672</c:v>
                </c:pt>
                <c:pt idx="920">
                  <c:v>41673</c:v>
                </c:pt>
                <c:pt idx="921">
                  <c:v>41674</c:v>
                </c:pt>
                <c:pt idx="922">
                  <c:v>41675</c:v>
                </c:pt>
                <c:pt idx="923">
                  <c:v>41676</c:v>
                </c:pt>
                <c:pt idx="924">
                  <c:v>41677</c:v>
                </c:pt>
                <c:pt idx="925">
                  <c:v>41678</c:v>
                </c:pt>
                <c:pt idx="926">
                  <c:v>41679</c:v>
                </c:pt>
                <c:pt idx="927">
                  <c:v>41680</c:v>
                </c:pt>
                <c:pt idx="928">
                  <c:v>41681</c:v>
                </c:pt>
                <c:pt idx="929">
                  <c:v>41682</c:v>
                </c:pt>
                <c:pt idx="930">
                  <c:v>41683</c:v>
                </c:pt>
                <c:pt idx="931">
                  <c:v>41684</c:v>
                </c:pt>
                <c:pt idx="932">
                  <c:v>41685</c:v>
                </c:pt>
                <c:pt idx="933">
                  <c:v>41686</c:v>
                </c:pt>
                <c:pt idx="934">
                  <c:v>41687</c:v>
                </c:pt>
                <c:pt idx="935">
                  <c:v>41688</c:v>
                </c:pt>
                <c:pt idx="936">
                  <c:v>41689</c:v>
                </c:pt>
                <c:pt idx="937">
                  <c:v>41690</c:v>
                </c:pt>
                <c:pt idx="938">
                  <c:v>41691</c:v>
                </c:pt>
                <c:pt idx="939">
                  <c:v>41692</c:v>
                </c:pt>
                <c:pt idx="940">
                  <c:v>41693</c:v>
                </c:pt>
                <c:pt idx="941">
                  <c:v>41694</c:v>
                </c:pt>
                <c:pt idx="942">
                  <c:v>41695</c:v>
                </c:pt>
                <c:pt idx="943">
                  <c:v>41696</c:v>
                </c:pt>
                <c:pt idx="944">
                  <c:v>41697</c:v>
                </c:pt>
                <c:pt idx="945">
                  <c:v>41698</c:v>
                </c:pt>
                <c:pt idx="946">
                  <c:v>41699</c:v>
                </c:pt>
                <c:pt idx="947">
                  <c:v>41700</c:v>
                </c:pt>
                <c:pt idx="948">
                  <c:v>41701</c:v>
                </c:pt>
                <c:pt idx="949">
                  <c:v>41702</c:v>
                </c:pt>
                <c:pt idx="950">
                  <c:v>41703</c:v>
                </c:pt>
                <c:pt idx="951">
                  <c:v>41704</c:v>
                </c:pt>
                <c:pt idx="952">
                  <c:v>41705</c:v>
                </c:pt>
                <c:pt idx="953">
                  <c:v>41706</c:v>
                </c:pt>
                <c:pt idx="954">
                  <c:v>41707</c:v>
                </c:pt>
                <c:pt idx="955">
                  <c:v>41708</c:v>
                </c:pt>
                <c:pt idx="956">
                  <c:v>41709</c:v>
                </c:pt>
                <c:pt idx="957">
                  <c:v>41710</c:v>
                </c:pt>
                <c:pt idx="958">
                  <c:v>41711</c:v>
                </c:pt>
                <c:pt idx="959">
                  <c:v>41712</c:v>
                </c:pt>
                <c:pt idx="960">
                  <c:v>41713</c:v>
                </c:pt>
                <c:pt idx="961">
                  <c:v>41714</c:v>
                </c:pt>
                <c:pt idx="962">
                  <c:v>41715</c:v>
                </c:pt>
                <c:pt idx="963">
                  <c:v>41716</c:v>
                </c:pt>
                <c:pt idx="964">
                  <c:v>41717</c:v>
                </c:pt>
                <c:pt idx="965">
                  <c:v>41718</c:v>
                </c:pt>
                <c:pt idx="966">
                  <c:v>41719</c:v>
                </c:pt>
                <c:pt idx="967">
                  <c:v>41720</c:v>
                </c:pt>
                <c:pt idx="968">
                  <c:v>41721</c:v>
                </c:pt>
                <c:pt idx="969">
                  <c:v>41722</c:v>
                </c:pt>
                <c:pt idx="970">
                  <c:v>41723</c:v>
                </c:pt>
                <c:pt idx="971">
                  <c:v>41724</c:v>
                </c:pt>
                <c:pt idx="972">
                  <c:v>41725</c:v>
                </c:pt>
                <c:pt idx="973">
                  <c:v>41726</c:v>
                </c:pt>
                <c:pt idx="974">
                  <c:v>41727</c:v>
                </c:pt>
                <c:pt idx="975">
                  <c:v>41728</c:v>
                </c:pt>
                <c:pt idx="976">
                  <c:v>41729</c:v>
                </c:pt>
                <c:pt idx="977">
                  <c:v>41730</c:v>
                </c:pt>
                <c:pt idx="978">
                  <c:v>41731</c:v>
                </c:pt>
                <c:pt idx="979">
                  <c:v>41732</c:v>
                </c:pt>
                <c:pt idx="980">
                  <c:v>41733</c:v>
                </c:pt>
                <c:pt idx="981">
                  <c:v>41734</c:v>
                </c:pt>
                <c:pt idx="982">
                  <c:v>41735</c:v>
                </c:pt>
                <c:pt idx="983">
                  <c:v>41736</c:v>
                </c:pt>
                <c:pt idx="984">
                  <c:v>41737</c:v>
                </c:pt>
                <c:pt idx="985">
                  <c:v>41738</c:v>
                </c:pt>
                <c:pt idx="986">
                  <c:v>41739</c:v>
                </c:pt>
                <c:pt idx="987">
                  <c:v>41740</c:v>
                </c:pt>
                <c:pt idx="988">
                  <c:v>41741</c:v>
                </c:pt>
                <c:pt idx="989">
                  <c:v>41742</c:v>
                </c:pt>
                <c:pt idx="990">
                  <c:v>41743</c:v>
                </c:pt>
                <c:pt idx="991">
                  <c:v>41744</c:v>
                </c:pt>
                <c:pt idx="992">
                  <c:v>41745</c:v>
                </c:pt>
                <c:pt idx="993">
                  <c:v>41746</c:v>
                </c:pt>
                <c:pt idx="994">
                  <c:v>41747</c:v>
                </c:pt>
                <c:pt idx="995">
                  <c:v>41748</c:v>
                </c:pt>
                <c:pt idx="996">
                  <c:v>41749</c:v>
                </c:pt>
                <c:pt idx="997">
                  <c:v>41750</c:v>
                </c:pt>
                <c:pt idx="998">
                  <c:v>41751</c:v>
                </c:pt>
                <c:pt idx="999">
                  <c:v>41752</c:v>
                </c:pt>
                <c:pt idx="1000">
                  <c:v>41753</c:v>
                </c:pt>
                <c:pt idx="1001">
                  <c:v>41754</c:v>
                </c:pt>
                <c:pt idx="1002">
                  <c:v>41755</c:v>
                </c:pt>
                <c:pt idx="1003">
                  <c:v>41756</c:v>
                </c:pt>
                <c:pt idx="1004">
                  <c:v>41757</c:v>
                </c:pt>
                <c:pt idx="1005">
                  <c:v>41758</c:v>
                </c:pt>
                <c:pt idx="1006">
                  <c:v>41759</c:v>
                </c:pt>
                <c:pt idx="1007">
                  <c:v>41760</c:v>
                </c:pt>
                <c:pt idx="1008">
                  <c:v>41761</c:v>
                </c:pt>
                <c:pt idx="1009">
                  <c:v>41762</c:v>
                </c:pt>
                <c:pt idx="1010">
                  <c:v>41763</c:v>
                </c:pt>
                <c:pt idx="1011">
                  <c:v>41764</c:v>
                </c:pt>
                <c:pt idx="1012">
                  <c:v>41765</c:v>
                </c:pt>
                <c:pt idx="1013">
                  <c:v>41766</c:v>
                </c:pt>
                <c:pt idx="1014">
                  <c:v>41767</c:v>
                </c:pt>
                <c:pt idx="1015">
                  <c:v>41768</c:v>
                </c:pt>
                <c:pt idx="1016">
                  <c:v>41769</c:v>
                </c:pt>
                <c:pt idx="1017">
                  <c:v>41770</c:v>
                </c:pt>
                <c:pt idx="1018">
                  <c:v>41771</c:v>
                </c:pt>
                <c:pt idx="1019">
                  <c:v>41772</c:v>
                </c:pt>
                <c:pt idx="1020">
                  <c:v>41773</c:v>
                </c:pt>
                <c:pt idx="1021">
                  <c:v>41774</c:v>
                </c:pt>
                <c:pt idx="1022">
                  <c:v>41775</c:v>
                </c:pt>
                <c:pt idx="1023">
                  <c:v>41776</c:v>
                </c:pt>
                <c:pt idx="1024">
                  <c:v>41777</c:v>
                </c:pt>
                <c:pt idx="1025">
                  <c:v>41778</c:v>
                </c:pt>
                <c:pt idx="1026">
                  <c:v>41779</c:v>
                </c:pt>
                <c:pt idx="1027">
                  <c:v>41780</c:v>
                </c:pt>
                <c:pt idx="1028">
                  <c:v>41781</c:v>
                </c:pt>
                <c:pt idx="1029">
                  <c:v>41782</c:v>
                </c:pt>
                <c:pt idx="1030">
                  <c:v>41783</c:v>
                </c:pt>
                <c:pt idx="1031">
                  <c:v>41784</c:v>
                </c:pt>
                <c:pt idx="1032">
                  <c:v>41785</c:v>
                </c:pt>
                <c:pt idx="1033">
                  <c:v>41786</c:v>
                </c:pt>
                <c:pt idx="1034">
                  <c:v>41787</c:v>
                </c:pt>
                <c:pt idx="1035">
                  <c:v>41788</c:v>
                </c:pt>
                <c:pt idx="1036">
                  <c:v>41789</c:v>
                </c:pt>
                <c:pt idx="1037">
                  <c:v>41790</c:v>
                </c:pt>
                <c:pt idx="1038">
                  <c:v>41791</c:v>
                </c:pt>
                <c:pt idx="1039">
                  <c:v>41792</c:v>
                </c:pt>
                <c:pt idx="1040">
                  <c:v>41793</c:v>
                </c:pt>
                <c:pt idx="1041">
                  <c:v>41794</c:v>
                </c:pt>
                <c:pt idx="1042">
                  <c:v>41795</c:v>
                </c:pt>
                <c:pt idx="1043">
                  <c:v>41796</c:v>
                </c:pt>
                <c:pt idx="1044">
                  <c:v>41797</c:v>
                </c:pt>
                <c:pt idx="1045">
                  <c:v>41798</c:v>
                </c:pt>
                <c:pt idx="1046">
                  <c:v>41799</c:v>
                </c:pt>
                <c:pt idx="1047">
                  <c:v>41800</c:v>
                </c:pt>
                <c:pt idx="1048">
                  <c:v>41801</c:v>
                </c:pt>
                <c:pt idx="1049">
                  <c:v>41802</c:v>
                </c:pt>
                <c:pt idx="1050">
                  <c:v>41803</c:v>
                </c:pt>
                <c:pt idx="1051">
                  <c:v>41804</c:v>
                </c:pt>
                <c:pt idx="1052">
                  <c:v>41805</c:v>
                </c:pt>
                <c:pt idx="1053">
                  <c:v>41806</c:v>
                </c:pt>
                <c:pt idx="1054">
                  <c:v>41807</c:v>
                </c:pt>
                <c:pt idx="1055">
                  <c:v>41808</c:v>
                </c:pt>
                <c:pt idx="1056">
                  <c:v>41809</c:v>
                </c:pt>
                <c:pt idx="1057">
                  <c:v>41810</c:v>
                </c:pt>
                <c:pt idx="1058">
                  <c:v>41811</c:v>
                </c:pt>
                <c:pt idx="1059">
                  <c:v>41812</c:v>
                </c:pt>
                <c:pt idx="1060">
                  <c:v>41813</c:v>
                </c:pt>
                <c:pt idx="1061">
                  <c:v>41814</c:v>
                </c:pt>
                <c:pt idx="1062">
                  <c:v>41815</c:v>
                </c:pt>
                <c:pt idx="1063">
                  <c:v>41816</c:v>
                </c:pt>
                <c:pt idx="1064">
                  <c:v>41817</c:v>
                </c:pt>
                <c:pt idx="1065">
                  <c:v>41818</c:v>
                </c:pt>
                <c:pt idx="1066">
                  <c:v>41819</c:v>
                </c:pt>
                <c:pt idx="1067">
                  <c:v>41820</c:v>
                </c:pt>
                <c:pt idx="1068">
                  <c:v>41821</c:v>
                </c:pt>
                <c:pt idx="1069">
                  <c:v>41822</c:v>
                </c:pt>
                <c:pt idx="1070">
                  <c:v>41823</c:v>
                </c:pt>
                <c:pt idx="1071">
                  <c:v>41824</c:v>
                </c:pt>
                <c:pt idx="1072">
                  <c:v>41825</c:v>
                </c:pt>
                <c:pt idx="1073">
                  <c:v>41826</c:v>
                </c:pt>
                <c:pt idx="1074">
                  <c:v>41827</c:v>
                </c:pt>
                <c:pt idx="1075">
                  <c:v>41828</c:v>
                </c:pt>
                <c:pt idx="1076">
                  <c:v>41829</c:v>
                </c:pt>
                <c:pt idx="1077">
                  <c:v>41830</c:v>
                </c:pt>
                <c:pt idx="1078">
                  <c:v>41831</c:v>
                </c:pt>
                <c:pt idx="1079">
                  <c:v>41832</c:v>
                </c:pt>
                <c:pt idx="1080">
                  <c:v>41833</c:v>
                </c:pt>
                <c:pt idx="1081">
                  <c:v>41834</c:v>
                </c:pt>
                <c:pt idx="1082">
                  <c:v>41835</c:v>
                </c:pt>
                <c:pt idx="1083">
                  <c:v>41836</c:v>
                </c:pt>
                <c:pt idx="1084">
                  <c:v>41837</c:v>
                </c:pt>
                <c:pt idx="1085">
                  <c:v>41838</c:v>
                </c:pt>
                <c:pt idx="1086">
                  <c:v>41839</c:v>
                </c:pt>
                <c:pt idx="1087">
                  <c:v>41840</c:v>
                </c:pt>
                <c:pt idx="1088">
                  <c:v>41841</c:v>
                </c:pt>
                <c:pt idx="1089">
                  <c:v>41842</c:v>
                </c:pt>
                <c:pt idx="1090">
                  <c:v>41843</c:v>
                </c:pt>
                <c:pt idx="1091">
                  <c:v>41844</c:v>
                </c:pt>
                <c:pt idx="1092">
                  <c:v>41845</c:v>
                </c:pt>
                <c:pt idx="1093">
                  <c:v>41846</c:v>
                </c:pt>
                <c:pt idx="1094">
                  <c:v>41847</c:v>
                </c:pt>
                <c:pt idx="1095">
                  <c:v>41848</c:v>
                </c:pt>
                <c:pt idx="1096">
                  <c:v>41849</c:v>
                </c:pt>
                <c:pt idx="1097">
                  <c:v>41850</c:v>
                </c:pt>
                <c:pt idx="1098">
                  <c:v>41851</c:v>
                </c:pt>
                <c:pt idx="1099">
                  <c:v>41852</c:v>
                </c:pt>
                <c:pt idx="1100">
                  <c:v>41853</c:v>
                </c:pt>
                <c:pt idx="1101">
                  <c:v>41854</c:v>
                </c:pt>
                <c:pt idx="1102">
                  <c:v>41855</c:v>
                </c:pt>
                <c:pt idx="1103">
                  <c:v>41856</c:v>
                </c:pt>
                <c:pt idx="1104">
                  <c:v>41857</c:v>
                </c:pt>
                <c:pt idx="1105">
                  <c:v>41858</c:v>
                </c:pt>
                <c:pt idx="1106">
                  <c:v>41859</c:v>
                </c:pt>
                <c:pt idx="1107">
                  <c:v>41860</c:v>
                </c:pt>
                <c:pt idx="1108">
                  <c:v>41861</c:v>
                </c:pt>
                <c:pt idx="1109">
                  <c:v>41862</c:v>
                </c:pt>
                <c:pt idx="1110">
                  <c:v>41863</c:v>
                </c:pt>
                <c:pt idx="1111">
                  <c:v>41864</c:v>
                </c:pt>
                <c:pt idx="1112">
                  <c:v>41865</c:v>
                </c:pt>
                <c:pt idx="1113">
                  <c:v>41866</c:v>
                </c:pt>
                <c:pt idx="1114">
                  <c:v>41867</c:v>
                </c:pt>
                <c:pt idx="1115">
                  <c:v>41868</c:v>
                </c:pt>
                <c:pt idx="1116">
                  <c:v>41869</c:v>
                </c:pt>
                <c:pt idx="1117">
                  <c:v>41870</c:v>
                </c:pt>
                <c:pt idx="1118">
                  <c:v>41871</c:v>
                </c:pt>
                <c:pt idx="1119">
                  <c:v>41872</c:v>
                </c:pt>
                <c:pt idx="1120">
                  <c:v>41873</c:v>
                </c:pt>
                <c:pt idx="1121">
                  <c:v>41874</c:v>
                </c:pt>
                <c:pt idx="1122">
                  <c:v>41875</c:v>
                </c:pt>
                <c:pt idx="1123">
                  <c:v>41876</c:v>
                </c:pt>
                <c:pt idx="1124">
                  <c:v>41877</c:v>
                </c:pt>
                <c:pt idx="1125">
                  <c:v>41878</c:v>
                </c:pt>
                <c:pt idx="1126">
                  <c:v>41879</c:v>
                </c:pt>
                <c:pt idx="1127">
                  <c:v>41880</c:v>
                </c:pt>
                <c:pt idx="1128">
                  <c:v>41881</c:v>
                </c:pt>
                <c:pt idx="1129">
                  <c:v>41882</c:v>
                </c:pt>
                <c:pt idx="1130">
                  <c:v>41883</c:v>
                </c:pt>
                <c:pt idx="1131">
                  <c:v>41884</c:v>
                </c:pt>
                <c:pt idx="1132">
                  <c:v>41885</c:v>
                </c:pt>
                <c:pt idx="1133">
                  <c:v>41886</c:v>
                </c:pt>
                <c:pt idx="1134">
                  <c:v>41887</c:v>
                </c:pt>
                <c:pt idx="1135">
                  <c:v>41888</c:v>
                </c:pt>
                <c:pt idx="1136">
                  <c:v>41889</c:v>
                </c:pt>
                <c:pt idx="1137">
                  <c:v>41890</c:v>
                </c:pt>
                <c:pt idx="1138">
                  <c:v>41891</c:v>
                </c:pt>
                <c:pt idx="1139">
                  <c:v>41892</c:v>
                </c:pt>
                <c:pt idx="1140">
                  <c:v>41893</c:v>
                </c:pt>
                <c:pt idx="1141">
                  <c:v>41894</c:v>
                </c:pt>
                <c:pt idx="1142">
                  <c:v>41895</c:v>
                </c:pt>
                <c:pt idx="1143">
                  <c:v>41896</c:v>
                </c:pt>
                <c:pt idx="1144">
                  <c:v>41897</c:v>
                </c:pt>
                <c:pt idx="1145">
                  <c:v>41898</c:v>
                </c:pt>
                <c:pt idx="1146">
                  <c:v>41899</c:v>
                </c:pt>
                <c:pt idx="1147">
                  <c:v>41900</c:v>
                </c:pt>
                <c:pt idx="1148">
                  <c:v>41901</c:v>
                </c:pt>
                <c:pt idx="1149">
                  <c:v>41902</c:v>
                </c:pt>
                <c:pt idx="1150">
                  <c:v>41903</c:v>
                </c:pt>
                <c:pt idx="1151">
                  <c:v>41904</c:v>
                </c:pt>
                <c:pt idx="1152">
                  <c:v>41905</c:v>
                </c:pt>
                <c:pt idx="1153">
                  <c:v>41906</c:v>
                </c:pt>
                <c:pt idx="1154">
                  <c:v>41907</c:v>
                </c:pt>
                <c:pt idx="1155">
                  <c:v>41908</c:v>
                </c:pt>
                <c:pt idx="1156">
                  <c:v>41909</c:v>
                </c:pt>
                <c:pt idx="1157">
                  <c:v>41910</c:v>
                </c:pt>
                <c:pt idx="1158">
                  <c:v>41911</c:v>
                </c:pt>
                <c:pt idx="1159">
                  <c:v>41912</c:v>
                </c:pt>
                <c:pt idx="1160">
                  <c:v>41913</c:v>
                </c:pt>
                <c:pt idx="1161">
                  <c:v>41914</c:v>
                </c:pt>
                <c:pt idx="1162">
                  <c:v>41915</c:v>
                </c:pt>
                <c:pt idx="1163">
                  <c:v>41916</c:v>
                </c:pt>
                <c:pt idx="1164">
                  <c:v>41917</c:v>
                </c:pt>
                <c:pt idx="1165">
                  <c:v>41918</c:v>
                </c:pt>
                <c:pt idx="1166">
                  <c:v>41919</c:v>
                </c:pt>
                <c:pt idx="1167">
                  <c:v>41920</c:v>
                </c:pt>
                <c:pt idx="1168">
                  <c:v>41921</c:v>
                </c:pt>
                <c:pt idx="1169">
                  <c:v>41922</c:v>
                </c:pt>
                <c:pt idx="1170">
                  <c:v>41923</c:v>
                </c:pt>
                <c:pt idx="1171">
                  <c:v>41924</c:v>
                </c:pt>
                <c:pt idx="1172">
                  <c:v>41925</c:v>
                </c:pt>
                <c:pt idx="1173">
                  <c:v>41926</c:v>
                </c:pt>
                <c:pt idx="1174">
                  <c:v>41927</c:v>
                </c:pt>
                <c:pt idx="1175">
                  <c:v>41928</c:v>
                </c:pt>
                <c:pt idx="1176">
                  <c:v>41929</c:v>
                </c:pt>
                <c:pt idx="1177">
                  <c:v>41930</c:v>
                </c:pt>
                <c:pt idx="1178">
                  <c:v>41931</c:v>
                </c:pt>
                <c:pt idx="1179">
                  <c:v>41932</c:v>
                </c:pt>
                <c:pt idx="1180">
                  <c:v>41933</c:v>
                </c:pt>
                <c:pt idx="1181">
                  <c:v>41934</c:v>
                </c:pt>
                <c:pt idx="1182">
                  <c:v>41935</c:v>
                </c:pt>
                <c:pt idx="1183">
                  <c:v>41936</c:v>
                </c:pt>
                <c:pt idx="1184">
                  <c:v>41937</c:v>
                </c:pt>
                <c:pt idx="1185">
                  <c:v>41938</c:v>
                </c:pt>
                <c:pt idx="1186">
                  <c:v>41939</c:v>
                </c:pt>
                <c:pt idx="1187">
                  <c:v>41940</c:v>
                </c:pt>
                <c:pt idx="1188">
                  <c:v>41941</c:v>
                </c:pt>
                <c:pt idx="1189">
                  <c:v>41942</c:v>
                </c:pt>
                <c:pt idx="1190">
                  <c:v>41943</c:v>
                </c:pt>
                <c:pt idx="1191">
                  <c:v>41944</c:v>
                </c:pt>
                <c:pt idx="1192">
                  <c:v>41945</c:v>
                </c:pt>
                <c:pt idx="1193">
                  <c:v>41946</c:v>
                </c:pt>
                <c:pt idx="1194">
                  <c:v>41947</c:v>
                </c:pt>
                <c:pt idx="1195">
                  <c:v>41948</c:v>
                </c:pt>
                <c:pt idx="1196">
                  <c:v>41949</c:v>
                </c:pt>
                <c:pt idx="1197">
                  <c:v>41950</c:v>
                </c:pt>
                <c:pt idx="1198">
                  <c:v>41951</c:v>
                </c:pt>
                <c:pt idx="1199">
                  <c:v>41952</c:v>
                </c:pt>
                <c:pt idx="1200">
                  <c:v>41953</c:v>
                </c:pt>
                <c:pt idx="1201">
                  <c:v>41954</c:v>
                </c:pt>
                <c:pt idx="1202">
                  <c:v>41955</c:v>
                </c:pt>
                <c:pt idx="1203">
                  <c:v>41956</c:v>
                </c:pt>
                <c:pt idx="1204">
                  <c:v>41957</c:v>
                </c:pt>
                <c:pt idx="1205">
                  <c:v>41958</c:v>
                </c:pt>
                <c:pt idx="1206">
                  <c:v>41959</c:v>
                </c:pt>
                <c:pt idx="1207">
                  <c:v>41960</c:v>
                </c:pt>
                <c:pt idx="1208">
                  <c:v>41961</c:v>
                </c:pt>
                <c:pt idx="1209">
                  <c:v>41962</c:v>
                </c:pt>
                <c:pt idx="1210">
                  <c:v>41963</c:v>
                </c:pt>
                <c:pt idx="1211">
                  <c:v>41964</c:v>
                </c:pt>
                <c:pt idx="1212">
                  <c:v>41965</c:v>
                </c:pt>
                <c:pt idx="1213">
                  <c:v>41966</c:v>
                </c:pt>
                <c:pt idx="1214">
                  <c:v>41967</c:v>
                </c:pt>
                <c:pt idx="1215">
                  <c:v>41968</c:v>
                </c:pt>
                <c:pt idx="1216">
                  <c:v>41969</c:v>
                </c:pt>
                <c:pt idx="1217">
                  <c:v>41970</c:v>
                </c:pt>
                <c:pt idx="1218">
                  <c:v>41971</c:v>
                </c:pt>
                <c:pt idx="1219">
                  <c:v>41972</c:v>
                </c:pt>
                <c:pt idx="1220">
                  <c:v>41973</c:v>
                </c:pt>
                <c:pt idx="1221">
                  <c:v>41974</c:v>
                </c:pt>
                <c:pt idx="1222">
                  <c:v>41975</c:v>
                </c:pt>
                <c:pt idx="1223">
                  <c:v>41976</c:v>
                </c:pt>
                <c:pt idx="1224">
                  <c:v>41977</c:v>
                </c:pt>
                <c:pt idx="1225">
                  <c:v>41978</c:v>
                </c:pt>
                <c:pt idx="1226">
                  <c:v>41979</c:v>
                </c:pt>
                <c:pt idx="1227">
                  <c:v>41980</c:v>
                </c:pt>
                <c:pt idx="1228">
                  <c:v>41981</c:v>
                </c:pt>
                <c:pt idx="1229">
                  <c:v>41982</c:v>
                </c:pt>
                <c:pt idx="1230">
                  <c:v>41983</c:v>
                </c:pt>
                <c:pt idx="1231">
                  <c:v>41984</c:v>
                </c:pt>
                <c:pt idx="1232">
                  <c:v>41985</c:v>
                </c:pt>
                <c:pt idx="1233">
                  <c:v>41986</c:v>
                </c:pt>
                <c:pt idx="1234">
                  <c:v>41987</c:v>
                </c:pt>
                <c:pt idx="1235">
                  <c:v>41988</c:v>
                </c:pt>
                <c:pt idx="1236">
                  <c:v>41989</c:v>
                </c:pt>
                <c:pt idx="1237">
                  <c:v>41990</c:v>
                </c:pt>
                <c:pt idx="1238">
                  <c:v>41991</c:v>
                </c:pt>
                <c:pt idx="1239">
                  <c:v>41992</c:v>
                </c:pt>
                <c:pt idx="1240">
                  <c:v>41993</c:v>
                </c:pt>
                <c:pt idx="1241">
                  <c:v>41994</c:v>
                </c:pt>
                <c:pt idx="1242">
                  <c:v>41995</c:v>
                </c:pt>
                <c:pt idx="1243">
                  <c:v>41996</c:v>
                </c:pt>
                <c:pt idx="1244">
                  <c:v>41997</c:v>
                </c:pt>
                <c:pt idx="1245">
                  <c:v>41998</c:v>
                </c:pt>
                <c:pt idx="1246">
                  <c:v>41999</c:v>
                </c:pt>
                <c:pt idx="1247">
                  <c:v>42000</c:v>
                </c:pt>
                <c:pt idx="1248">
                  <c:v>42001</c:v>
                </c:pt>
                <c:pt idx="1249">
                  <c:v>42002</c:v>
                </c:pt>
                <c:pt idx="1250">
                  <c:v>42003</c:v>
                </c:pt>
                <c:pt idx="1251">
                  <c:v>42004</c:v>
                </c:pt>
                <c:pt idx="1252">
                  <c:v>42005</c:v>
                </c:pt>
                <c:pt idx="1253">
                  <c:v>42006</c:v>
                </c:pt>
                <c:pt idx="1254">
                  <c:v>42007</c:v>
                </c:pt>
                <c:pt idx="1255">
                  <c:v>42008</c:v>
                </c:pt>
                <c:pt idx="1256">
                  <c:v>42009</c:v>
                </c:pt>
                <c:pt idx="1257">
                  <c:v>42010</c:v>
                </c:pt>
                <c:pt idx="1258">
                  <c:v>42011</c:v>
                </c:pt>
                <c:pt idx="1259">
                  <c:v>42012</c:v>
                </c:pt>
                <c:pt idx="1260">
                  <c:v>42013</c:v>
                </c:pt>
                <c:pt idx="1261">
                  <c:v>42014</c:v>
                </c:pt>
                <c:pt idx="1262">
                  <c:v>42015</c:v>
                </c:pt>
                <c:pt idx="1263">
                  <c:v>42016</c:v>
                </c:pt>
                <c:pt idx="1264">
                  <c:v>42017</c:v>
                </c:pt>
                <c:pt idx="1265">
                  <c:v>42018</c:v>
                </c:pt>
                <c:pt idx="1266">
                  <c:v>42019</c:v>
                </c:pt>
                <c:pt idx="1267">
                  <c:v>42020</c:v>
                </c:pt>
                <c:pt idx="1268">
                  <c:v>42021</c:v>
                </c:pt>
                <c:pt idx="1269">
                  <c:v>42022</c:v>
                </c:pt>
                <c:pt idx="1270">
                  <c:v>42023</c:v>
                </c:pt>
                <c:pt idx="1271">
                  <c:v>42024</c:v>
                </c:pt>
                <c:pt idx="1272">
                  <c:v>42025</c:v>
                </c:pt>
                <c:pt idx="1273">
                  <c:v>42026</c:v>
                </c:pt>
                <c:pt idx="1274">
                  <c:v>42027</c:v>
                </c:pt>
                <c:pt idx="1275">
                  <c:v>42028</c:v>
                </c:pt>
                <c:pt idx="1276">
                  <c:v>42029</c:v>
                </c:pt>
                <c:pt idx="1277">
                  <c:v>42030</c:v>
                </c:pt>
                <c:pt idx="1278">
                  <c:v>42031</c:v>
                </c:pt>
                <c:pt idx="1279">
                  <c:v>42032</c:v>
                </c:pt>
                <c:pt idx="1280">
                  <c:v>42033</c:v>
                </c:pt>
                <c:pt idx="1281">
                  <c:v>42034</c:v>
                </c:pt>
                <c:pt idx="1282">
                  <c:v>42035</c:v>
                </c:pt>
                <c:pt idx="1283">
                  <c:v>42036</c:v>
                </c:pt>
                <c:pt idx="1284">
                  <c:v>42037</c:v>
                </c:pt>
                <c:pt idx="1285">
                  <c:v>42038</c:v>
                </c:pt>
                <c:pt idx="1286">
                  <c:v>42039</c:v>
                </c:pt>
                <c:pt idx="1287">
                  <c:v>42040</c:v>
                </c:pt>
                <c:pt idx="1288">
                  <c:v>42041</c:v>
                </c:pt>
                <c:pt idx="1289">
                  <c:v>42042</c:v>
                </c:pt>
                <c:pt idx="1290">
                  <c:v>42043</c:v>
                </c:pt>
                <c:pt idx="1291">
                  <c:v>42044</c:v>
                </c:pt>
                <c:pt idx="1292">
                  <c:v>42045</c:v>
                </c:pt>
                <c:pt idx="1293">
                  <c:v>42046</c:v>
                </c:pt>
                <c:pt idx="1294">
                  <c:v>42047</c:v>
                </c:pt>
                <c:pt idx="1295">
                  <c:v>42048</c:v>
                </c:pt>
                <c:pt idx="1296">
                  <c:v>42049</c:v>
                </c:pt>
                <c:pt idx="1297">
                  <c:v>42050</c:v>
                </c:pt>
                <c:pt idx="1298">
                  <c:v>42051</c:v>
                </c:pt>
                <c:pt idx="1299">
                  <c:v>42052</c:v>
                </c:pt>
                <c:pt idx="1300">
                  <c:v>42053</c:v>
                </c:pt>
                <c:pt idx="1301">
                  <c:v>42054</c:v>
                </c:pt>
                <c:pt idx="1302">
                  <c:v>42055</c:v>
                </c:pt>
                <c:pt idx="1303">
                  <c:v>42056</c:v>
                </c:pt>
                <c:pt idx="1304">
                  <c:v>42057</c:v>
                </c:pt>
                <c:pt idx="1305">
                  <c:v>42058</c:v>
                </c:pt>
                <c:pt idx="1306">
                  <c:v>42059</c:v>
                </c:pt>
                <c:pt idx="1307">
                  <c:v>42060</c:v>
                </c:pt>
                <c:pt idx="1308">
                  <c:v>42061</c:v>
                </c:pt>
                <c:pt idx="1309">
                  <c:v>42062</c:v>
                </c:pt>
                <c:pt idx="1310">
                  <c:v>42063</c:v>
                </c:pt>
                <c:pt idx="1311">
                  <c:v>42064</c:v>
                </c:pt>
                <c:pt idx="1312">
                  <c:v>42065</c:v>
                </c:pt>
                <c:pt idx="1313">
                  <c:v>42066</c:v>
                </c:pt>
                <c:pt idx="1314">
                  <c:v>42067</c:v>
                </c:pt>
                <c:pt idx="1315">
                  <c:v>42068</c:v>
                </c:pt>
                <c:pt idx="1316">
                  <c:v>42069</c:v>
                </c:pt>
                <c:pt idx="1317">
                  <c:v>42070</c:v>
                </c:pt>
                <c:pt idx="1318">
                  <c:v>42071</c:v>
                </c:pt>
                <c:pt idx="1319">
                  <c:v>42072</c:v>
                </c:pt>
                <c:pt idx="1320">
                  <c:v>42073</c:v>
                </c:pt>
                <c:pt idx="1321">
                  <c:v>42074</c:v>
                </c:pt>
                <c:pt idx="1322">
                  <c:v>42075</c:v>
                </c:pt>
                <c:pt idx="1323">
                  <c:v>42076</c:v>
                </c:pt>
                <c:pt idx="1324">
                  <c:v>42077</c:v>
                </c:pt>
                <c:pt idx="1325">
                  <c:v>42078</c:v>
                </c:pt>
                <c:pt idx="1326">
                  <c:v>42079</c:v>
                </c:pt>
                <c:pt idx="1327">
                  <c:v>42080</c:v>
                </c:pt>
                <c:pt idx="1328">
                  <c:v>42081</c:v>
                </c:pt>
                <c:pt idx="1329">
                  <c:v>42082</c:v>
                </c:pt>
                <c:pt idx="1330">
                  <c:v>42083</c:v>
                </c:pt>
                <c:pt idx="1331">
                  <c:v>42084</c:v>
                </c:pt>
                <c:pt idx="1332">
                  <c:v>42085</c:v>
                </c:pt>
                <c:pt idx="1333">
                  <c:v>42086</c:v>
                </c:pt>
                <c:pt idx="1334">
                  <c:v>42087</c:v>
                </c:pt>
                <c:pt idx="1335">
                  <c:v>42088</c:v>
                </c:pt>
                <c:pt idx="1336">
                  <c:v>42089</c:v>
                </c:pt>
                <c:pt idx="1337">
                  <c:v>42090</c:v>
                </c:pt>
                <c:pt idx="1338">
                  <c:v>42091</c:v>
                </c:pt>
                <c:pt idx="1339">
                  <c:v>42092</c:v>
                </c:pt>
                <c:pt idx="1340">
                  <c:v>42093</c:v>
                </c:pt>
                <c:pt idx="1341">
                  <c:v>42094</c:v>
                </c:pt>
                <c:pt idx="1342">
                  <c:v>42095</c:v>
                </c:pt>
                <c:pt idx="1343">
                  <c:v>42096</c:v>
                </c:pt>
                <c:pt idx="1344">
                  <c:v>42097</c:v>
                </c:pt>
                <c:pt idx="1345">
                  <c:v>42098</c:v>
                </c:pt>
                <c:pt idx="1346">
                  <c:v>42099</c:v>
                </c:pt>
                <c:pt idx="1347">
                  <c:v>42100</c:v>
                </c:pt>
                <c:pt idx="1348">
                  <c:v>42101</c:v>
                </c:pt>
                <c:pt idx="1349">
                  <c:v>42102</c:v>
                </c:pt>
                <c:pt idx="1350">
                  <c:v>42103</c:v>
                </c:pt>
                <c:pt idx="1351">
                  <c:v>42104</c:v>
                </c:pt>
                <c:pt idx="1352">
                  <c:v>42105</c:v>
                </c:pt>
                <c:pt idx="1353">
                  <c:v>42106</c:v>
                </c:pt>
                <c:pt idx="1354">
                  <c:v>42107</c:v>
                </c:pt>
                <c:pt idx="1355">
                  <c:v>42108</c:v>
                </c:pt>
                <c:pt idx="1356">
                  <c:v>42109</c:v>
                </c:pt>
                <c:pt idx="1357">
                  <c:v>42110</c:v>
                </c:pt>
                <c:pt idx="1358">
                  <c:v>42111</c:v>
                </c:pt>
                <c:pt idx="1359">
                  <c:v>42112</c:v>
                </c:pt>
                <c:pt idx="1360">
                  <c:v>42113</c:v>
                </c:pt>
                <c:pt idx="1361">
                  <c:v>42114</c:v>
                </c:pt>
                <c:pt idx="1362">
                  <c:v>42115</c:v>
                </c:pt>
                <c:pt idx="1363">
                  <c:v>42116</c:v>
                </c:pt>
                <c:pt idx="1364">
                  <c:v>42117</c:v>
                </c:pt>
                <c:pt idx="1365">
                  <c:v>42118</c:v>
                </c:pt>
                <c:pt idx="1366">
                  <c:v>42119</c:v>
                </c:pt>
                <c:pt idx="1367">
                  <c:v>42120</c:v>
                </c:pt>
                <c:pt idx="1368">
                  <c:v>42121</c:v>
                </c:pt>
                <c:pt idx="1369">
                  <c:v>42122</c:v>
                </c:pt>
                <c:pt idx="1370">
                  <c:v>42123</c:v>
                </c:pt>
                <c:pt idx="1371">
                  <c:v>42124</c:v>
                </c:pt>
                <c:pt idx="1372">
                  <c:v>42125</c:v>
                </c:pt>
                <c:pt idx="1373">
                  <c:v>42126</c:v>
                </c:pt>
                <c:pt idx="1374">
                  <c:v>42127</c:v>
                </c:pt>
                <c:pt idx="1375">
                  <c:v>42128</c:v>
                </c:pt>
                <c:pt idx="1376">
                  <c:v>42129</c:v>
                </c:pt>
                <c:pt idx="1377">
                  <c:v>42130</c:v>
                </c:pt>
                <c:pt idx="1378">
                  <c:v>42131</c:v>
                </c:pt>
                <c:pt idx="1379">
                  <c:v>42132</c:v>
                </c:pt>
                <c:pt idx="1380">
                  <c:v>42133</c:v>
                </c:pt>
                <c:pt idx="1381">
                  <c:v>42134</c:v>
                </c:pt>
                <c:pt idx="1382">
                  <c:v>42135</c:v>
                </c:pt>
                <c:pt idx="1383">
                  <c:v>42136</c:v>
                </c:pt>
                <c:pt idx="1384">
                  <c:v>42137</c:v>
                </c:pt>
                <c:pt idx="1385">
                  <c:v>42138</c:v>
                </c:pt>
                <c:pt idx="1386">
                  <c:v>42139</c:v>
                </c:pt>
                <c:pt idx="1387">
                  <c:v>42140</c:v>
                </c:pt>
                <c:pt idx="1388">
                  <c:v>42141</c:v>
                </c:pt>
                <c:pt idx="1389">
                  <c:v>42142</c:v>
                </c:pt>
                <c:pt idx="1390">
                  <c:v>42143</c:v>
                </c:pt>
                <c:pt idx="1391">
                  <c:v>42144</c:v>
                </c:pt>
                <c:pt idx="1392">
                  <c:v>42145</c:v>
                </c:pt>
                <c:pt idx="1393">
                  <c:v>42146</c:v>
                </c:pt>
                <c:pt idx="1394">
                  <c:v>42147</c:v>
                </c:pt>
                <c:pt idx="1395">
                  <c:v>42148</c:v>
                </c:pt>
                <c:pt idx="1396">
                  <c:v>42149</c:v>
                </c:pt>
                <c:pt idx="1397">
                  <c:v>42150</c:v>
                </c:pt>
                <c:pt idx="1398">
                  <c:v>42151</c:v>
                </c:pt>
                <c:pt idx="1399">
                  <c:v>42152</c:v>
                </c:pt>
                <c:pt idx="1400">
                  <c:v>42153</c:v>
                </c:pt>
                <c:pt idx="1401">
                  <c:v>42154</c:v>
                </c:pt>
                <c:pt idx="1402">
                  <c:v>42155</c:v>
                </c:pt>
                <c:pt idx="1403">
                  <c:v>42156</c:v>
                </c:pt>
                <c:pt idx="1404">
                  <c:v>42157</c:v>
                </c:pt>
                <c:pt idx="1405">
                  <c:v>42158</c:v>
                </c:pt>
                <c:pt idx="1406">
                  <c:v>42159</c:v>
                </c:pt>
                <c:pt idx="1407">
                  <c:v>42160</c:v>
                </c:pt>
                <c:pt idx="1408">
                  <c:v>42161</c:v>
                </c:pt>
                <c:pt idx="1409">
                  <c:v>42162</c:v>
                </c:pt>
                <c:pt idx="1410">
                  <c:v>42163</c:v>
                </c:pt>
                <c:pt idx="1411">
                  <c:v>42164</c:v>
                </c:pt>
                <c:pt idx="1412">
                  <c:v>42165</c:v>
                </c:pt>
                <c:pt idx="1413">
                  <c:v>42166</c:v>
                </c:pt>
                <c:pt idx="1414">
                  <c:v>42167</c:v>
                </c:pt>
                <c:pt idx="1415">
                  <c:v>42168</c:v>
                </c:pt>
                <c:pt idx="1416">
                  <c:v>42169</c:v>
                </c:pt>
                <c:pt idx="1417">
                  <c:v>42170</c:v>
                </c:pt>
                <c:pt idx="1418">
                  <c:v>42171</c:v>
                </c:pt>
                <c:pt idx="1419">
                  <c:v>42172</c:v>
                </c:pt>
                <c:pt idx="1420">
                  <c:v>42173</c:v>
                </c:pt>
                <c:pt idx="1421">
                  <c:v>42174</c:v>
                </c:pt>
                <c:pt idx="1422">
                  <c:v>42175</c:v>
                </c:pt>
                <c:pt idx="1423">
                  <c:v>42176</c:v>
                </c:pt>
                <c:pt idx="1424">
                  <c:v>42177</c:v>
                </c:pt>
                <c:pt idx="1425">
                  <c:v>42178</c:v>
                </c:pt>
                <c:pt idx="1426">
                  <c:v>42179</c:v>
                </c:pt>
                <c:pt idx="1427">
                  <c:v>42180</c:v>
                </c:pt>
                <c:pt idx="1428">
                  <c:v>42181</c:v>
                </c:pt>
                <c:pt idx="1429">
                  <c:v>42182</c:v>
                </c:pt>
                <c:pt idx="1430">
                  <c:v>42183</c:v>
                </c:pt>
                <c:pt idx="1431">
                  <c:v>42184</c:v>
                </c:pt>
                <c:pt idx="1432">
                  <c:v>42185</c:v>
                </c:pt>
                <c:pt idx="1433">
                  <c:v>42186</c:v>
                </c:pt>
                <c:pt idx="1434">
                  <c:v>42187</c:v>
                </c:pt>
                <c:pt idx="1435">
                  <c:v>42188</c:v>
                </c:pt>
                <c:pt idx="1436">
                  <c:v>42189</c:v>
                </c:pt>
                <c:pt idx="1437">
                  <c:v>42190</c:v>
                </c:pt>
                <c:pt idx="1438">
                  <c:v>42191</c:v>
                </c:pt>
                <c:pt idx="1439">
                  <c:v>42192</c:v>
                </c:pt>
                <c:pt idx="1440">
                  <c:v>42193</c:v>
                </c:pt>
                <c:pt idx="1441">
                  <c:v>42194</c:v>
                </c:pt>
                <c:pt idx="1442">
                  <c:v>42195</c:v>
                </c:pt>
                <c:pt idx="1443">
                  <c:v>42196</c:v>
                </c:pt>
                <c:pt idx="1444">
                  <c:v>42197</c:v>
                </c:pt>
                <c:pt idx="1445">
                  <c:v>42198</c:v>
                </c:pt>
                <c:pt idx="1446">
                  <c:v>42199</c:v>
                </c:pt>
                <c:pt idx="1447">
                  <c:v>42200</c:v>
                </c:pt>
                <c:pt idx="1448">
                  <c:v>42201</c:v>
                </c:pt>
                <c:pt idx="1449">
                  <c:v>42202</c:v>
                </c:pt>
                <c:pt idx="1450">
                  <c:v>42203</c:v>
                </c:pt>
                <c:pt idx="1451">
                  <c:v>42204</c:v>
                </c:pt>
                <c:pt idx="1452">
                  <c:v>42205</c:v>
                </c:pt>
                <c:pt idx="1453">
                  <c:v>42206</c:v>
                </c:pt>
                <c:pt idx="1454">
                  <c:v>42207</c:v>
                </c:pt>
                <c:pt idx="1455">
                  <c:v>42208</c:v>
                </c:pt>
                <c:pt idx="1456">
                  <c:v>42209</c:v>
                </c:pt>
                <c:pt idx="1457">
                  <c:v>42210</c:v>
                </c:pt>
                <c:pt idx="1458">
                  <c:v>42211</c:v>
                </c:pt>
                <c:pt idx="1459">
                  <c:v>42212</c:v>
                </c:pt>
                <c:pt idx="1460">
                  <c:v>42213</c:v>
                </c:pt>
                <c:pt idx="1461">
                  <c:v>42214</c:v>
                </c:pt>
                <c:pt idx="1462">
                  <c:v>42215</c:v>
                </c:pt>
                <c:pt idx="1463">
                  <c:v>42216</c:v>
                </c:pt>
                <c:pt idx="1464">
                  <c:v>42217</c:v>
                </c:pt>
                <c:pt idx="1465">
                  <c:v>42218</c:v>
                </c:pt>
                <c:pt idx="1466">
                  <c:v>42219</c:v>
                </c:pt>
                <c:pt idx="1467">
                  <c:v>42220</c:v>
                </c:pt>
                <c:pt idx="1468">
                  <c:v>42221</c:v>
                </c:pt>
                <c:pt idx="1469">
                  <c:v>42222</c:v>
                </c:pt>
                <c:pt idx="1470">
                  <c:v>42223</c:v>
                </c:pt>
                <c:pt idx="1471">
                  <c:v>42224</c:v>
                </c:pt>
                <c:pt idx="1472">
                  <c:v>42225</c:v>
                </c:pt>
                <c:pt idx="1473">
                  <c:v>42226</c:v>
                </c:pt>
                <c:pt idx="1474">
                  <c:v>42227</c:v>
                </c:pt>
                <c:pt idx="1475">
                  <c:v>42228</c:v>
                </c:pt>
                <c:pt idx="1476">
                  <c:v>42229</c:v>
                </c:pt>
                <c:pt idx="1477">
                  <c:v>42230</c:v>
                </c:pt>
                <c:pt idx="1478">
                  <c:v>42231</c:v>
                </c:pt>
                <c:pt idx="1479">
                  <c:v>42232</c:v>
                </c:pt>
                <c:pt idx="1480">
                  <c:v>42233</c:v>
                </c:pt>
                <c:pt idx="1481">
                  <c:v>42234</c:v>
                </c:pt>
                <c:pt idx="1482">
                  <c:v>42235</c:v>
                </c:pt>
                <c:pt idx="1483">
                  <c:v>42236</c:v>
                </c:pt>
                <c:pt idx="1484">
                  <c:v>42237</c:v>
                </c:pt>
                <c:pt idx="1485">
                  <c:v>42238</c:v>
                </c:pt>
                <c:pt idx="1486">
                  <c:v>42239</c:v>
                </c:pt>
                <c:pt idx="1487">
                  <c:v>42240</c:v>
                </c:pt>
                <c:pt idx="1488">
                  <c:v>42241</c:v>
                </c:pt>
                <c:pt idx="1489">
                  <c:v>42242</c:v>
                </c:pt>
                <c:pt idx="1490">
                  <c:v>42243</c:v>
                </c:pt>
                <c:pt idx="1491">
                  <c:v>42244</c:v>
                </c:pt>
                <c:pt idx="1492">
                  <c:v>42245</c:v>
                </c:pt>
                <c:pt idx="1493">
                  <c:v>42246</c:v>
                </c:pt>
                <c:pt idx="1494">
                  <c:v>42247</c:v>
                </c:pt>
                <c:pt idx="1495">
                  <c:v>42248</c:v>
                </c:pt>
                <c:pt idx="1496">
                  <c:v>42249</c:v>
                </c:pt>
                <c:pt idx="1497">
                  <c:v>42250</c:v>
                </c:pt>
                <c:pt idx="1498">
                  <c:v>42251</c:v>
                </c:pt>
                <c:pt idx="1499">
                  <c:v>42252</c:v>
                </c:pt>
                <c:pt idx="1500">
                  <c:v>42253</c:v>
                </c:pt>
                <c:pt idx="1501">
                  <c:v>42254</c:v>
                </c:pt>
                <c:pt idx="1502">
                  <c:v>42255</c:v>
                </c:pt>
                <c:pt idx="1503">
                  <c:v>42256</c:v>
                </c:pt>
                <c:pt idx="1504">
                  <c:v>42257</c:v>
                </c:pt>
                <c:pt idx="1505">
                  <c:v>42258</c:v>
                </c:pt>
                <c:pt idx="1506">
                  <c:v>42259</c:v>
                </c:pt>
                <c:pt idx="1507">
                  <c:v>42260</c:v>
                </c:pt>
                <c:pt idx="1508">
                  <c:v>42261</c:v>
                </c:pt>
                <c:pt idx="1509">
                  <c:v>42262</c:v>
                </c:pt>
                <c:pt idx="1510">
                  <c:v>42263</c:v>
                </c:pt>
                <c:pt idx="1511">
                  <c:v>42264</c:v>
                </c:pt>
                <c:pt idx="1512">
                  <c:v>42265</c:v>
                </c:pt>
                <c:pt idx="1513">
                  <c:v>42266</c:v>
                </c:pt>
                <c:pt idx="1514">
                  <c:v>42267</c:v>
                </c:pt>
                <c:pt idx="1515">
                  <c:v>42268</c:v>
                </c:pt>
                <c:pt idx="1516">
                  <c:v>42269</c:v>
                </c:pt>
                <c:pt idx="1517">
                  <c:v>42270</c:v>
                </c:pt>
                <c:pt idx="1518">
                  <c:v>42271</c:v>
                </c:pt>
                <c:pt idx="1519">
                  <c:v>42272</c:v>
                </c:pt>
                <c:pt idx="1520">
                  <c:v>42273</c:v>
                </c:pt>
                <c:pt idx="1521">
                  <c:v>42274</c:v>
                </c:pt>
                <c:pt idx="1522">
                  <c:v>42275</c:v>
                </c:pt>
                <c:pt idx="1523">
                  <c:v>42276</c:v>
                </c:pt>
                <c:pt idx="1524">
                  <c:v>42277</c:v>
                </c:pt>
                <c:pt idx="1525">
                  <c:v>42278</c:v>
                </c:pt>
                <c:pt idx="1526">
                  <c:v>42279</c:v>
                </c:pt>
                <c:pt idx="1527">
                  <c:v>42280</c:v>
                </c:pt>
                <c:pt idx="1528">
                  <c:v>42281</c:v>
                </c:pt>
                <c:pt idx="1529">
                  <c:v>42282</c:v>
                </c:pt>
                <c:pt idx="1530">
                  <c:v>42283</c:v>
                </c:pt>
                <c:pt idx="1531">
                  <c:v>42284</c:v>
                </c:pt>
                <c:pt idx="1532">
                  <c:v>42285</c:v>
                </c:pt>
                <c:pt idx="1533">
                  <c:v>42286</c:v>
                </c:pt>
                <c:pt idx="1534">
                  <c:v>42287</c:v>
                </c:pt>
                <c:pt idx="1535">
                  <c:v>42288</c:v>
                </c:pt>
                <c:pt idx="1536">
                  <c:v>42289</c:v>
                </c:pt>
                <c:pt idx="1537">
                  <c:v>42290</c:v>
                </c:pt>
                <c:pt idx="1538">
                  <c:v>42291</c:v>
                </c:pt>
                <c:pt idx="1539">
                  <c:v>42292</c:v>
                </c:pt>
                <c:pt idx="1540">
                  <c:v>42293</c:v>
                </c:pt>
                <c:pt idx="1541">
                  <c:v>42294</c:v>
                </c:pt>
                <c:pt idx="1542">
                  <c:v>42295</c:v>
                </c:pt>
                <c:pt idx="1543">
                  <c:v>42296</c:v>
                </c:pt>
                <c:pt idx="1544">
                  <c:v>42297</c:v>
                </c:pt>
                <c:pt idx="1545">
                  <c:v>42298</c:v>
                </c:pt>
                <c:pt idx="1546">
                  <c:v>42299</c:v>
                </c:pt>
                <c:pt idx="1547">
                  <c:v>42300</c:v>
                </c:pt>
                <c:pt idx="1548">
                  <c:v>42301</c:v>
                </c:pt>
                <c:pt idx="1549">
                  <c:v>42302</c:v>
                </c:pt>
                <c:pt idx="1550">
                  <c:v>42303</c:v>
                </c:pt>
                <c:pt idx="1551">
                  <c:v>42304</c:v>
                </c:pt>
                <c:pt idx="1552">
                  <c:v>42305</c:v>
                </c:pt>
                <c:pt idx="1553">
                  <c:v>42306</c:v>
                </c:pt>
                <c:pt idx="1554">
                  <c:v>42307</c:v>
                </c:pt>
                <c:pt idx="1555">
                  <c:v>42308</c:v>
                </c:pt>
                <c:pt idx="1556">
                  <c:v>42309</c:v>
                </c:pt>
                <c:pt idx="1557">
                  <c:v>42310</c:v>
                </c:pt>
                <c:pt idx="1558">
                  <c:v>42311</c:v>
                </c:pt>
                <c:pt idx="1559">
                  <c:v>42312</c:v>
                </c:pt>
                <c:pt idx="1560">
                  <c:v>42313</c:v>
                </c:pt>
                <c:pt idx="1561">
                  <c:v>42314</c:v>
                </c:pt>
                <c:pt idx="1562">
                  <c:v>42315</c:v>
                </c:pt>
                <c:pt idx="1563">
                  <c:v>42316</c:v>
                </c:pt>
                <c:pt idx="1564">
                  <c:v>42317</c:v>
                </c:pt>
                <c:pt idx="1565">
                  <c:v>42318</c:v>
                </c:pt>
                <c:pt idx="1566">
                  <c:v>42319</c:v>
                </c:pt>
                <c:pt idx="1567">
                  <c:v>42320</c:v>
                </c:pt>
                <c:pt idx="1568">
                  <c:v>42321</c:v>
                </c:pt>
                <c:pt idx="1569">
                  <c:v>42322</c:v>
                </c:pt>
                <c:pt idx="1570">
                  <c:v>42323</c:v>
                </c:pt>
                <c:pt idx="1571">
                  <c:v>42324</c:v>
                </c:pt>
                <c:pt idx="1572">
                  <c:v>42325</c:v>
                </c:pt>
                <c:pt idx="1573">
                  <c:v>42326</c:v>
                </c:pt>
                <c:pt idx="1574">
                  <c:v>42327</c:v>
                </c:pt>
                <c:pt idx="1575">
                  <c:v>42328</c:v>
                </c:pt>
                <c:pt idx="1576">
                  <c:v>42329</c:v>
                </c:pt>
                <c:pt idx="1577">
                  <c:v>42330</c:v>
                </c:pt>
                <c:pt idx="1578">
                  <c:v>42331</c:v>
                </c:pt>
                <c:pt idx="1579">
                  <c:v>42332</c:v>
                </c:pt>
                <c:pt idx="1580">
                  <c:v>42333</c:v>
                </c:pt>
                <c:pt idx="1581">
                  <c:v>42334</c:v>
                </c:pt>
                <c:pt idx="1582">
                  <c:v>42335</c:v>
                </c:pt>
                <c:pt idx="1583">
                  <c:v>42336</c:v>
                </c:pt>
                <c:pt idx="1584">
                  <c:v>42337</c:v>
                </c:pt>
                <c:pt idx="1585">
                  <c:v>42338</c:v>
                </c:pt>
                <c:pt idx="1586">
                  <c:v>42339</c:v>
                </c:pt>
                <c:pt idx="1587">
                  <c:v>42340</c:v>
                </c:pt>
                <c:pt idx="1588">
                  <c:v>42341</c:v>
                </c:pt>
                <c:pt idx="1589">
                  <c:v>42342</c:v>
                </c:pt>
                <c:pt idx="1590">
                  <c:v>42343</c:v>
                </c:pt>
                <c:pt idx="1591">
                  <c:v>42344</c:v>
                </c:pt>
                <c:pt idx="1592">
                  <c:v>42345</c:v>
                </c:pt>
                <c:pt idx="1593">
                  <c:v>42346</c:v>
                </c:pt>
                <c:pt idx="1594">
                  <c:v>42347</c:v>
                </c:pt>
                <c:pt idx="1595">
                  <c:v>42348</c:v>
                </c:pt>
                <c:pt idx="1596">
                  <c:v>42349</c:v>
                </c:pt>
                <c:pt idx="1597">
                  <c:v>42350</c:v>
                </c:pt>
                <c:pt idx="1598">
                  <c:v>42351</c:v>
                </c:pt>
                <c:pt idx="1599">
                  <c:v>42352</c:v>
                </c:pt>
                <c:pt idx="1600">
                  <c:v>42353</c:v>
                </c:pt>
                <c:pt idx="1601">
                  <c:v>42354</c:v>
                </c:pt>
                <c:pt idx="1602">
                  <c:v>42355</c:v>
                </c:pt>
                <c:pt idx="1603">
                  <c:v>42356</c:v>
                </c:pt>
                <c:pt idx="1604">
                  <c:v>42357</c:v>
                </c:pt>
                <c:pt idx="1605">
                  <c:v>42358</c:v>
                </c:pt>
                <c:pt idx="1606">
                  <c:v>42359</c:v>
                </c:pt>
                <c:pt idx="1607">
                  <c:v>42360</c:v>
                </c:pt>
                <c:pt idx="1608">
                  <c:v>42361</c:v>
                </c:pt>
                <c:pt idx="1609">
                  <c:v>42362</c:v>
                </c:pt>
                <c:pt idx="1610">
                  <c:v>42363</c:v>
                </c:pt>
                <c:pt idx="1611">
                  <c:v>42364</c:v>
                </c:pt>
                <c:pt idx="1612">
                  <c:v>42365</c:v>
                </c:pt>
                <c:pt idx="1613">
                  <c:v>42366</c:v>
                </c:pt>
                <c:pt idx="1614">
                  <c:v>42367</c:v>
                </c:pt>
                <c:pt idx="1615">
                  <c:v>42368</c:v>
                </c:pt>
                <c:pt idx="1616">
                  <c:v>42369</c:v>
                </c:pt>
                <c:pt idx="1617">
                  <c:v>42370</c:v>
                </c:pt>
                <c:pt idx="1618">
                  <c:v>42371</c:v>
                </c:pt>
                <c:pt idx="1619">
                  <c:v>42372</c:v>
                </c:pt>
                <c:pt idx="1620">
                  <c:v>42373</c:v>
                </c:pt>
                <c:pt idx="1621">
                  <c:v>42374</c:v>
                </c:pt>
                <c:pt idx="1622">
                  <c:v>42375</c:v>
                </c:pt>
                <c:pt idx="1623">
                  <c:v>42376</c:v>
                </c:pt>
                <c:pt idx="1624">
                  <c:v>42377</c:v>
                </c:pt>
                <c:pt idx="1625">
                  <c:v>42378</c:v>
                </c:pt>
                <c:pt idx="1626">
                  <c:v>42379</c:v>
                </c:pt>
                <c:pt idx="1627">
                  <c:v>42380</c:v>
                </c:pt>
                <c:pt idx="1628">
                  <c:v>42381</c:v>
                </c:pt>
                <c:pt idx="1629">
                  <c:v>42382</c:v>
                </c:pt>
                <c:pt idx="1630">
                  <c:v>42383</c:v>
                </c:pt>
                <c:pt idx="1631">
                  <c:v>42384</c:v>
                </c:pt>
                <c:pt idx="1632">
                  <c:v>42385</c:v>
                </c:pt>
                <c:pt idx="1633">
                  <c:v>42386</c:v>
                </c:pt>
                <c:pt idx="1634">
                  <c:v>42387</c:v>
                </c:pt>
                <c:pt idx="1635">
                  <c:v>42388</c:v>
                </c:pt>
                <c:pt idx="1636">
                  <c:v>42389</c:v>
                </c:pt>
                <c:pt idx="1637">
                  <c:v>42390</c:v>
                </c:pt>
                <c:pt idx="1638">
                  <c:v>42391</c:v>
                </c:pt>
                <c:pt idx="1639">
                  <c:v>42392</c:v>
                </c:pt>
                <c:pt idx="1640">
                  <c:v>42393</c:v>
                </c:pt>
                <c:pt idx="1641">
                  <c:v>42394</c:v>
                </c:pt>
                <c:pt idx="1642">
                  <c:v>42395</c:v>
                </c:pt>
                <c:pt idx="1643">
                  <c:v>42396</c:v>
                </c:pt>
                <c:pt idx="1644">
                  <c:v>42397</c:v>
                </c:pt>
                <c:pt idx="1645">
                  <c:v>42398</c:v>
                </c:pt>
                <c:pt idx="1646">
                  <c:v>42399</c:v>
                </c:pt>
                <c:pt idx="1647">
                  <c:v>42400</c:v>
                </c:pt>
                <c:pt idx="1648">
                  <c:v>42401</c:v>
                </c:pt>
                <c:pt idx="1649">
                  <c:v>42402</c:v>
                </c:pt>
                <c:pt idx="1650">
                  <c:v>42403</c:v>
                </c:pt>
                <c:pt idx="1651">
                  <c:v>42404</c:v>
                </c:pt>
                <c:pt idx="1652">
                  <c:v>42405</c:v>
                </c:pt>
                <c:pt idx="1653">
                  <c:v>42406</c:v>
                </c:pt>
                <c:pt idx="1654">
                  <c:v>42407</c:v>
                </c:pt>
                <c:pt idx="1655">
                  <c:v>42408</c:v>
                </c:pt>
                <c:pt idx="1656">
                  <c:v>42409</c:v>
                </c:pt>
                <c:pt idx="1657">
                  <c:v>42410</c:v>
                </c:pt>
                <c:pt idx="1658">
                  <c:v>42411</c:v>
                </c:pt>
                <c:pt idx="1659">
                  <c:v>42412</c:v>
                </c:pt>
                <c:pt idx="1660">
                  <c:v>42413</c:v>
                </c:pt>
                <c:pt idx="1661">
                  <c:v>42414</c:v>
                </c:pt>
                <c:pt idx="1662">
                  <c:v>42415</c:v>
                </c:pt>
                <c:pt idx="1663">
                  <c:v>42416</c:v>
                </c:pt>
                <c:pt idx="1664">
                  <c:v>42417</c:v>
                </c:pt>
                <c:pt idx="1665">
                  <c:v>42418</c:v>
                </c:pt>
                <c:pt idx="1666">
                  <c:v>42419</c:v>
                </c:pt>
                <c:pt idx="1667">
                  <c:v>42420</c:v>
                </c:pt>
                <c:pt idx="1668">
                  <c:v>42421</c:v>
                </c:pt>
                <c:pt idx="1669">
                  <c:v>42422</c:v>
                </c:pt>
                <c:pt idx="1670">
                  <c:v>42423</c:v>
                </c:pt>
                <c:pt idx="1671">
                  <c:v>42424</c:v>
                </c:pt>
                <c:pt idx="1672">
                  <c:v>42425</c:v>
                </c:pt>
                <c:pt idx="1673">
                  <c:v>42426</c:v>
                </c:pt>
                <c:pt idx="1674">
                  <c:v>42427</c:v>
                </c:pt>
                <c:pt idx="1675">
                  <c:v>42428</c:v>
                </c:pt>
                <c:pt idx="1676">
                  <c:v>42429</c:v>
                </c:pt>
                <c:pt idx="1677">
                  <c:v>42430</c:v>
                </c:pt>
                <c:pt idx="1678">
                  <c:v>42431</c:v>
                </c:pt>
                <c:pt idx="1679">
                  <c:v>42432</c:v>
                </c:pt>
                <c:pt idx="1680">
                  <c:v>42433</c:v>
                </c:pt>
                <c:pt idx="1681">
                  <c:v>42434</c:v>
                </c:pt>
                <c:pt idx="1682">
                  <c:v>42435</c:v>
                </c:pt>
                <c:pt idx="1683">
                  <c:v>42436</c:v>
                </c:pt>
                <c:pt idx="1684">
                  <c:v>42437</c:v>
                </c:pt>
                <c:pt idx="1685">
                  <c:v>42438</c:v>
                </c:pt>
                <c:pt idx="1686">
                  <c:v>42439</c:v>
                </c:pt>
                <c:pt idx="1687">
                  <c:v>42440</c:v>
                </c:pt>
                <c:pt idx="1688">
                  <c:v>42441</c:v>
                </c:pt>
                <c:pt idx="1689">
                  <c:v>42442</c:v>
                </c:pt>
                <c:pt idx="1690">
                  <c:v>42443</c:v>
                </c:pt>
                <c:pt idx="1691">
                  <c:v>42444</c:v>
                </c:pt>
                <c:pt idx="1692">
                  <c:v>42445</c:v>
                </c:pt>
                <c:pt idx="1693">
                  <c:v>42446</c:v>
                </c:pt>
                <c:pt idx="1694">
                  <c:v>42447</c:v>
                </c:pt>
                <c:pt idx="1695">
                  <c:v>42448</c:v>
                </c:pt>
                <c:pt idx="1696">
                  <c:v>42449</c:v>
                </c:pt>
                <c:pt idx="1697">
                  <c:v>42450</c:v>
                </c:pt>
                <c:pt idx="1698">
                  <c:v>42451</c:v>
                </c:pt>
                <c:pt idx="1699">
                  <c:v>42452</c:v>
                </c:pt>
                <c:pt idx="1700">
                  <c:v>42453</c:v>
                </c:pt>
                <c:pt idx="1701">
                  <c:v>42454</c:v>
                </c:pt>
                <c:pt idx="1702">
                  <c:v>42455</c:v>
                </c:pt>
                <c:pt idx="1703">
                  <c:v>42456</c:v>
                </c:pt>
                <c:pt idx="1704">
                  <c:v>42457</c:v>
                </c:pt>
                <c:pt idx="1705">
                  <c:v>42458</c:v>
                </c:pt>
                <c:pt idx="1706">
                  <c:v>42459</c:v>
                </c:pt>
                <c:pt idx="1707">
                  <c:v>42460</c:v>
                </c:pt>
                <c:pt idx="1708">
                  <c:v>42461</c:v>
                </c:pt>
                <c:pt idx="1709">
                  <c:v>42462</c:v>
                </c:pt>
                <c:pt idx="1710">
                  <c:v>42463</c:v>
                </c:pt>
                <c:pt idx="1711">
                  <c:v>42464</c:v>
                </c:pt>
                <c:pt idx="1712">
                  <c:v>42465</c:v>
                </c:pt>
                <c:pt idx="1713">
                  <c:v>42466</c:v>
                </c:pt>
                <c:pt idx="1714">
                  <c:v>42467</c:v>
                </c:pt>
                <c:pt idx="1715">
                  <c:v>42468</c:v>
                </c:pt>
                <c:pt idx="1716">
                  <c:v>42469</c:v>
                </c:pt>
                <c:pt idx="1717">
                  <c:v>42470</c:v>
                </c:pt>
                <c:pt idx="1718">
                  <c:v>42471</c:v>
                </c:pt>
                <c:pt idx="1719">
                  <c:v>42472</c:v>
                </c:pt>
                <c:pt idx="1720">
                  <c:v>42473</c:v>
                </c:pt>
                <c:pt idx="1721">
                  <c:v>42474</c:v>
                </c:pt>
                <c:pt idx="1722">
                  <c:v>42475</c:v>
                </c:pt>
                <c:pt idx="1723">
                  <c:v>42476</c:v>
                </c:pt>
                <c:pt idx="1724">
                  <c:v>42477</c:v>
                </c:pt>
                <c:pt idx="1725">
                  <c:v>42478</c:v>
                </c:pt>
                <c:pt idx="1726">
                  <c:v>42479</c:v>
                </c:pt>
                <c:pt idx="1727">
                  <c:v>42480</c:v>
                </c:pt>
                <c:pt idx="1728">
                  <c:v>42481</c:v>
                </c:pt>
                <c:pt idx="1729">
                  <c:v>42482</c:v>
                </c:pt>
                <c:pt idx="1730">
                  <c:v>42483</c:v>
                </c:pt>
                <c:pt idx="1731">
                  <c:v>42484</c:v>
                </c:pt>
                <c:pt idx="1732">
                  <c:v>42485</c:v>
                </c:pt>
                <c:pt idx="1733">
                  <c:v>42486</c:v>
                </c:pt>
                <c:pt idx="1734">
                  <c:v>42487</c:v>
                </c:pt>
                <c:pt idx="1735">
                  <c:v>42488</c:v>
                </c:pt>
                <c:pt idx="1736">
                  <c:v>42489</c:v>
                </c:pt>
                <c:pt idx="1737">
                  <c:v>42490</c:v>
                </c:pt>
                <c:pt idx="1738">
                  <c:v>42491</c:v>
                </c:pt>
                <c:pt idx="1739">
                  <c:v>42492</c:v>
                </c:pt>
                <c:pt idx="1740">
                  <c:v>42493</c:v>
                </c:pt>
                <c:pt idx="1741">
                  <c:v>42494</c:v>
                </c:pt>
                <c:pt idx="1742">
                  <c:v>42495</c:v>
                </c:pt>
                <c:pt idx="1743">
                  <c:v>42496</c:v>
                </c:pt>
                <c:pt idx="1744">
                  <c:v>42497</c:v>
                </c:pt>
                <c:pt idx="1745">
                  <c:v>42498</c:v>
                </c:pt>
                <c:pt idx="1746">
                  <c:v>42499</c:v>
                </c:pt>
                <c:pt idx="1747">
                  <c:v>42500</c:v>
                </c:pt>
                <c:pt idx="1748">
                  <c:v>42501</c:v>
                </c:pt>
                <c:pt idx="1749">
                  <c:v>42502</c:v>
                </c:pt>
                <c:pt idx="1750">
                  <c:v>42503</c:v>
                </c:pt>
                <c:pt idx="1751">
                  <c:v>42504</c:v>
                </c:pt>
                <c:pt idx="1752">
                  <c:v>42505</c:v>
                </c:pt>
                <c:pt idx="1753">
                  <c:v>42506</c:v>
                </c:pt>
                <c:pt idx="1754">
                  <c:v>42507</c:v>
                </c:pt>
                <c:pt idx="1755">
                  <c:v>42508</c:v>
                </c:pt>
                <c:pt idx="1756">
                  <c:v>42509</c:v>
                </c:pt>
                <c:pt idx="1757">
                  <c:v>42510</c:v>
                </c:pt>
                <c:pt idx="1758">
                  <c:v>42511</c:v>
                </c:pt>
                <c:pt idx="1759">
                  <c:v>42512</c:v>
                </c:pt>
                <c:pt idx="1760">
                  <c:v>42513</c:v>
                </c:pt>
                <c:pt idx="1761">
                  <c:v>42514</c:v>
                </c:pt>
                <c:pt idx="1762">
                  <c:v>42515</c:v>
                </c:pt>
                <c:pt idx="1763">
                  <c:v>42516</c:v>
                </c:pt>
                <c:pt idx="1764">
                  <c:v>42517</c:v>
                </c:pt>
                <c:pt idx="1765">
                  <c:v>42518</c:v>
                </c:pt>
                <c:pt idx="1766">
                  <c:v>42519</c:v>
                </c:pt>
                <c:pt idx="1767">
                  <c:v>42520</c:v>
                </c:pt>
                <c:pt idx="1768">
                  <c:v>42521</c:v>
                </c:pt>
                <c:pt idx="1769">
                  <c:v>42522</c:v>
                </c:pt>
                <c:pt idx="1770">
                  <c:v>42523</c:v>
                </c:pt>
                <c:pt idx="1771">
                  <c:v>42524</c:v>
                </c:pt>
                <c:pt idx="1772">
                  <c:v>42525</c:v>
                </c:pt>
                <c:pt idx="1773">
                  <c:v>42526</c:v>
                </c:pt>
                <c:pt idx="1774">
                  <c:v>42527</c:v>
                </c:pt>
                <c:pt idx="1775">
                  <c:v>42528</c:v>
                </c:pt>
                <c:pt idx="1776">
                  <c:v>42529</c:v>
                </c:pt>
                <c:pt idx="1777">
                  <c:v>42530</c:v>
                </c:pt>
                <c:pt idx="1778">
                  <c:v>42531</c:v>
                </c:pt>
                <c:pt idx="1779">
                  <c:v>42532</c:v>
                </c:pt>
                <c:pt idx="1780">
                  <c:v>42533</c:v>
                </c:pt>
                <c:pt idx="1781">
                  <c:v>42534</c:v>
                </c:pt>
                <c:pt idx="1782">
                  <c:v>42535</c:v>
                </c:pt>
                <c:pt idx="1783">
                  <c:v>42536</c:v>
                </c:pt>
                <c:pt idx="1784">
                  <c:v>42537</c:v>
                </c:pt>
                <c:pt idx="1785">
                  <c:v>42538</c:v>
                </c:pt>
                <c:pt idx="1786">
                  <c:v>42539</c:v>
                </c:pt>
                <c:pt idx="1787">
                  <c:v>42540</c:v>
                </c:pt>
                <c:pt idx="1788">
                  <c:v>42541</c:v>
                </c:pt>
                <c:pt idx="1789">
                  <c:v>42542</c:v>
                </c:pt>
                <c:pt idx="1790">
                  <c:v>42543</c:v>
                </c:pt>
                <c:pt idx="1791">
                  <c:v>42544</c:v>
                </c:pt>
                <c:pt idx="1792">
                  <c:v>42545</c:v>
                </c:pt>
                <c:pt idx="1793">
                  <c:v>42546</c:v>
                </c:pt>
                <c:pt idx="1794">
                  <c:v>42547</c:v>
                </c:pt>
                <c:pt idx="1795">
                  <c:v>42548</c:v>
                </c:pt>
                <c:pt idx="1796">
                  <c:v>42549</c:v>
                </c:pt>
                <c:pt idx="1797">
                  <c:v>42550</c:v>
                </c:pt>
                <c:pt idx="1798">
                  <c:v>42551</c:v>
                </c:pt>
                <c:pt idx="1799">
                  <c:v>42552</c:v>
                </c:pt>
                <c:pt idx="1800">
                  <c:v>42553</c:v>
                </c:pt>
                <c:pt idx="1801">
                  <c:v>42554</c:v>
                </c:pt>
                <c:pt idx="1802">
                  <c:v>42555</c:v>
                </c:pt>
                <c:pt idx="1803">
                  <c:v>42556</c:v>
                </c:pt>
                <c:pt idx="1804">
                  <c:v>42557</c:v>
                </c:pt>
                <c:pt idx="1805">
                  <c:v>42558</c:v>
                </c:pt>
                <c:pt idx="1806">
                  <c:v>42559</c:v>
                </c:pt>
                <c:pt idx="1807">
                  <c:v>42560</c:v>
                </c:pt>
                <c:pt idx="1808">
                  <c:v>42561</c:v>
                </c:pt>
                <c:pt idx="1809">
                  <c:v>42562</c:v>
                </c:pt>
                <c:pt idx="1810">
                  <c:v>42563</c:v>
                </c:pt>
                <c:pt idx="1811">
                  <c:v>42564</c:v>
                </c:pt>
                <c:pt idx="1812">
                  <c:v>42565</c:v>
                </c:pt>
                <c:pt idx="1813">
                  <c:v>42566</c:v>
                </c:pt>
                <c:pt idx="1814">
                  <c:v>42567</c:v>
                </c:pt>
                <c:pt idx="1815">
                  <c:v>42568</c:v>
                </c:pt>
                <c:pt idx="1816">
                  <c:v>42569</c:v>
                </c:pt>
                <c:pt idx="1817">
                  <c:v>42570</c:v>
                </c:pt>
                <c:pt idx="1818">
                  <c:v>42571</c:v>
                </c:pt>
                <c:pt idx="1819">
                  <c:v>42572</c:v>
                </c:pt>
                <c:pt idx="1820">
                  <c:v>42573</c:v>
                </c:pt>
                <c:pt idx="1821">
                  <c:v>42574</c:v>
                </c:pt>
                <c:pt idx="1822">
                  <c:v>42575</c:v>
                </c:pt>
                <c:pt idx="1823">
                  <c:v>42576</c:v>
                </c:pt>
                <c:pt idx="1824">
                  <c:v>42577</c:v>
                </c:pt>
                <c:pt idx="1825">
                  <c:v>42578</c:v>
                </c:pt>
                <c:pt idx="1826">
                  <c:v>42579</c:v>
                </c:pt>
                <c:pt idx="1827">
                  <c:v>42580</c:v>
                </c:pt>
                <c:pt idx="1828">
                  <c:v>42581</c:v>
                </c:pt>
                <c:pt idx="1829">
                  <c:v>42582</c:v>
                </c:pt>
                <c:pt idx="1830">
                  <c:v>42583</c:v>
                </c:pt>
                <c:pt idx="1831">
                  <c:v>42584</c:v>
                </c:pt>
                <c:pt idx="1832">
                  <c:v>42585</c:v>
                </c:pt>
                <c:pt idx="1833">
                  <c:v>42586</c:v>
                </c:pt>
                <c:pt idx="1834">
                  <c:v>42587</c:v>
                </c:pt>
                <c:pt idx="1835">
                  <c:v>42588</c:v>
                </c:pt>
                <c:pt idx="1836">
                  <c:v>42589</c:v>
                </c:pt>
                <c:pt idx="1837">
                  <c:v>42590</c:v>
                </c:pt>
                <c:pt idx="1838">
                  <c:v>42591</c:v>
                </c:pt>
                <c:pt idx="1839">
                  <c:v>42592</c:v>
                </c:pt>
                <c:pt idx="1840">
                  <c:v>42593</c:v>
                </c:pt>
                <c:pt idx="1841">
                  <c:v>42594</c:v>
                </c:pt>
                <c:pt idx="1842">
                  <c:v>42595</c:v>
                </c:pt>
                <c:pt idx="1843">
                  <c:v>42596</c:v>
                </c:pt>
                <c:pt idx="1844">
                  <c:v>42597</c:v>
                </c:pt>
                <c:pt idx="1845">
                  <c:v>42598</c:v>
                </c:pt>
                <c:pt idx="1846">
                  <c:v>42599</c:v>
                </c:pt>
                <c:pt idx="1847">
                  <c:v>42600</c:v>
                </c:pt>
                <c:pt idx="1848">
                  <c:v>42601</c:v>
                </c:pt>
                <c:pt idx="1849">
                  <c:v>42602</c:v>
                </c:pt>
                <c:pt idx="1850">
                  <c:v>42603</c:v>
                </c:pt>
                <c:pt idx="1851">
                  <c:v>42604</c:v>
                </c:pt>
                <c:pt idx="1852">
                  <c:v>42605</c:v>
                </c:pt>
                <c:pt idx="1853">
                  <c:v>42606</c:v>
                </c:pt>
                <c:pt idx="1854">
                  <c:v>42607</c:v>
                </c:pt>
                <c:pt idx="1855">
                  <c:v>42608</c:v>
                </c:pt>
                <c:pt idx="1856">
                  <c:v>42609</c:v>
                </c:pt>
                <c:pt idx="1857">
                  <c:v>42610</c:v>
                </c:pt>
                <c:pt idx="1858">
                  <c:v>42611</c:v>
                </c:pt>
                <c:pt idx="1859">
                  <c:v>42612</c:v>
                </c:pt>
                <c:pt idx="1860">
                  <c:v>42613</c:v>
                </c:pt>
                <c:pt idx="1861">
                  <c:v>42614</c:v>
                </c:pt>
                <c:pt idx="1862">
                  <c:v>42615</c:v>
                </c:pt>
                <c:pt idx="1863">
                  <c:v>42616</c:v>
                </c:pt>
                <c:pt idx="1864">
                  <c:v>42617</c:v>
                </c:pt>
                <c:pt idx="1865">
                  <c:v>42618</c:v>
                </c:pt>
                <c:pt idx="1866">
                  <c:v>42619</c:v>
                </c:pt>
                <c:pt idx="1867">
                  <c:v>42620</c:v>
                </c:pt>
                <c:pt idx="1868">
                  <c:v>42621</c:v>
                </c:pt>
                <c:pt idx="1869">
                  <c:v>42622</c:v>
                </c:pt>
                <c:pt idx="1870">
                  <c:v>42623</c:v>
                </c:pt>
                <c:pt idx="1871">
                  <c:v>42624</c:v>
                </c:pt>
                <c:pt idx="1872">
                  <c:v>42625</c:v>
                </c:pt>
                <c:pt idx="1873">
                  <c:v>42626</c:v>
                </c:pt>
                <c:pt idx="1874">
                  <c:v>42627</c:v>
                </c:pt>
                <c:pt idx="1875">
                  <c:v>42628</c:v>
                </c:pt>
                <c:pt idx="1876">
                  <c:v>42629</c:v>
                </c:pt>
                <c:pt idx="1877">
                  <c:v>42630</c:v>
                </c:pt>
                <c:pt idx="1878">
                  <c:v>42631</c:v>
                </c:pt>
                <c:pt idx="1879">
                  <c:v>42632</c:v>
                </c:pt>
                <c:pt idx="1880">
                  <c:v>42633</c:v>
                </c:pt>
                <c:pt idx="1881">
                  <c:v>42634</c:v>
                </c:pt>
                <c:pt idx="1882">
                  <c:v>42635</c:v>
                </c:pt>
                <c:pt idx="1883">
                  <c:v>42636</c:v>
                </c:pt>
                <c:pt idx="1884">
                  <c:v>42637</c:v>
                </c:pt>
                <c:pt idx="1885">
                  <c:v>42638</c:v>
                </c:pt>
                <c:pt idx="1886">
                  <c:v>42639</c:v>
                </c:pt>
                <c:pt idx="1887">
                  <c:v>42640</c:v>
                </c:pt>
                <c:pt idx="1888">
                  <c:v>42641</c:v>
                </c:pt>
                <c:pt idx="1889">
                  <c:v>42642</c:v>
                </c:pt>
                <c:pt idx="1890">
                  <c:v>42643</c:v>
                </c:pt>
                <c:pt idx="1891">
                  <c:v>42644</c:v>
                </c:pt>
                <c:pt idx="1892">
                  <c:v>42645</c:v>
                </c:pt>
                <c:pt idx="1893">
                  <c:v>42646</c:v>
                </c:pt>
                <c:pt idx="1894">
                  <c:v>42647</c:v>
                </c:pt>
                <c:pt idx="1895">
                  <c:v>42648</c:v>
                </c:pt>
                <c:pt idx="1896">
                  <c:v>42649</c:v>
                </c:pt>
                <c:pt idx="1897">
                  <c:v>42650</c:v>
                </c:pt>
                <c:pt idx="1898">
                  <c:v>42651</c:v>
                </c:pt>
                <c:pt idx="1899">
                  <c:v>42652</c:v>
                </c:pt>
                <c:pt idx="1900">
                  <c:v>42653</c:v>
                </c:pt>
                <c:pt idx="1901">
                  <c:v>42654</c:v>
                </c:pt>
                <c:pt idx="1902">
                  <c:v>42655</c:v>
                </c:pt>
                <c:pt idx="1903">
                  <c:v>42656</c:v>
                </c:pt>
                <c:pt idx="1904">
                  <c:v>42657</c:v>
                </c:pt>
                <c:pt idx="1905">
                  <c:v>42658</c:v>
                </c:pt>
                <c:pt idx="1906">
                  <c:v>42659</c:v>
                </c:pt>
                <c:pt idx="1907">
                  <c:v>42660</c:v>
                </c:pt>
                <c:pt idx="1908">
                  <c:v>42661</c:v>
                </c:pt>
                <c:pt idx="1909">
                  <c:v>42662</c:v>
                </c:pt>
                <c:pt idx="1910">
                  <c:v>42663</c:v>
                </c:pt>
                <c:pt idx="1911">
                  <c:v>42664</c:v>
                </c:pt>
                <c:pt idx="1912">
                  <c:v>42665</c:v>
                </c:pt>
                <c:pt idx="1913">
                  <c:v>42666</c:v>
                </c:pt>
                <c:pt idx="1914">
                  <c:v>42667</c:v>
                </c:pt>
                <c:pt idx="1915">
                  <c:v>42668</c:v>
                </c:pt>
                <c:pt idx="1916">
                  <c:v>42669</c:v>
                </c:pt>
                <c:pt idx="1917">
                  <c:v>42670</c:v>
                </c:pt>
                <c:pt idx="1918">
                  <c:v>42671</c:v>
                </c:pt>
                <c:pt idx="1919">
                  <c:v>42672</c:v>
                </c:pt>
                <c:pt idx="1920">
                  <c:v>42673</c:v>
                </c:pt>
                <c:pt idx="1921">
                  <c:v>42674</c:v>
                </c:pt>
                <c:pt idx="1922">
                  <c:v>42675</c:v>
                </c:pt>
                <c:pt idx="1923">
                  <c:v>42676</c:v>
                </c:pt>
                <c:pt idx="1924">
                  <c:v>42677</c:v>
                </c:pt>
                <c:pt idx="1925">
                  <c:v>42678</c:v>
                </c:pt>
                <c:pt idx="1926">
                  <c:v>42679</c:v>
                </c:pt>
                <c:pt idx="1927">
                  <c:v>42680</c:v>
                </c:pt>
                <c:pt idx="1928">
                  <c:v>42681</c:v>
                </c:pt>
                <c:pt idx="1929">
                  <c:v>42682</c:v>
                </c:pt>
                <c:pt idx="1930">
                  <c:v>42683</c:v>
                </c:pt>
                <c:pt idx="1931">
                  <c:v>42684</c:v>
                </c:pt>
                <c:pt idx="1932">
                  <c:v>42685</c:v>
                </c:pt>
                <c:pt idx="1933">
                  <c:v>42686</c:v>
                </c:pt>
                <c:pt idx="1934">
                  <c:v>42687</c:v>
                </c:pt>
                <c:pt idx="1935">
                  <c:v>42688</c:v>
                </c:pt>
                <c:pt idx="1936">
                  <c:v>42689</c:v>
                </c:pt>
                <c:pt idx="1937">
                  <c:v>42690</c:v>
                </c:pt>
                <c:pt idx="1938">
                  <c:v>42691</c:v>
                </c:pt>
                <c:pt idx="1939">
                  <c:v>42692</c:v>
                </c:pt>
                <c:pt idx="1940">
                  <c:v>42693</c:v>
                </c:pt>
                <c:pt idx="1941">
                  <c:v>42694</c:v>
                </c:pt>
                <c:pt idx="1942">
                  <c:v>42695</c:v>
                </c:pt>
                <c:pt idx="1943">
                  <c:v>42696</c:v>
                </c:pt>
                <c:pt idx="1944">
                  <c:v>42697</c:v>
                </c:pt>
                <c:pt idx="1945">
                  <c:v>42698</c:v>
                </c:pt>
                <c:pt idx="1946">
                  <c:v>42699</c:v>
                </c:pt>
                <c:pt idx="1947">
                  <c:v>42700</c:v>
                </c:pt>
                <c:pt idx="1948">
                  <c:v>42701</c:v>
                </c:pt>
                <c:pt idx="1949">
                  <c:v>42702</c:v>
                </c:pt>
                <c:pt idx="1950">
                  <c:v>42703</c:v>
                </c:pt>
                <c:pt idx="1951">
                  <c:v>42704</c:v>
                </c:pt>
                <c:pt idx="1952">
                  <c:v>42705</c:v>
                </c:pt>
                <c:pt idx="1953">
                  <c:v>42706</c:v>
                </c:pt>
                <c:pt idx="1954">
                  <c:v>42707</c:v>
                </c:pt>
                <c:pt idx="1955">
                  <c:v>42708</c:v>
                </c:pt>
                <c:pt idx="1956">
                  <c:v>42709</c:v>
                </c:pt>
                <c:pt idx="1957">
                  <c:v>42710</c:v>
                </c:pt>
                <c:pt idx="1958">
                  <c:v>42711</c:v>
                </c:pt>
                <c:pt idx="1959">
                  <c:v>42712</c:v>
                </c:pt>
                <c:pt idx="1960">
                  <c:v>42713</c:v>
                </c:pt>
                <c:pt idx="1961">
                  <c:v>42714</c:v>
                </c:pt>
                <c:pt idx="1962">
                  <c:v>42715</c:v>
                </c:pt>
                <c:pt idx="1963">
                  <c:v>42716</c:v>
                </c:pt>
                <c:pt idx="1964">
                  <c:v>42717</c:v>
                </c:pt>
                <c:pt idx="1965">
                  <c:v>42718</c:v>
                </c:pt>
                <c:pt idx="1966">
                  <c:v>42719</c:v>
                </c:pt>
                <c:pt idx="1967">
                  <c:v>42720</c:v>
                </c:pt>
                <c:pt idx="1968">
                  <c:v>42721</c:v>
                </c:pt>
                <c:pt idx="1969">
                  <c:v>42722</c:v>
                </c:pt>
                <c:pt idx="1970">
                  <c:v>42723</c:v>
                </c:pt>
                <c:pt idx="1971">
                  <c:v>42724</c:v>
                </c:pt>
                <c:pt idx="1972">
                  <c:v>42725</c:v>
                </c:pt>
                <c:pt idx="1973">
                  <c:v>42726</c:v>
                </c:pt>
                <c:pt idx="1974">
                  <c:v>42727</c:v>
                </c:pt>
                <c:pt idx="1975">
                  <c:v>42728</c:v>
                </c:pt>
                <c:pt idx="1976">
                  <c:v>42729</c:v>
                </c:pt>
                <c:pt idx="1977">
                  <c:v>42730</c:v>
                </c:pt>
                <c:pt idx="1978">
                  <c:v>42731</c:v>
                </c:pt>
                <c:pt idx="1979">
                  <c:v>42732</c:v>
                </c:pt>
                <c:pt idx="1980">
                  <c:v>42733</c:v>
                </c:pt>
                <c:pt idx="1981">
                  <c:v>42734</c:v>
                </c:pt>
                <c:pt idx="1982">
                  <c:v>42735</c:v>
                </c:pt>
                <c:pt idx="1983">
                  <c:v>42736</c:v>
                </c:pt>
                <c:pt idx="1984">
                  <c:v>42737</c:v>
                </c:pt>
                <c:pt idx="1985">
                  <c:v>42738</c:v>
                </c:pt>
                <c:pt idx="1986">
                  <c:v>42739</c:v>
                </c:pt>
                <c:pt idx="1987">
                  <c:v>42740</c:v>
                </c:pt>
                <c:pt idx="1988">
                  <c:v>42741</c:v>
                </c:pt>
                <c:pt idx="1989">
                  <c:v>42742</c:v>
                </c:pt>
                <c:pt idx="1990">
                  <c:v>42743</c:v>
                </c:pt>
                <c:pt idx="1991">
                  <c:v>42744</c:v>
                </c:pt>
                <c:pt idx="1992">
                  <c:v>42745</c:v>
                </c:pt>
                <c:pt idx="1993">
                  <c:v>42746</c:v>
                </c:pt>
                <c:pt idx="1994">
                  <c:v>42747</c:v>
                </c:pt>
                <c:pt idx="1995">
                  <c:v>42748</c:v>
                </c:pt>
                <c:pt idx="1996">
                  <c:v>42749</c:v>
                </c:pt>
                <c:pt idx="1997">
                  <c:v>42750</c:v>
                </c:pt>
                <c:pt idx="1998">
                  <c:v>42751</c:v>
                </c:pt>
                <c:pt idx="1999">
                  <c:v>42752</c:v>
                </c:pt>
                <c:pt idx="2000">
                  <c:v>42753</c:v>
                </c:pt>
                <c:pt idx="2001">
                  <c:v>42754</c:v>
                </c:pt>
                <c:pt idx="2002">
                  <c:v>42755</c:v>
                </c:pt>
                <c:pt idx="2003">
                  <c:v>42756</c:v>
                </c:pt>
                <c:pt idx="2004">
                  <c:v>42757</c:v>
                </c:pt>
                <c:pt idx="2005">
                  <c:v>42758</c:v>
                </c:pt>
                <c:pt idx="2006">
                  <c:v>42759</c:v>
                </c:pt>
                <c:pt idx="2007">
                  <c:v>42760</c:v>
                </c:pt>
                <c:pt idx="2008">
                  <c:v>42761</c:v>
                </c:pt>
                <c:pt idx="2009">
                  <c:v>42762</c:v>
                </c:pt>
                <c:pt idx="2010">
                  <c:v>42763</c:v>
                </c:pt>
                <c:pt idx="2011">
                  <c:v>42764</c:v>
                </c:pt>
                <c:pt idx="2012">
                  <c:v>42765</c:v>
                </c:pt>
                <c:pt idx="2013">
                  <c:v>42766</c:v>
                </c:pt>
                <c:pt idx="2014">
                  <c:v>42767</c:v>
                </c:pt>
                <c:pt idx="2015">
                  <c:v>42768</c:v>
                </c:pt>
                <c:pt idx="2016">
                  <c:v>42769</c:v>
                </c:pt>
                <c:pt idx="2017">
                  <c:v>42770</c:v>
                </c:pt>
                <c:pt idx="2018">
                  <c:v>42771</c:v>
                </c:pt>
                <c:pt idx="2019">
                  <c:v>42772</c:v>
                </c:pt>
                <c:pt idx="2020">
                  <c:v>42773</c:v>
                </c:pt>
                <c:pt idx="2021">
                  <c:v>42774</c:v>
                </c:pt>
                <c:pt idx="2022">
                  <c:v>42775</c:v>
                </c:pt>
                <c:pt idx="2023">
                  <c:v>42776</c:v>
                </c:pt>
                <c:pt idx="2024">
                  <c:v>42777</c:v>
                </c:pt>
                <c:pt idx="2025">
                  <c:v>42778</c:v>
                </c:pt>
                <c:pt idx="2026">
                  <c:v>42779</c:v>
                </c:pt>
                <c:pt idx="2027">
                  <c:v>42780</c:v>
                </c:pt>
                <c:pt idx="2028">
                  <c:v>42781</c:v>
                </c:pt>
                <c:pt idx="2029">
                  <c:v>42782</c:v>
                </c:pt>
                <c:pt idx="2030">
                  <c:v>42783</c:v>
                </c:pt>
                <c:pt idx="2031">
                  <c:v>42784</c:v>
                </c:pt>
                <c:pt idx="2032">
                  <c:v>42785</c:v>
                </c:pt>
                <c:pt idx="2033">
                  <c:v>42786</c:v>
                </c:pt>
                <c:pt idx="2034">
                  <c:v>42787</c:v>
                </c:pt>
                <c:pt idx="2035">
                  <c:v>42788</c:v>
                </c:pt>
                <c:pt idx="2036">
                  <c:v>42789</c:v>
                </c:pt>
                <c:pt idx="2037">
                  <c:v>42790</c:v>
                </c:pt>
                <c:pt idx="2038">
                  <c:v>42791</c:v>
                </c:pt>
                <c:pt idx="2039">
                  <c:v>42792</c:v>
                </c:pt>
                <c:pt idx="2040">
                  <c:v>42793</c:v>
                </c:pt>
                <c:pt idx="2041">
                  <c:v>42794</c:v>
                </c:pt>
                <c:pt idx="2042">
                  <c:v>42795</c:v>
                </c:pt>
                <c:pt idx="2043">
                  <c:v>42796</c:v>
                </c:pt>
                <c:pt idx="2044">
                  <c:v>42797</c:v>
                </c:pt>
                <c:pt idx="2045">
                  <c:v>42798</c:v>
                </c:pt>
                <c:pt idx="2046">
                  <c:v>42799</c:v>
                </c:pt>
                <c:pt idx="2047">
                  <c:v>42800</c:v>
                </c:pt>
                <c:pt idx="2048">
                  <c:v>42801</c:v>
                </c:pt>
                <c:pt idx="2049">
                  <c:v>42802</c:v>
                </c:pt>
                <c:pt idx="2050">
                  <c:v>42803</c:v>
                </c:pt>
                <c:pt idx="2051">
                  <c:v>42804</c:v>
                </c:pt>
                <c:pt idx="2052">
                  <c:v>42805</c:v>
                </c:pt>
                <c:pt idx="2053">
                  <c:v>42806</c:v>
                </c:pt>
                <c:pt idx="2054">
                  <c:v>42807</c:v>
                </c:pt>
                <c:pt idx="2055">
                  <c:v>42808</c:v>
                </c:pt>
                <c:pt idx="2056">
                  <c:v>42809</c:v>
                </c:pt>
                <c:pt idx="2057">
                  <c:v>42810</c:v>
                </c:pt>
                <c:pt idx="2058">
                  <c:v>42811</c:v>
                </c:pt>
                <c:pt idx="2059">
                  <c:v>42812</c:v>
                </c:pt>
                <c:pt idx="2060">
                  <c:v>42813</c:v>
                </c:pt>
                <c:pt idx="2061">
                  <c:v>42814</c:v>
                </c:pt>
                <c:pt idx="2062">
                  <c:v>42815</c:v>
                </c:pt>
                <c:pt idx="2063">
                  <c:v>42816</c:v>
                </c:pt>
                <c:pt idx="2064">
                  <c:v>42817</c:v>
                </c:pt>
                <c:pt idx="2065">
                  <c:v>42818</c:v>
                </c:pt>
                <c:pt idx="2066">
                  <c:v>42819</c:v>
                </c:pt>
                <c:pt idx="2067">
                  <c:v>42820</c:v>
                </c:pt>
                <c:pt idx="2068">
                  <c:v>42821</c:v>
                </c:pt>
                <c:pt idx="2069">
                  <c:v>42822</c:v>
                </c:pt>
                <c:pt idx="2070">
                  <c:v>42823</c:v>
                </c:pt>
                <c:pt idx="2071">
                  <c:v>42824</c:v>
                </c:pt>
                <c:pt idx="2072">
                  <c:v>42825</c:v>
                </c:pt>
                <c:pt idx="2073">
                  <c:v>42826</c:v>
                </c:pt>
                <c:pt idx="2074">
                  <c:v>42827</c:v>
                </c:pt>
                <c:pt idx="2075">
                  <c:v>42828</c:v>
                </c:pt>
                <c:pt idx="2076">
                  <c:v>42829</c:v>
                </c:pt>
                <c:pt idx="2077">
                  <c:v>42830</c:v>
                </c:pt>
                <c:pt idx="2078">
                  <c:v>42831</c:v>
                </c:pt>
                <c:pt idx="2079">
                  <c:v>42832</c:v>
                </c:pt>
                <c:pt idx="2080">
                  <c:v>42833</c:v>
                </c:pt>
                <c:pt idx="2081">
                  <c:v>42834</c:v>
                </c:pt>
                <c:pt idx="2082">
                  <c:v>42835</c:v>
                </c:pt>
                <c:pt idx="2083">
                  <c:v>42836</c:v>
                </c:pt>
                <c:pt idx="2084">
                  <c:v>42837</c:v>
                </c:pt>
                <c:pt idx="2085">
                  <c:v>42838</c:v>
                </c:pt>
                <c:pt idx="2086">
                  <c:v>42839</c:v>
                </c:pt>
                <c:pt idx="2087">
                  <c:v>42840</c:v>
                </c:pt>
                <c:pt idx="2088">
                  <c:v>42841</c:v>
                </c:pt>
                <c:pt idx="2089">
                  <c:v>42842</c:v>
                </c:pt>
                <c:pt idx="2090">
                  <c:v>42843</c:v>
                </c:pt>
                <c:pt idx="2091">
                  <c:v>42844</c:v>
                </c:pt>
                <c:pt idx="2092">
                  <c:v>42845</c:v>
                </c:pt>
                <c:pt idx="2093">
                  <c:v>42846</c:v>
                </c:pt>
                <c:pt idx="2094">
                  <c:v>42847</c:v>
                </c:pt>
                <c:pt idx="2095">
                  <c:v>42848</c:v>
                </c:pt>
                <c:pt idx="2096">
                  <c:v>42849</c:v>
                </c:pt>
                <c:pt idx="2097">
                  <c:v>42850</c:v>
                </c:pt>
                <c:pt idx="2098">
                  <c:v>42851</c:v>
                </c:pt>
                <c:pt idx="2099">
                  <c:v>42852</c:v>
                </c:pt>
                <c:pt idx="2100">
                  <c:v>42853</c:v>
                </c:pt>
                <c:pt idx="2101">
                  <c:v>42854</c:v>
                </c:pt>
                <c:pt idx="2102">
                  <c:v>42855</c:v>
                </c:pt>
                <c:pt idx="2103">
                  <c:v>42856</c:v>
                </c:pt>
                <c:pt idx="2104">
                  <c:v>42857</c:v>
                </c:pt>
                <c:pt idx="2105">
                  <c:v>42858</c:v>
                </c:pt>
                <c:pt idx="2106">
                  <c:v>42859</c:v>
                </c:pt>
                <c:pt idx="2107">
                  <c:v>42860</c:v>
                </c:pt>
                <c:pt idx="2108">
                  <c:v>42861</c:v>
                </c:pt>
                <c:pt idx="2109">
                  <c:v>42862</c:v>
                </c:pt>
                <c:pt idx="2110">
                  <c:v>42863</c:v>
                </c:pt>
                <c:pt idx="2111">
                  <c:v>42864</c:v>
                </c:pt>
                <c:pt idx="2112">
                  <c:v>42865</c:v>
                </c:pt>
                <c:pt idx="2113">
                  <c:v>42866</c:v>
                </c:pt>
                <c:pt idx="2114">
                  <c:v>42867</c:v>
                </c:pt>
                <c:pt idx="2115">
                  <c:v>42868</c:v>
                </c:pt>
                <c:pt idx="2116">
                  <c:v>42869</c:v>
                </c:pt>
                <c:pt idx="2117">
                  <c:v>42870</c:v>
                </c:pt>
                <c:pt idx="2118">
                  <c:v>42871</c:v>
                </c:pt>
                <c:pt idx="2119">
                  <c:v>42872</c:v>
                </c:pt>
                <c:pt idx="2120">
                  <c:v>42873</c:v>
                </c:pt>
                <c:pt idx="2121">
                  <c:v>42874</c:v>
                </c:pt>
                <c:pt idx="2122">
                  <c:v>42875</c:v>
                </c:pt>
                <c:pt idx="2123">
                  <c:v>42876</c:v>
                </c:pt>
                <c:pt idx="2124">
                  <c:v>42877</c:v>
                </c:pt>
                <c:pt idx="2125">
                  <c:v>42878</c:v>
                </c:pt>
                <c:pt idx="2126">
                  <c:v>42879</c:v>
                </c:pt>
                <c:pt idx="2127">
                  <c:v>42880</c:v>
                </c:pt>
                <c:pt idx="2128">
                  <c:v>42881</c:v>
                </c:pt>
                <c:pt idx="2129">
                  <c:v>42882</c:v>
                </c:pt>
                <c:pt idx="2130">
                  <c:v>42883</c:v>
                </c:pt>
                <c:pt idx="2131">
                  <c:v>42884</c:v>
                </c:pt>
                <c:pt idx="2132">
                  <c:v>42885</c:v>
                </c:pt>
                <c:pt idx="2133">
                  <c:v>42886</c:v>
                </c:pt>
                <c:pt idx="2134">
                  <c:v>42887</c:v>
                </c:pt>
                <c:pt idx="2135">
                  <c:v>42888</c:v>
                </c:pt>
                <c:pt idx="2136">
                  <c:v>42889</c:v>
                </c:pt>
                <c:pt idx="2137">
                  <c:v>42890</c:v>
                </c:pt>
                <c:pt idx="2138">
                  <c:v>42891</c:v>
                </c:pt>
                <c:pt idx="2139">
                  <c:v>42892</c:v>
                </c:pt>
                <c:pt idx="2140">
                  <c:v>42893</c:v>
                </c:pt>
                <c:pt idx="2141">
                  <c:v>42894</c:v>
                </c:pt>
                <c:pt idx="2142">
                  <c:v>42895</c:v>
                </c:pt>
                <c:pt idx="2143">
                  <c:v>42896</c:v>
                </c:pt>
                <c:pt idx="2144">
                  <c:v>42897</c:v>
                </c:pt>
                <c:pt idx="2145">
                  <c:v>42898</c:v>
                </c:pt>
                <c:pt idx="2146">
                  <c:v>42899</c:v>
                </c:pt>
                <c:pt idx="2147">
                  <c:v>42900</c:v>
                </c:pt>
                <c:pt idx="2148">
                  <c:v>42901</c:v>
                </c:pt>
                <c:pt idx="2149">
                  <c:v>42902</c:v>
                </c:pt>
                <c:pt idx="2150">
                  <c:v>42903</c:v>
                </c:pt>
                <c:pt idx="2151">
                  <c:v>42904</c:v>
                </c:pt>
                <c:pt idx="2152">
                  <c:v>42905</c:v>
                </c:pt>
                <c:pt idx="2153">
                  <c:v>42906</c:v>
                </c:pt>
                <c:pt idx="2154">
                  <c:v>42907</c:v>
                </c:pt>
                <c:pt idx="2155">
                  <c:v>42908</c:v>
                </c:pt>
                <c:pt idx="2156">
                  <c:v>42909</c:v>
                </c:pt>
                <c:pt idx="2157">
                  <c:v>42910</c:v>
                </c:pt>
                <c:pt idx="2158">
                  <c:v>42911</c:v>
                </c:pt>
                <c:pt idx="2159">
                  <c:v>42912</c:v>
                </c:pt>
                <c:pt idx="2160">
                  <c:v>42913</c:v>
                </c:pt>
                <c:pt idx="2161">
                  <c:v>42914</c:v>
                </c:pt>
                <c:pt idx="2162">
                  <c:v>42915</c:v>
                </c:pt>
                <c:pt idx="2163">
                  <c:v>42916</c:v>
                </c:pt>
                <c:pt idx="2164">
                  <c:v>42917</c:v>
                </c:pt>
                <c:pt idx="2165">
                  <c:v>42918</c:v>
                </c:pt>
                <c:pt idx="2166">
                  <c:v>42919</c:v>
                </c:pt>
                <c:pt idx="2167">
                  <c:v>42920</c:v>
                </c:pt>
                <c:pt idx="2168">
                  <c:v>42921</c:v>
                </c:pt>
                <c:pt idx="2169">
                  <c:v>42922</c:v>
                </c:pt>
                <c:pt idx="2170">
                  <c:v>42923</c:v>
                </c:pt>
                <c:pt idx="2171">
                  <c:v>42924</c:v>
                </c:pt>
                <c:pt idx="2172">
                  <c:v>42925</c:v>
                </c:pt>
                <c:pt idx="2173">
                  <c:v>42926</c:v>
                </c:pt>
                <c:pt idx="2174">
                  <c:v>42927</c:v>
                </c:pt>
                <c:pt idx="2175">
                  <c:v>42928</c:v>
                </c:pt>
                <c:pt idx="2176">
                  <c:v>42929</c:v>
                </c:pt>
                <c:pt idx="2177">
                  <c:v>42930</c:v>
                </c:pt>
                <c:pt idx="2178">
                  <c:v>42931</c:v>
                </c:pt>
                <c:pt idx="2179">
                  <c:v>42932</c:v>
                </c:pt>
                <c:pt idx="2180">
                  <c:v>42933</c:v>
                </c:pt>
                <c:pt idx="2181">
                  <c:v>42934</c:v>
                </c:pt>
                <c:pt idx="2182">
                  <c:v>42935</c:v>
                </c:pt>
                <c:pt idx="2183">
                  <c:v>42936</c:v>
                </c:pt>
                <c:pt idx="2184">
                  <c:v>42937</c:v>
                </c:pt>
                <c:pt idx="2185">
                  <c:v>42938</c:v>
                </c:pt>
                <c:pt idx="2186">
                  <c:v>42939</c:v>
                </c:pt>
                <c:pt idx="2187">
                  <c:v>42940</c:v>
                </c:pt>
                <c:pt idx="2188">
                  <c:v>42941</c:v>
                </c:pt>
                <c:pt idx="2189">
                  <c:v>42942</c:v>
                </c:pt>
                <c:pt idx="2190">
                  <c:v>42943</c:v>
                </c:pt>
                <c:pt idx="2191">
                  <c:v>42944</c:v>
                </c:pt>
                <c:pt idx="2192">
                  <c:v>42945</c:v>
                </c:pt>
                <c:pt idx="2193">
                  <c:v>42946</c:v>
                </c:pt>
                <c:pt idx="2194">
                  <c:v>42947</c:v>
                </c:pt>
                <c:pt idx="2195">
                  <c:v>42948</c:v>
                </c:pt>
                <c:pt idx="2196">
                  <c:v>42949</c:v>
                </c:pt>
                <c:pt idx="2197">
                  <c:v>42950</c:v>
                </c:pt>
                <c:pt idx="2198">
                  <c:v>42951</c:v>
                </c:pt>
                <c:pt idx="2199">
                  <c:v>42952</c:v>
                </c:pt>
                <c:pt idx="2200">
                  <c:v>42953</c:v>
                </c:pt>
                <c:pt idx="2201">
                  <c:v>42954</c:v>
                </c:pt>
                <c:pt idx="2202">
                  <c:v>42955</c:v>
                </c:pt>
                <c:pt idx="2203">
                  <c:v>42956</c:v>
                </c:pt>
                <c:pt idx="2204">
                  <c:v>42957</c:v>
                </c:pt>
                <c:pt idx="2205">
                  <c:v>42958</c:v>
                </c:pt>
                <c:pt idx="2206">
                  <c:v>42959</c:v>
                </c:pt>
                <c:pt idx="2207">
                  <c:v>42960</c:v>
                </c:pt>
                <c:pt idx="2208">
                  <c:v>42961</c:v>
                </c:pt>
                <c:pt idx="2209">
                  <c:v>42962</c:v>
                </c:pt>
                <c:pt idx="2210">
                  <c:v>42963</c:v>
                </c:pt>
                <c:pt idx="2211">
                  <c:v>42964</c:v>
                </c:pt>
                <c:pt idx="2212">
                  <c:v>42965</c:v>
                </c:pt>
                <c:pt idx="2213">
                  <c:v>42966</c:v>
                </c:pt>
                <c:pt idx="2214">
                  <c:v>42967</c:v>
                </c:pt>
                <c:pt idx="2215">
                  <c:v>42968</c:v>
                </c:pt>
                <c:pt idx="2216">
                  <c:v>42969</c:v>
                </c:pt>
                <c:pt idx="2217">
                  <c:v>42970</c:v>
                </c:pt>
                <c:pt idx="2218">
                  <c:v>42971</c:v>
                </c:pt>
                <c:pt idx="2219">
                  <c:v>42972</c:v>
                </c:pt>
                <c:pt idx="2220">
                  <c:v>42973</c:v>
                </c:pt>
                <c:pt idx="2221">
                  <c:v>42974</c:v>
                </c:pt>
                <c:pt idx="2222">
                  <c:v>42975</c:v>
                </c:pt>
                <c:pt idx="2223">
                  <c:v>42976</c:v>
                </c:pt>
                <c:pt idx="2224">
                  <c:v>42977</c:v>
                </c:pt>
                <c:pt idx="2225">
                  <c:v>42978</c:v>
                </c:pt>
                <c:pt idx="2226">
                  <c:v>42979</c:v>
                </c:pt>
                <c:pt idx="2227">
                  <c:v>42980</c:v>
                </c:pt>
                <c:pt idx="2228">
                  <c:v>42981</c:v>
                </c:pt>
                <c:pt idx="2229">
                  <c:v>42982</c:v>
                </c:pt>
                <c:pt idx="2230">
                  <c:v>42983</c:v>
                </c:pt>
                <c:pt idx="2231">
                  <c:v>42984</c:v>
                </c:pt>
                <c:pt idx="2232">
                  <c:v>42985</c:v>
                </c:pt>
                <c:pt idx="2233">
                  <c:v>42986</c:v>
                </c:pt>
                <c:pt idx="2234">
                  <c:v>42987</c:v>
                </c:pt>
                <c:pt idx="2235">
                  <c:v>42988</c:v>
                </c:pt>
                <c:pt idx="2236">
                  <c:v>42989</c:v>
                </c:pt>
                <c:pt idx="2237">
                  <c:v>42990</c:v>
                </c:pt>
                <c:pt idx="2238">
                  <c:v>42991</c:v>
                </c:pt>
                <c:pt idx="2239">
                  <c:v>42992</c:v>
                </c:pt>
                <c:pt idx="2240">
                  <c:v>42993</c:v>
                </c:pt>
                <c:pt idx="2241">
                  <c:v>42994</c:v>
                </c:pt>
                <c:pt idx="2242">
                  <c:v>42995</c:v>
                </c:pt>
                <c:pt idx="2243">
                  <c:v>42996</c:v>
                </c:pt>
                <c:pt idx="2244">
                  <c:v>42997</c:v>
                </c:pt>
                <c:pt idx="2245">
                  <c:v>42998</c:v>
                </c:pt>
                <c:pt idx="2246">
                  <c:v>42999</c:v>
                </c:pt>
                <c:pt idx="2247">
                  <c:v>43000</c:v>
                </c:pt>
                <c:pt idx="2248">
                  <c:v>43001</c:v>
                </c:pt>
                <c:pt idx="2249">
                  <c:v>43002</c:v>
                </c:pt>
                <c:pt idx="2250">
                  <c:v>43003</c:v>
                </c:pt>
                <c:pt idx="2251">
                  <c:v>43004</c:v>
                </c:pt>
                <c:pt idx="2252">
                  <c:v>43005</c:v>
                </c:pt>
                <c:pt idx="2253">
                  <c:v>43006</c:v>
                </c:pt>
                <c:pt idx="2254">
                  <c:v>43007</c:v>
                </c:pt>
                <c:pt idx="2255">
                  <c:v>43008</c:v>
                </c:pt>
                <c:pt idx="2256">
                  <c:v>43009</c:v>
                </c:pt>
                <c:pt idx="2257">
                  <c:v>43010</c:v>
                </c:pt>
                <c:pt idx="2258">
                  <c:v>43011</c:v>
                </c:pt>
                <c:pt idx="2259">
                  <c:v>43012</c:v>
                </c:pt>
                <c:pt idx="2260">
                  <c:v>43013</c:v>
                </c:pt>
                <c:pt idx="2261">
                  <c:v>43014</c:v>
                </c:pt>
                <c:pt idx="2262">
                  <c:v>43015</c:v>
                </c:pt>
                <c:pt idx="2263">
                  <c:v>43016</c:v>
                </c:pt>
                <c:pt idx="2264">
                  <c:v>43017</c:v>
                </c:pt>
                <c:pt idx="2265">
                  <c:v>43018</c:v>
                </c:pt>
                <c:pt idx="2266">
                  <c:v>43019</c:v>
                </c:pt>
                <c:pt idx="2267">
                  <c:v>43020</c:v>
                </c:pt>
                <c:pt idx="2268">
                  <c:v>43021</c:v>
                </c:pt>
                <c:pt idx="2269">
                  <c:v>43022</c:v>
                </c:pt>
                <c:pt idx="2270">
                  <c:v>43023</c:v>
                </c:pt>
                <c:pt idx="2271">
                  <c:v>43024</c:v>
                </c:pt>
                <c:pt idx="2272">
                  <c:v>43025</c:v>
                </c:pt>
                <c:pt idx="2273">
                  <c:v>43026</c:v>
                </c:pt>
                <c:pt idx="2274">
                  <c:v>43027</c:v>
                </c:pt>
                <c:pt idx="2275">
                  <c:v>43028</c:v>
                </c:pt>
                <c:pt idx="2276">
                  <c:v>43029</c:v>
                </c:pt>
                <c:pt idx="2277">
                  <c:v>43030</c:v>
                </c:pt>
                <c:pt idx="2278">
                  <c:v>43031</c:v>
                </c:pt>
                <c:pt idx="2279">
                  <c:v>43032</c:v>
                </c:pt>
                <c:pt idx="2280">
                  <c:v>43033</c:v>
                </c:pt>
                <c:pt idx="2281">
                  <c:v>43034</c:v>
                </c:pt>
                <c:pt idx="2282">
                  <c:v>43035</c:v>
                </c:pt>
                <c:pt idx="2283">
                  <c:v>43036</c:v>
                </c:pt>
                <c:pt idx="2284">
                  <c:v>43037</c:v>
                </c:pt>
                <c:pt idx="2285">
                  <c:v>43038</c:v>
                </c:pt>
                <c:pt idx="2286">
                  <c:v>43039</c:v>
                </c:pt>
                <c:pt idx="2287">
                  <c:v>43040</c:v>
                </c:pt>
                <c:pt idx="2288">
                  <c:v>43041</c:v>
                </c:pt>
                <c:pt idx="2289">
                  <c:v>43042</c:v>
                </c:pt>
                <c:pt idx="2290">
                  <c:v>43043</c:v>
                </c:pt>
                <c:pt idx="2291">
                  <c:v>43044</c:v>
                </c:pt>
                <c:pt idx="2292">
                  <c:v>43045</c:v>
                </c:pt>
                <c:pt idx="2293">
                  <c:v>43046</c:v>
                </c:pt>
                <c:pt idx="2294">
                  <c:v>43047</c:v>
                </c:pt>
                <c:pt idx="2295">
                  <c:v>43048</c:v>
                </c:pt>
                <c:pt idx="2296">
                  <c:v>43049</c:v>
                </c:pt>
                <c:pt idx="2297">
                  <c:v>43050</c:v>
                </c:pt>
                <c:pt idx="2298">
                  <c:v>43051</c:v>
                </c:pt>
                <c:pt idx="2299">
                  <c:v>43052</c:v>
                </c:pt>
                <c:pt idx="2300">
                  <c:v>43053</c:v>
                </c:pt>
                <c:pt idx="2301">
                  <c:v>43054</c:v>
                </c:pt>
                <c:pt idx="2302">
                  <c:v>43055</c:v>
                </c:pt>
                <c:pt idx="2303">
                  <c:v>43056</c:v>
                </c:pt>
                <c:pt idx="2304">
                  <c:v>43057</c:v>
                </c:pt>
                <c:pt idx="2305">
                  <c:v>43058</c:v>
                </c:pt>
                <c:pt idx="2306">
                  <c:v>43059</c:v>
                </c:pt>
                <c:pt idx="2307">
                  <c:v>43060</c:v>
                </c:pt>
                <c:pt idx="2308">
                  <c:v>43061</c:v>
                </c:pt>
                <c:pt idx="2309">
                  <c:v>43062</c:v>
                </c:pt>
                <c:pt idx="2310">
                  <c:v>43063</c:v>
                </c:pt>
                <c:pt idx="2311">
                  <c:v>43064</c:v>
                </c:pt>
                <c:pt idx="2312">
                  <c:v>43065</c:v>
                </c:pt>
                <c:pt idx="2313">
                  <c:v>43066</c:v>
                </c:pt>
                <c:pt idx="2314">
                  <c:v>43067</c:v>
                </c:pt>
                <c:pt idx="2315">
                  <c:v>43068</c:v>
                </c:pt>
                <c:pt idx="2316">
                  <c:v>43069</c:v>
                </c:pt>
                <c:pt idx="2317">
                  <c:v>43070</c:v>
                </c:pt>
                <c:pt idx="2318">
                  <c:v>43071</c:v>
                </c:pt>
                <c:pt idx="2319">
                  <c:v>43072</c:v>
                </c:pt>
                <c:pt idx="2320">
                  <c:v>43073</c:v>
                </c:pt>
                <c:pt idx="2321">
                  <c:v>43074</c:v>
                </c:pt>
                <c:pt idx="2322">
                  <c:v>43075</c:v>
                </c:pt>
                <c:pt idx="2323">
                  <c:v>43076</c:v>
                </c:pt>
                <c:pt idx="2324">
                  <c:v>43077</c:v>
                </c:pt>
                <c:pt idx="2325">
                  <c:v>43078</c:v>
                </c:pt>
                <c:pt idx="2326">
                  <c:v>43079</c:v>
                </c:pt>
                <c:pt idx="2327">
                  <c:v>43080</c:v>
                </c:pt>
                <c:pt idx="2328">
                  <c:v>43081</c:v>
                </c:pt>
                <c:pt idx="2329">
                  <c:v>43082</c:v>
                </c:pt>
                <c:pt idx="2330">
                  <c:v>43083</c:v>
                </c:pt>
                <c:pt idx="2331">
                  <c:v>43084</c:v>
                </c:pt>
                <c:pt idx="2332">
                  <c:v>43085</c:v>
                </c:pt>
                <c:pt idx="2333">
                  <c:v>43086</c:v>
                </c:pt>
                <c:pt idx="2334">
                  <c:v>43087</c:v>
                </c:pt>
                <c:pt idx="2335">
                  <c:v>43088</c:v>
                </c:pt>
                <c:pt idx="2336">
                  <c:v>43089</c:v>
                </c:pt>
                <c:pt idx="2337">
                  <c:v>43090</c:v>
                </c:pt>
                <c:pt idx="2338">
                  <c:v>43091</c:v>
                </c:pt>
                <c:pt idx="2339">
                  <c:v>43092</c:v>
                </c:pt>
                <c:pt idx="2340">
                  <c:v>43093</c:v>
                </c:pt>
                <c:pt idx="2341">
                  <c:v>43094</c:v>
                </c:pt>
                <c:pt idx="2342">
                  <c:v>43095</c:v>
                </c:pt>
                <c:pt idx="2343">
                  <c:v>43096</c:v>
                </c:pt>
                <c:pt idx="2344">
                  <c:v>43097</c:v>
                </c:pt>
                <c:pt idx="2345">
                  <c:v>43098</c:v>
                </c:pt>
                <c:pt idx="2346">
                  <c:v>43099</c:v>
                </c:pt>
                <c:pt idx="2347">
                  <c:v>43100</c:v>
                </c:pt>
                <c:pt idx="2348">
                  <c:v>43101</c:v>
                </c:pt>
                <c:pt idx="2349">
                  <c:v>43102</c:v>
                </c:pt>
                <c:pt idx="2350">
                  <c:v>43103</c:v>
                </c:pt>
                <c:pt idx="2351">
                  <c:v>43104</c:v>
                </c:pt>
                <c:pt idx="2352">
                  <c:v>43105</c:v>
                </c:pt>
                <c:pt idx="2353">
                  <c:v>43106</c:v>
                </c:pt>
                <c:pt idx="2354">
                  <c:v>43107</c:v>
                </c:pt>
                <c:pt idx="2355">
                  <c:v>43108</c:v>
                </c:pt>
                <c:pt idx="2356">
                  <c:v>43109</c:v>
                </c:pt>
                <c:pt idx="2357">
                  <c:v>43110</c:v>
                </c:pt>
                <c:pt idx="2358">
                  <c:v>43111</c:v>
                </c:pt>
                <c:pt idx="2359">
                  <c:v>43112</c:v>
                </c:pt>
                <c:pt idx="2360">
                  <c:v>43113</c:v>
                </c:pt>
                <c:pt idx="2361">
                  <c:v>43114</c:v>
                </c:pt>
                <c:pt idx="2362">
                  <c:v>43115</c:v>
                </c:pt>
                <c:pt idx="2363">
                  <c:v>43116</c:v>
                </c:pt>
                <c:pt idx="2364">
                  <c:v>43117</c:v>
                </c:pt>
                <c:pt idx="2365">
                  <c:v>43118</c:v>
                </c:pt>
                <c:pt idx="2366">
                  <c:v>43119</c:v>
                </c:pt>
                <c:pt idx="2367">
                  <c:v>43120</c:v>
                </c:pt>
                <c:pt idx="2368">
                  <c:v>43121</c:v>
                </c:pt>
                <c:pt idx="2369">
                  <c:v>43122</c:v>
                </c:pt>
                <c:pt idx="2370">
                  <c:v>43123</c:v>
                </c:pt>
                <c:pt idx="2371">
                  <c:v>43124</c:v>
                </c:pt>
                <c:pt idx="2372">
                  <c:v>43125</c:v>
                </c:pt>
                <c:pt idx="2373">
                  <c:v>43126</c:v>
                </c:pt>
                <c:pt idx="2374">
                  <c:v>43127</c:v>
                </c:pt>
                <c:pt idx="2375">
                  <c:v>43128</c:v>
                </c:pt>
                <c:pt idx="2376">
                  <c:v>43129</c:v>
                </c:pt>
                <c:pt idx="2377">
                  <c:v>43130</c:v>
                </c:pt>
                <c:pt idx="2378">
                  <c:v>43131</c:v>
                </c:pt>
                <c:pt idx="2379">
                  <c:v>43132</c:v>
                </c:pt>
                <c:pt idx="2380">
                  <c:v>43133</c:v>
                </c:pt>
                <c:pt idx="2381">
                  <c:v>43134</c:v>
                </c:pt>
                <c:pt idx="2382">
                  <c:v>43135</c:v>
                </c:pt>
                <c:pt idx="2383">
                  <c:v>43136</c:v>
                </c:pt>
                <c:pt idx="2384">
                  <c:v>43137</c:v>
                </c:pt>
                <c:pt idx="2385">
                  <c:v>43138</c:v>
                </c:pt>
                <c:pt idx="2386">
                  <c:v>43139</c:v>
                </c:pt>
                <c:pt idx="2387">
                  <c:v>43140</c:v>
                </c:pt>
                <c:pt idx="2388">
                  <c:v>43141</c:v>
                </c:pt>
                <c:pt idx="2389">
                  <c:v>43142</c:v>
                </c:pt>
                <c:pt idx="2390">
                  <c:v>43143</c:v>
                </c:pt>
                <c:pt idx="2391">
                  <c:v>43144</c:v>
                </c:pt>
                <c:pt idx="2392">
                  <c:v>43145</c:v>
                </c:pt>
                <c:pt idx="2393">
                  <c:v>43146</c:v>
                </c:pt>
                <c:pt idx="2394">
                  <c:v>43147</c:v>
                </c:pt>
                <c:pt idx="2395">
                  <c:v>43148</c:v>
                </c:pt>
                <c:pt idx="2396">
                  <c:v>43149</c:v>
                </c:pt>
                <c:pt idx="2397">
                  <c:v>43150</c:v>
                </c:pt>
                <c:pt idx="2398">
                  <c:v>43151</c:v>
                </c:pt>
                <c:pt idx="2399">
                  <c:v>43152</c:v>
                </c:pt>
                <c:pt idx="2400">
                  <c:v>43153</c:v>
                </c:pt>
                <c:pt idx="2401">
                  <c:v>43154</c:v>
                </c:pt>
                <c:pt idx="2402">
                  <c:v>43155</c:v>
                </c:pt>
                <c:pt idx="2403">
                  <c:v>43156</c:v>
                </c:pt>
                <c:pt idx="2404">
                  <c:v>43157</c:v>
                </c:pt>
                <c:pt idx="2405">
                  <c:v>43158</c:v>
                </c:pt>
                <c:pt idx="2406">
                  <c:v>43159</c:v>
                </c:pt>
                <c:pt idx="2407">
                  <c:v>43160</c:v>
                </c:pt>
                <c:pt idx="2408">
                  <c:v>43161</c:v>
                </c:pt>
                <c:pt idx="2409">
                  <c:v>43162</c:v>
                </c:pt>
                <c:pt idx="2410">
                  <c:v>43163</c:v>
                </c:pt>
                <c:pt idx="2411">
                  <c:v>43164</c:v>
                </c:pt>
                <c:pt idx="2412">
                  <c:v>43165</c:v>
                </c:pt>
                <c:pt idx="2413">
                  <c:v>43166</c:v>
                </c:pt>
                <c:pt idx="2414">
                  <c:v>43167</c:v>
                </c:pt>
                <c:pt idx="2415">
                  <c:v>43168</c:v>
                </c:pt>
                <c:pt idx="2416">
                  <c:v>43169</c:v>
                </c:pt>
                <c:pt idx="2417">
                  <c:v>43170</c:v>
                </c:pt>
                <c:pt idx="2418">
                  <c:v>43171</c:v>
                </c:pt>
                <c:pt idx="2419">
                  <c:v>43172</c:v>
                </c:pt>
                <c:pt idx="2420">
                  <c:v>43173</c:v>
                </c:pt>
                <c:pt idx="2421">
                  <c:v>43174</c:v>
                </c:pt>
                <c:pt idx="2422">
                  <c:v>43175</c:v>
                </c:pt>
                <c:pt idx="2423">
                  <c:v>43176</c:v>
                </c:pt>
                <c:pt idx="2424">
                  <c:v>43177</c:v>
                </c:pt>
                <c:pt idx="2425">
                  <c:v>43178</c:v>
                </c:pt>
                <c:pt idx="2426">
                  <c:v>43179</c:v>
                </c:pt>
                <c:pt idx="2427">
                  <c:v>43180</c:v>
                </c:pt>
                <c:pt idx="2428">
                  <c:v>43181</c:v>
                </c:pt>
                <c:pt idx="2429">
                  <c:v>43182</c:v>
                </c:pt>
                <c:pt idx="2430">
                  <c:v>43183</c:v>
                </c:pt>
                <c:pt idx="2431">
                  <c:v>43184</c:v>
                </c:pt>
                <c:pt idx="2432">
                  <c:v>43185</c:v>
                </c:pt>
                <c:pt idx="2433">
                  <c:v>43186</c:v>
                </c:pt>
                <c:pt idx="2434">
                  <c:v>43187</c:v>
                </c:pt>
                <c:pt idx="2435">
                  <c:v>43188</c:v>
                </c:pt>
                <c:pt idx="2436">
                  <c:v>43189</c:v>
                </c:pt>
                <c:pt idx="2437">
                  <c:v>43190</c:v>
                </c:pt>
                <c:pt idx="2438">
                  <c:v>43191</c:v>
                </c:pt>
                <c:pt idx="2439">
                  <c:v>43192</c:v>
                </c:pt>
                <c:pt idx="2440">
                  <c:v>43193</c:v>
                </c:pt>
                <c:pt idx="2441">
                  <c:v>43194</c:v>
                </c:pt>
                <c:pt idx="2442">
                  <c:v>43195</c:v>
                </c:pt>
                <c:pt idx="2443">
                  <c:v>43196</c:v>
                </c:pt>
                <c:pt idx="2444">
                  <c:v>43197</c:v>
                </c:pt>
                <c:pt idx="2445">
                  <c:v>43198</c:v>
                </c:pt>
                <c:pt idx="2446">
                  <c:v>43199</c:v>
                </c:pt>
                <c:pt idx="2447">
                  <c:v>43200</c:v>
                </c:pt>
                <c:pt idx="2448">
                  <c:v>43201</c:v>
                </c:pt>
                <c:pt idx="2449">
                  <c:v>43202</c:v>
                </c:pt>
                <c:pt idx="2450">
                  <c:v>43203</c:v>
                </c:pt>
                <c:pt idx="2451">
                  <c:v>43204</c:v>
                </c:pt>
                <c:pt idx="2452">
                  <c:v>43205</c:v>
                </c:pt>
                <c:pt idx="2453">
                  <c:v>43206</c:v>
                </c:pt>
                <c:pt idx="2454">
                  <c:v>43207</c:v>
                </c:pt>
                <c:pt idx="2455">
                  <c:v>43208</c:v>
                </c:pt>
                <c:pt idx="2456">
                  <c:v>43209</c:v>
                </c:pt>
                <c:pt idx="2457">
                  <c:v>43210</c:v>
                </c:pt>
                <c:pt idx="2458">
                  <c:v>43211</c:v>
                </c:pt>
                <c:pt idx="2459">
                  <c:v>43212</c:v>
                </c:pt>
                <c:pt idx="2460">
                  <c:v>43213</c:v>
                </c:pt>
                <c:pt idx="2461">
                  <c:v>43214</c:v>
                </c:pt>
                <c:pt idx="2462">
                  <c:v>43215</c:v>
                </c:pt>
                <c:pt idx="2463">
                  <c:v>43216</c:v>
                </c:pt>
                <c:pt idx="2464">
                  <c:v>43217</c:v>
                </c:pt>
                <c:pt idx="2465">
                  <c:v>43218</c:v>
                </c:pt>
                <c:pt idx="2466">
                  <c:v>43219</c:v>
                </c:pt>
                <c:pt idx="2467">
                  <c:v>43220</c:v>
                </c:pt>
                <c:pt idx="2468">
                  <c:v>43221</c:v>
                </c:pt>
                <c:pt idx="2469">
                  <c:v>43222</c:v>
                </c:pt>
                <c:pt idx="2470">
                  <c:v>43223</c:v>
                </c:pt>
                <c:pt idx="2471">
                  <c:v>43224</c:v>
                </c:pt>
                <c:pt idx="2472">
                  <c:v>43225</c:v>
                </c:pt>
                <c:pt idx="2473">
                  <c:v>43226</c:v>
                </c:pt>
                <c:pt idx="2474">
                  <c:v>43227</c:v>
                </c:pt>
                <c:pt idx="2475">
                  <c:v>43228</c:v>
                </c:pt>
                <c:pt idx="2476">
                  <c:v>43229</c:v>
                </c:pt>
                <c:pt idx="2477">
                  <c:v>43230</c:v>
                </c:pt>
                <c:pt idx="2478">
                  <c:v>43231</c:v>
                </c:pt>
                <c:pt idx="2479">
                  <c:v>43232</c:v>
                </c:pt>
                <c:pt idx="2480">
                  <c:v>43233</c:v>
                </c:pt>
                <c:pt idx="2481">
                  <c:v>43234</c:v>
                </c:pt>
                <c:pt idx="2482">
                  <c:v>43235</c:v>
                </c:pt>
                <c:pt idx="2483">
                  <c:v>43236</c:v>
                </c:pt>
                <c:pt idx="2484">
                  <c:v>43237</c:v>
                </c:pt>
                <c:pt idx="2485">
                  <c:v>43238</c:v>
                </c:pt>
                <c:pt idx="2486">
                  <c:v>43239</c:v>
                </c:pt>
                <c:pt idx="2487">
                  <c:v>43240</c:v>
                </c:pt>
                <c:pt idx="2488">
                  <c:v>43241</c:v>
                </c:pt>
                <c:pt idx="2489">
                  <c:v>43242</c:v>
                </c:pt>
                <c:pt idx="2490">
                  <c:v>43243</c:v>
                </c:pt>
                <c:pt idx="2491">
                  <c:v>43244</c:v>
                </c:pt>
                <c:pt idx="2492">
                  <c:v>43245</c:v>
                </c:pt>
                <c:pt idx="2493">
                  <c:v>43246</c:v>
                </c:pt>
                <c:pt idx="2494">
                  <c:v>43247</c:v>
                </c:pt>
                <c:pt idx="2495">
                  <c:v>43248</c:v>
                </c:pt>
                <c:pt idx="2496">
                  <c:v>43249</c:v>
                </c:pt>
                <c:pt idx="2497">
                  <c:v>43250</c:v>
                </c:pt>
                <c:pt idx="2498">
                  <c:v>43251</c:v>
                </c:pt>
                <c:pt idx="2499">
                  <c:v>43252</c:v>
                </c:pt>
                <c:pt idx="2500">
                  <c:v>43253</c:v>
                </c:pt>
                <c:pt idx="2501">
                  <c:v>43254</c:v>
                </c:pt>
                <c:pt idx="2502">
                  <c:v>43255</c:v>
                </c:pt>
                <c:pt idx="2503">
                  <c:v>43256</c:v>
                </c:pt>
                <c:pt idx="2504">
                  <c:v>43257</c:v>
                </c:pt>
                <c:pt idx="2505">
                  <c:v>43258</c:v>
                </c:pt>
                <c:pt idx="2506">
                  <c:v>43259</c:v>
                </c:pt>
                <c:pt idx="2507">
                  <c:v>43260</c:v>
                </c:pt>
                <c:pt idx="2508">
                  <c:v>43261</c:v>
                </c:pt>
                <c:pt idx="2509">
                  <c:v>43262</c:v>
                </c:pt>
                <c:pt idx="2510">
                  <c:v>43263</c:v>
                </c:pt>
                <c:pt idx="2511">
                  <c:v>43264</c:v>
                </c:pt>
                <c:pt idx="2512">
                  <c:v>43265</c:v>
                </c:pt>
                <c:pt idx="2513">
                  <c:v>43266</c:v>
                </c:pt>
                <c:pt idx="2514">
                  <c:v>43267</c:v>
                </c:pt>
                <c:pt idx="2515">
                  <c:v>43268</c:v>
                </c:pt>
                <c:pt idx="2516">
                  <c:v>43269</c:v>
                </c:pt>
                <c:pt idx="2517">
                  <c:v>43270</c:v>
                </c:pt>
                <c:pt idx="2518">
                  <c:v>43271</c:v>
                </c:pt>
                <c:pt idx="2519">
                  <c:v>43272</c:v>
                </c:pt>
                <c:pt idx="2520">
                  <c:v>43273</c:v>
                </c:pt>
                <c:pt idx="2521">
                  <c:v>43274</c:v>
                </c:pt>
                <c:pt idx="2522">
                  <c:v>43275</c:v>
                </c:pt>
                <c:pt idx="2523">
                  <c:v>43276</c:v>
                </c:pt>
                <c:pt idx="2524">
                  <c:v>43277</c:v>
                </c:pt>
                <c:pt idx="2525">
                  <c:v>43278</c:v>
                </c:pt>
                <c:pt idx="2526">
                  <c:v>43279</c:v>
                </c:pt>
                <c:pt idx="2527">
                  <c:v>43280</c:v>
                </c:pt>
                <c:pt idx="2528">
                  <c:v>43281</c:v>
                </c:pt>
                <c:pt idx="2529">
                  <c:v>43282</c:v>
                </c:pt>
                <c:pt idx="2530">
                  <c:v>43283</c:v>
                </c:pt>
                <c:pt idx="2531">
                  <c:v>43284</c:v>
                </c:pt>
                <c:pt idx="2532">
                  <c:v>43285</c:v>
                </c:pt>
                <c:pt idx="2533">
                  <c:v>43286</c:v>
                </c:pt>
                <c:pt idx="2534">
                  <c:v>43287</c:v>
                </c:pt>
                <c:pt idx="2535">
                  <c:v>43288</c:v>
                </c:pt>
                <c:pt idx="2536">
                  <c:v>43289</c:v>
                </c:pt>
                <c:pt idx="2537">
                  <c:v>43290</c:v>
                </c:pt>
                <c:pt idx="2538">
                  <c:v>43291</c:v>
                </c:pt>
                <c:pt idx="2539">
                  <c:v>43292</c:v>
                </c:pt>
                <c:pt idx="2540">
                  <c:v>43293</c:v>
                </c:pt>
                <c:pt idx="2541">
                  <c:v>43294</c:v>
                </c:pt>
                <c:pt idx="2542">
                  <c:v>43295</c:v>
                </c:pt>
                <c:pt idx="2543">
                  <c:v>43296</c:v>
                </c:pt>
                <c:pt idx="2544">
                  <c:v>43297</c:v>
                </c:pt>
                <c:pt idx="2545">
                  <c:v>43298</c:v>
                </c:pt>
                <c:pt idx="2546">
                  <c:v>43299</c:v>
                </c:pt>
                <c:pt idx="2547">
                  <c:v>43300</c:v>
                </c:pt>
                <c:pt idx="2548">
                  <c:v>43301</c:v>
                </c:pt>
                <c:pt idx="2549">
                  <c:v>43302</c:v>
                </c:pt>
                <c:pt idx="2550">
                  <c:v>43303</c:v>
                </c:pt>
                <c:pt idx="2551">
                  <c:v>43304</c:v>
                </c:pt>
                <c:pt idx="2552">
                  <c:v>43305</c:v>
                </c:pt>
                <c:pt idx="2553">
                  <c:v>43306</c:v>
                </c:pt>
                <c:pt idx="2554">
                  <c:v>43307</c:v>
                </c:pt>
                <c:pt idx="2555">
                  <c:v>43308</c:v>
                </c:pt>
                <c:pt idx="2556">
                  <c:v>43309</c:v>
                </c:pt>
                <c:pt idx="2557">
                  <c:v>43310</c:v>
                </c:pt>
                <c:pt idx="2558">
                  <c:v>43311</c:v>
                </c:pt>
                <c:pt idx="2559">
                  <c:v>43312</c:v>
                </c:pt>
                <c:pt idx="2560">
                  <c:v>43313</c:v>
                </c:pt>
                <c:pt idx="2561">
                  <c:v>43314</c:v>
                </c:pt>
                <c:pt idx="2562">
                  <c:v>43315</c:v>
                </c:pt>
                <c:pt idx="2563">
                  <c:v>43316</c:v>
                </c:pt>
                <c:pt idx="2564">
                  <c:v>43317</c:v>
                </c:pt>
                <c:pt idx="2565">
                  <c:v>43318</c:v>
                </c:pt>
                <c:pt idx="2566">
                  <c:v>43319</c:v>
                </c:pt>
                <c:pt idx="2567">
                  <c:v>43320</c:v>
                </c:pt>
                <c:pt idx="2568">
                  <c:v>43321</c:v>
                </c:pt>
                <c:pt idx="2569">
                  <c:v>43322</c:v>
                </c:pt>
                <c:pt idx="2570">
                  <c:v>43323</c:v>
                </c:pt>
                <c:pt idx="2571">
                  <c:v>43324</c:v>
                </c:pt>
                <c:pt idx="2572">
                  <c:v>43325</c:v>
                </c:pt>
                <c:pt idx="2573">
                  <c:v>43326</c:v>
                </c:pt>
                <c:pt idx="2574">
                  <c:v>43327</c:v>
                </c:pt>
                <c:pt idx="2575">
                  <c:v>43328</c:v>
                </c:pt>
                <c:pt idx="2576">
                  <c:v>43329</c:v>
                </c:pt>
                <c:pt idx="2577">
                  <c:v>43330</c:v>
                </c:pt>
                <c:pt idx="2578">
                  <c:v>43331</c:v>
                </c:pt>
                <c:pt idx="2579">
                  <c:v>43332</c:v>
                </c:pt>
                <c:pt idx="2580">
                  <c:v>43333</c:v>
                </c:pt>
                <c:pt idx="2581">
                  <c:v>43334</c:v>
                </c:pt>
                <c:pt idx="2582">
                  <c:v>43335</c:v>
                </c:pt>
                <c:pt idx="2583">
                  <c:v>43336</c:v>
                </c:pt>
                <c:pt idx="2584">
                  <c:v>43337</c:v>
                </c:pt>
                <c:pt idx="2585">
                  <c:v>43338</c:v>
                </c:pt>
                <c:pt idx="2586">
                  <c:v>43339</c:v>
                </c:pt>
                <c:pt idx="2587">
                  <c:v>43340</c:v>
                </c:pt>
                <c:pt idx="2588">
                  <c:v>43341</c:v>
                </c:pt>
                <c:pt idx="2589">
                  <c:v>43342</c:v>
                </c:pt>
                <c:pt idx="2590">
                  <c:v>43343</c:v>
                </c:pt>
                <c:pt idx="2591">
                  <c:v>43344</c:v>
                </c:pt>
                <c:pt idx="2592">
                  <c:v>43345</c:v>
                </c:pt>
                <c:pt idx="2593">
                  <c:v>43346</c:v>
                </c:pt>
                <c:pt idx="2594">
                  <c:v>43347</c:v>
                </c:pt>
                <c:pt idx="2595">
                  <c:v>43348</c:v>
                </c:pt>
                <c:pt idx="2596">
                  <c:v>43349</c:v>
                </c:pt>
                <c:pt idx="2597">
                  <c:v>43350</c:v>
                </c:pt>
                <c:pt idx="2598">
                  <c:v>43351</c:v>
                </c:pt>
                <c:pt idx="2599">
                  <c:v>43352</c:v>
                </c:pt>
                <c:pt idx="2600">
                  <c:v>43353</c:v>
                </c:pt>
                <c:pt idx="2601">
                  <c:v>43354</c:v>
                </c:pt>
                <c:pt idx="2602">
                  <c:v>43355</c:v>
                </c:pt>
                <c:pt idx="2603">
                  <c:v>43356</c:v>
                </c:pt>
                <c:pt idx="2604">
                  <c:v>43357</c:v>
                </c:pt>
                <c:pt idx="2605">
                  <c:v>43358</c:v>
                </c:pt>
                <c:pt idx="2606">
                  <c:v>43359</c:v>
                </c:pt>
                <c:pt idx="2607">
                  <c:v>43360</c:v>
                </c:pt>
                <c:pt idx="2608">
                  <c:v>43361</c:v>
                </c:pt>
                <c:pt idx="2609">
                  <c:v>43362</c:v>
                </c:pt>
                <c:pt idx="2610">
                  <c:v>43363</c:v>
                </c:pt>
                <c:pt idx="2611">
                  <c:v>43364</c:v>
                </c:pt>
                <c:pt idx="2612">
                  <c:v>43365</c:v>
                </c:pt>
                <c:pt idx="2613">
                  <c:v>43366</c:v>
                </c:pt>
                <c:pt idx="2614">
                  <c:v>43367</c:v>
                </c:pt>
                <c:pt idx="2615">
                  <c:v>43368</c:v>
                </c:pt>
                <c:pt idx="2616">
                  <c:v>43369</c:v>
                </c:pt>
                <c:pt idx="2617">
                  <c:v>43370</c:v>
                </c:pt>
                <c:pt idx="2618">
                  <c:v>43371</c:v>
                </c:pt>
                <c:pt idx="2619">
                  <c:v>43372</c:v>
                </c:pt>
                <c:pt idx="2620">
                  <c:v>43373</c:v>
                </c:pt>
                <c:pt idx="2621">
                  <c:v>43374</c:v>
                </c:pt>
                <c:pt idx="2622">
                  <c:v>43375</c:v>
                </c:pt>
                <c:pt idx="2623">
                  <c:v>43376</c:v>
                </c:pt>
                <c:pt idx="2624">
                  <c:v>43377</c:v>
                </c:pt>
                <c:pt idx="2625">
                  <c:v>43378</c:v>
                </c:pt>
                <c:pt idx="2626">
                  <c:v>43379</c:v>
                </c:pt>
                <c:pt idx="2627">
                  <c:v>43380</c:v>
                </c:pt>
                <c:pt idx="2628">
                  <c:v>43381</c:v>
                </c:pt>
                <c:pt idx="2629">
                  <c:v>43382</c:v>
                </c:pt>
                <c:pt idx="2630">
                  <c:v>43383</c:v>
                </c:pt>
                <c:pt idx="2631">
                  <c:v>43384</c:v>
                </c:pt>
                <c:pt idx="2632">
                  <c:v>43385</c:v>
                </c:pt>
                <c:pt idx="2633">
                  <c:v>43386</c:v>
                </c:pt>
                <c:pt idx="2634">
                  <c:v>43387</c:v>
                </c:pt>
                <c:pt idx="2635">
                  <c:v>43388</c:v>
                </c:pt>
                <c:pt idx="2636">
                  <c:v>43389</c:v>
                </c:pt>
                <c:pt idx="2637">
                  <c:v>43390</c:v>
                </c:pt>
                <c:pt idx="2638">
                  <c:v>43391</c:v>
                </c:pt>
                <c:pt idx="2639">
                  <c:v>43392</c:v>
                </c:pt>
                <c:pt idx="2640">
                  <c:v>43393</c:v>
                </c:pt>
                <c:pt idx="2641">
                  <c:v>43394</c:v>
                </c:pt>
                <c:pt idx="2642">
                  <c:v>43395</c:v>
                </c:pt>
                <c:pt idx="2643">
                  <c:v>43396</c:v>
                </c:pt>
                <c:pt idx="2644">
                  <c:v>43397</c:v>
                </c:pt>
                <c:pt idx="2645">
                  <c:v>43398</c:v>
                </c:pt>
                <c:pt idx="2646">
                  <c:v>43399</c:v>
                </c:pt>
                <c:pt idx="2647">
                  <c:v>43400</c:v>
                </c:pt>
                <c:pt idx="2648">
                  <c:v>43401</c:v>
                </c:pt>
                <c:pt idx="2649">
                  <c:v>43402</c:v>
                </c:pt>
                <c:pt idx="2650">
                  <c:v>43403</c:v>
                </c:pt>
                <c:pt idx="2651">
                  <c:v>43404</c:v>
                </c:pt>
                <c:pt idx="2652">
                  <c:v>43405</c:v>
                </c:pt>
                <c:pt idx="2653">
                  <c:v>43406</c:v>
                </c:pt>
                <c:pt idx="2654">
                  <c:v>43407</c:v>
                </c:pt>
                <c:pt idx="2655">
                  <c:v>43408</c:v>
                </c:pt>
                <c:pt idx="2656">
                  <c:v>43409</c:v>
                </c:pt>
                <c:pt idx="2657">
                  <c:v>43410</c:v>
                </c:pt>
                <c:pt idx="2658">
                  <c:v>43411</c:v>
                </c:pt>
                <c:pt idx="2659">
                  <c:v>43412</c:v>
                </c:pt>
                <c:pt idx="2660">
                  <c:v>43413</c:v>
                </c:pt>
                <c:pt idx="2661">
                  <c:v>43414</c:v>
                </c:pt>
                <c:pt idx="2662">
                  <c:v>43415</c:v>
                </c:pt>
                <c:pt idx="2663">
                  <c:v>43416</c:v>
                </c:pt>
                <c:pt idx="2664">
                  <c:v>43417</c:v>
                </c:pt>
                <c:pt idx="2665">
                  <c:v>43418</c:v>
                </c:pt>
                <c:pt idx="2666">
                  <c:v>43419</c:v>
                </c:pt>
                <c:pt idx="2667">
                  <c:v>43420</c:v>
                </c:pt>
                <c:pt idx="2668">
                  <c:v>43421</c:v>
                </c:pt>
                <c:pt idx="2669">
                  <c:v>43422</c:v>
                </c:pt>
                <c:pt idx="2670">
                  <c:v>43423</c:v>
                </c:pt>
                <c:pt idx="2671">
                  <c:v>43424</c:v>
                </c:pt>
                <c:pt idx="2672">
                  <c:v>43425</c:v>
                </c:pt>
                <c:pt idx="2673">
                  <c:v>43426</c:v>
                </c:pt>
                <c:pt idx="2674">
                  <c:v>43427</c:v>
                </c:pt>
                <c:pt idx="2675">
                  <c:v>43428</c:v>
                </c:pt>
                <c:pt idx="2676">
                  <c:v>43429</c:v>
                </c:pt>
                <c:pt idx="2677">
                  <c:v>43430</c:v>
                </c:pt>
                <c:pt idx="2678">
                  <c:v>43431</c:v>
                </c:pt>
                <c:pt idx="2679">
                  <c:v>43432</c:v>
                </c:pt>
                <c:pt idx="2680">
                  <c:v>43433</c:v>
                </c:pt>
                <c:pt idx="2681">
                  <c:v>43434</c:v>
                </c:pt>
                <c:pt idx="2682">
                  <c:v>43435</c:v>
                </c:pt>
                <c:pt idx="2683">
                  <c:v>43436</c:v>
                </c:pt>
                <c:pt idx="2684">
                  <c:v>43437</c:v>
                </c:pt>
                <c:pt idx="2685">
                  <c:v>43438</c:v>
                </c:pt>
                <c:pt idx="2686">
                  <c:v>43439</c:v>
                </c:pt>
                <c:pt idx="2687">
                  <c:v>43440</c:v>
                </c:pt>
                <c:pt idx="2688">
                  <c:v>43441</c:v>
                </c:pt>
                <c:pt idx="2689">
                  <c:v>43442</c:v>
                </c:pt>
                <c:pt idx="2690">
                  <c:v>43443</c:v>
                </c:pt>
                <c:pt idx="2691">
                  <c:v>43444</c:v>
                </c:pt>
                <c:pt idx="2692">
                  <c:v>43445</c:v>
                </c:pt>
                <c:pt idx="2693">
                  <c:v>43446</c:v>
                </c:pt>
                <c:pt idx="2694">
                  <c:v>43447</c:v>
                </c:pt>
                <c:pt idx="2695">
                  <c:v>43448</c:v>
                </c:pt>
                <c:pt idx="2696">
                  <c:v>43449</c:v>
                </c:pt>
                <c:pt idx="2697">
                  <c:v>43450</c:v>
                </c:pt>
                <c:pt idx="2698">
                  <c:v>43451</c:v>
                </c:pt>
                <c:pt idx="2699">
                  <c:v>43452</c:v>
                </c:pt>
                <c:pt idx="2700">
                  <c:v>43453</c:v>
                </c:pt>
                <c:pt idx="2701">
                  <c:v>43454</c:v>
                </c:pt>
                <c:pt idx="2702">
                  <c:v>43455</c:v>
                </c:pt>
                <c:pt idx="2703">
                  <c:v>43456</c:v>
                </c:pt>
                <c:pt idx="2704">
                  <c:v>43457</c:v>
                </c:pt>
                <c:pt idx="2705">
                  <c:v>43458</c:v>
                </c:pt>
                <c:pt idx="2706">
                  <c:v>43459</c:v>
                </c:pt>
                <c:pt idx="2707">
                  <c:v>43460</c:v>
                </c:pt>
                <c:pt idx="2708">
                  <c:v>43461</c:v>
                </c:pt>
                <c:pt idx="2709">
                  <c:v>43462</c:v>
                </c:pt>
                <c:pt idx="2710">
                  <c:v>43463</c:v>
                </c:pt>
                <c:pt idx="2711">
                  <c:v>43464</c:v>
                </c:pt>
                <c:pt idx="2712">
                  <c:v>43465</c:v>
                </c:pt>
                <c:pt idx="2713">
                  <c:v>43466</c:v>
                </c:pt>
                <c:pt idx="2714">
                  <c:v>43467</c:v>
                </c:pt>
                <c:pt idx="2715">
                  <c:v>43468</c:v>
                </c:pt>
                <c:pt idx="2716">
                  <c:v>43469</c:v>
                </c:pt>
                <c:pt idx="2717">
                  <c:v>43470</c:v>
                </c:pt>
                <c:pt idx="2718">
                  <c:v>43471</c:v>
                </c:pt>
                <c:pt idx="2719">
                  <c:v>43472</c:v>
                </c:pt>
                <c:pt idx="2720">
                  <c:v>43473</c:v>
                </c:pt>
                <c:pt idx="2721">
                  <c:v>43474</c:v>
                </c:pt>
                <c:pt idx="2722">
                  <c:v>43475</c:v>
                </c:pt>
                <c:pt idx="2723">
                  <c:v>43476</c:v>
                </c:pt>
                <c:pt idx="2724">
                  <c:v>43477</c:v>
                </c:pt>
                <c:pt idx="2725">
                  <c:v>43478</c:v>
                </c:pt>
                <c:pt idx="2726">
                  <c:v>43479</c:v>
                </c:pt>
                <c:pt idx="2727">
                  <c:v>43480</c:v>
                </c:pt>
                <c:pt idx="2728">
                  <c:v>43481</c:v>
                </c:pt>
                <c:pt idx="2729">
                  <c:v>43482</c:v>
                </c:pt>
                <c:pt idx="2730">
                  <c:v>43483</c:v>
                </c:pt>
                <c:pt idx="2731">
                  <c:v>43484</c:v>
                </c:pt>
                <c:pt idx="2732">
                  <c:v>43485</c:v>
                </c:pt>
                <c:pt idx="2733">
                  <c:v>43486</c:v>
                </c:pt>
                <c:pt idx="2734">
                  <c:v>43487</c:v>
                </c:pt>
                <c:pt idx="2735">
                  <c:v>43488</c:v>
                </c:pt>
                <c:pt idx="2736">
                  <c:v>43489</c:v>
                </c:pt>
                <c:pt idx="2737">
                  <c:v>43490</c:v>
                </c:pt>
                <c:pt idx="2738">
                  <c:v>43491</c:v>
                </c:pt>
                <c:pt idx="2739">
                  <c:v>43492</c:v>
                </c:pt>
                <c:pt idx="2740">
                  <c:v>43493</c:v>
                </c:pt>
                <c:pt idx="2741">
                  <c:v>43494</c:v>
                </c:pt>
                <c:pt idx="2742">
                  <c:v>43495</c:v>
                </c:pt>
                <c:pt idx="2743">
                  <c:v>43496</c:v>
                </c:pt>
                <c:pt idx="2744">
                  <c:v>43497</c:v>
                </c:pt>
                <c:pt idx="2745">
                  <c:v>43498</c:v>
                </c:pt>
                <c:pt idx="2746">
                  <c:v>43499</c:v>
                </c:pt>
                <c:pt idx="2747">
                  <c:v>43500</c:v>
                </c:pt>
                <c:pt idx="2748">
                  <c:v>43501</c:v>
                </c:pt>
                <c:pt idx="2749">
                  <c:v>43502</c:v>
                </c:pt>
                <c:pt idx="2750">
                  <c:v>43503</c:v>
                </c:pt>
                <c:pt idx="2751">
                  <c:v>43504</c:v>
                </c:pt>
                <c:pt idx="2752">
                  <c:v>43505</c:v>
                </c:pt>
                <c:pt idx="2753">
                  <c:v>43506</c:v>
                </c:pt>
                <c:pt idx="2754">
                  <c:v>43507</c:v>
                </c:pt>
                <c:pt idx="2755">
                  <c:v>43508</c:v>
                </c:pt>
                <c:pt idx="2756">
                  <c:v>43509</c:v>
                </c:pt>
                <c:pt idx="2757">
                  <c:v>43510</c:v>
                </c:pt>
                <c:pt idx="2758">
                  <c:v>43511</c:v>
                </c:pt>
                <c:pt idx="2759">
                  <c:v>43512</c:v>
                </c:pt>
                <c:pt idx="2760">
                  <c:v>43513</c:v>
                </c:pt>
                <c:pt idx="2761">
                  <c:v>43514</c:v>
                </c:pt>
                <c:pt idx="2762">
                  <c:v>43515</c:v>
                </c:pt>
                <c:pt idx="2763">
                  <c:v>43516</c:v>
                </c:pt>
                <c:pt idx="2764">
                  <c:v>43517</c:v>
                </c:pt>
                <c:pt idx="2765">
                  <c:v>43518</c:v>
                </c:pt>
                <c:pt idx="2766">
                  <c:v>43519</c:v>
                </c:pt>
                <c:pt idx="2767">
                  <c:v>43520</c:v>
                </c:pt>
                <c:pt idx="2768">
                  <c:v>43521</c:v>
                </c:pt>
                <c:pt idx="2769">
                  <c:v>43522</c:v>
                </c:pt>
                <c:pt idx="2770">
                  <c:v>43523</c:v>
                </c:pt>
                <c:pt idx="2771">
                  <c:v>43524</c:v>
                </c:pt>
                <c:pt idx="2772">
                  <c:v>43525</c:v>
                </c:pt>
                <c:pt idx="2773">
                  <c:v>43526</c:v>
                </c:pt>
                <c:pt idx="2774">
                  <c:v>43527</c:v>
                </c:pt>
                <c:pt idx="2775">
                  <c:v>43528</c:v>
                </c:pt>
                <c:pt idx="2776">
                  <c:v>43529</c:v>
                </c:pt>
                <c:pt idx="2777">
                  <c:v>43530</c:v>
                </c:pt>
                <c:pt idx="2778">
                  <c:v>43531</c:v>
                </c:pt>
                <c:pt idx="2779">
                  <c:v>43532</c:v>
                </c:pt>
                <c:pt idx="2780">
                  <c:v>43533</c:v>
                </c:pt>
                <c:pt idx="2781">
                  <c:v>43534</c:v>
                </c:pt>
                <c:pt idx="2782">
                  <c:v>43535</c:v>
                </c:pt>
                <c:pt idx="2783">
                  <c:v>43536</c:v>
                </c:pt>
                <c:pt idx="2784">
                  <c:v>43537</c:v>
                </c:pt>
                <c:pt idx="2785">
                  <c:v>43538</c:v>
                </c:pt>
                <c:pt idx="2786">
                  <c:v>43539</c:v>
                </c:pt>
                <c:pt idx="2787">
                  <c:v>43540</c:v>
                </c:pt>
                <c:pt idx="2788">
                  <c:v>43541</c:v>
                </c:pt>
                <c:pt idx="2789">
                  <c:v>43542</c:v>
                </c:pt>
                <c:pt idx="2790">
                  <c:v>43543</c:v>
                </c:pt>
                <c:pt idx="2791">
                  <c:v>43544</c:v>
                </c:pt>
                <c:pt idx="2792">
                  <c:v>43545</c:v>
                </c:pt>
                <c:pt idx="2793">
                  <c:v>43546</c:v>
                </c:pt>
                <c:pt idx="2794">
                  <c:v>43547</c:v>
                </c:pt>
                <c:pt idx="2795">
                  <c:v>43548</c:v>
                </c:pt>
                <c:pt idx="2796">
                  <c:v>43549</c:v>
                </c:pt>
                <c:pt idx="2797">
                  <c:v>43550</c:v>
                </c:pt>
                <c:pt idx="2798">
                  <c:v>43551</c:v>
                </c:pt>
                <c:pt idx="2799">
                  <c:v>43552</c:v>
                </c:pt>
                <c:pt idx="2800">
                  <c:v>43553</c:v>
                </c:pt>
                <c:pt idx="2801">
                  <c:v>43554</c:v>
                </c:pt>
                <c:pt idx="2802">
                  <c:v>43555</c:v>
                </c:pt>
                <c:pt idx="2803">
                  <c:v>43556</c:v>
                </c:pt>
                <c:pt idx="2804">
                  <c:v>43557</c:v>
                </c:pt>
                <c:pt idx="2805">
                  <c:v>43558</c:v>
                </c:pt>
                <c:pt idx="2806">
                  <c:v>43559</c:v>
                </c:pt>
                <c:pt idx="2807">
                  <c:v>43560</c:v>
                </c:pt>
                <c:pt idx="2808">
                  <c:v>43561</c:v>
                </c:pt>
                <c:pt idx="2809">
                  <c:v>43562</c:v>
                </c:pt>
                <c:pt idx="2810">
                  <c:v>43563</c:v>
                </c:pt>
                <c:pt idx="2811">
                  <c:v>43564</c:v>
                </c:pt>
                <c:pt idx="2812">
                  <c:v>43565</c:v>
                </c:pt>
                <c:pt idx="2813">
                  <c:v>43566</c:v>
                </c:pt>
                <c:pt idx="2814">
                  <c:v>43567</c:v>
                </c:pt>
                <c:pt idx="2815">
                  <c:v>43568</c:v>
                </c:pt>
                <c:pt idx="2816">
                  <c:v>43569</c:v>
                </c:pt>
                <c:pt idx="2817">
                  <c:v>43570</c:v>
                </c:pt>
                <c:pt idx="2818">
                  <c:v>43571</c:v>
                </c:pt>
                <c:pt idx="2819">
                  <c:v>43572</c:v>
                </c:pt>
                <c:pt idx="2820">
                  <c:v>43573</c:v>
                </c:pt>
                <c:pt idx="2821">
                  <c:v>43574</c:v>
                </c:pt>
                <c:pt idx="2822">
                  <c:v>43575</c:v>
                </c:pt>
                <c:pt idx="2823">
                  <c:v>43576</c:v>
                </c:pt>
                <c:pt idx="2824">
                  <c:v>43577</c:v>
                </c:pt>
                <c:pt idx="2825">
                  <c:v>43578</c:v>
                </c:pt>
                <c:pt idx="2826">
                  <c:v>43579</c:v>
                </c:pt>
                <c:pt idx="2827">
                  <c:v>43580</c:v>
                </c:pt>
                <c:pt idx="2828">
                  <c:v>43581</c:v>
                </c:pt>
                <c:pt idx="2829">
                  <c:v>43582</c:v>
                </c:pt>
                <c:pt idx="2830">
                  <c:v>43583</c:v>
                </c:pt>
                <c:pt idx="2831">
                  <c:v>43584</c:v>
                </c:pt>
                <c:pt idx="2832">
                  <c:v>43585</c:v>
                </c:pt>
                <c:pt idx="2833">
                  <c:v>43586</c:v>
                </c:pt>
                <c:pt idx="2834">
                  <c:v>43587</c:v>
                </c:pt>
                <c:pt idx="2835">
                  <c:v>43588</c:v>
                </c:pt>
                <c:pt idx="2836">
                  <c:v>43589</c:v>
                </c:pt>
                <c:pt idx="2837">
                  <c:v>43590</c:v>
                </c:pt>
                <c:pt idx="2838">
                  <c:v>43591</c:v>
                </c:pt>
                <c:pt idx="2839">
                  <c:v>43592</c:v>
                </c:pt>
                <c:pt idx="2840">
                  <c:v>43593</c:v>
                </c:pt>
                <c:pt idx="2841">
                  <c:v>43594</c:v>
                </c:pt>
                <c:pt idx="2842">
                  <c:v>43595</c:v>
                </c:pt>
                <c:pt idx="2843">
                  <c:v>43596</c:v>
                </c:pt>
                <c:pt idx="2844">
                  <c:v>43597</c:v>
                </c:pt>
                <c:pt idx="2845">
                  <c:v>43598</c:v>
                </c:pt>
                <c:pt idx="2846">
                  <c:v>43599</c:v>
                </c:pt>
                <c:pt idx="2847">
                  <c:v>43600</c:v>
                </c:pt>
                <c:pt idx="2848">
                  <c:v>43601</c:v>
                </c:pt>
                <c:pt idx="2849">
                  <c:v>43602</c:v>
                </c:pt>
                <c:pt idx="2850">
                  <c:v>43603</c:v>
                </c:pt>
                <c:pt idx="2851">
                  <c:v>43604</c:v>
                </c:pt>
                <c:pt idx="2852">
                  <c:v>43605</c:v>
                </c:pt>
                <c:pt idx="2853">
                  <c:v>43606</c:v>
                </c:pt>
                <c:pt idx="2854">
                  <c:v>43607</c:v>
                </c:pt>
                <c:pt idx="2855">
                  <c:v>43608</c:v>
                </c:pt>
                <c:pt idx="2856">
                  <c:v>43609</c:v>
                </c:pt>
                <c:pt idx="2857">
                  <c:v>43610</c:v>
                </c:pt>
                <c:pt idx="2858">
                  <c:v>43611</c:v>
                </c:pt>
                <c:pt idx="2859">
                  <c:v>43612</c:v>
                </c:pt>
                <c:pt idx="2860">
                  <c:v>43613</c:v>
                </c:pt>
                <c:pt idx="2861">
                  <c:v>43614</c:v>
                </c:pt>
                <c:pt idx="2862">
                  <c:v>43615</c:v>
                </c:pt>
                <c:pt idx="2863">
                  <c:v>43616</c:v>
                </c:pt>
                <c:pt idx="2864">
                  <c:v>43617</c:v>
                </c:pt>
                <c:pt idx="2865">
                  <c:v>43618</c:v>
                </c:pt>
                <c:pt idx="2866">
                  <c:v>43619</c:v>
                </c:pt>
                <c:pt idx="2867">
                  <c:v>43620</c:v>
                </c:pt>
                <c:pt idx="2868">
                  <c:v>43621</c:v>
                </c:pt>
                <c:pt idx="2869">
                  <c:v>43622</c:v>
                </c:pt>
                <c:pt idx="2870">
                  <c:v>43623</c:v>
                </c:pt>
                <c:pt idx="2871">
                  <c:v>43624</c:v>
                </c:pt>
                <c:pt idx="2872">
                  <c:v>43625</c:v>
                </c:pt>
                <c:pt idx="2873">
                  <c:v>43626</c:v>
                </c:pt>
                <c:pt idx="2874">
                  <c:v>43627</c:v>
                </c:pt>
                <c:pt idx="2875">
                  <c:v>43628</c:v>
                </c:pt>
                <c:pt idx="2876">
                  <c:v>43629</c:v>
                </c:pt>
                <c:pt idx="2877">
                  <c:v>43630</c:v>
                </c:pt>
                <c:pt idx="2878">
                  <c:v>43631</c:v>
                </c:pt>
                <c:pt idx="2879">
                  <c:v>43632</c:v>
                </c:pt>
                <c:pt idx="2880">
                  <c:v>43633</c:v>
                </c:pt>
                <c:pt idx="2881">
                  <c:v>43634</c:v>
                </c:pt>
                <c:pt idx="2882">
                  <c:v>43635</c:v>
                </c:pt>
                <c:pt idx="2883">
                  <c:v>43636</c:v>
                </c:pt>
                <c:pt idx="2884">
                  <c:v>43637</c:v>
                </c:pt>
                <c:pt idx="2885">
                  <c:v>43638</c:v>
                </c:pt>
                <c:pt idx="2886">
                  <c:v>43639</c:v>
                </c:pt>
                <c:pt idx="2887">
                  <c:v>43640</c:v>
                </c:pt>
                <c:pt idx="2888">
                  <c:v>43641</c:v>
                </c:pt>
                <c:pt idx="2889">
                  <c:v>43642</c:v>
                </c:pt>
                <c:pt idx="2890">
                  <c:v>43643</c:v>
                </c:pt>
                <c:pt idx="2891">
                  <c:v>43644</c:v>
                </c:pt>
                <c:pt idx="2892">
                  <c:v>43645</c:v>
                </c:pt>
                <c:pt idx="2893">
                  <c:v>43646</c:v>
                </c:pt>
                <c:pt idx="2894">
                  <c:v>43647</c:v>
                </c:pt>
                <c:pt idx="2895">
                  <c:v>43648</c:v>
                </c:pt>
                <c:pt idx="2896">
                  <c:v>43649</c:v>
                </c:pt>
                <c:pt idx="2897">
                  <c:v>43650</c:v>
                </c:pt>
                <c:pt idx="2898">
                  <c:v>43651</c:v>
                </c:pt>
                <c:pt idx="2899">
                  <c:v>43652</c:v>
                </c:pt>
                <c:pt idx="2900">
                  <c:v>43653</c:v>
                </c:pt>
                <c:pt idx="2901">
                  <c:v>43654</c:v>
                </c:pt>
                <c:pt idx="2902">
                  <c:v>43655</c:v>
                </c:pt>
                <c:pt idx="2903">
                  <c:v>43656</c:v>
                </c:pt>
                <c:pt idx="2904">
                  <c:v>43657</c:v>
                </c:pt>
                <c:pt idx="2905">
                  <c:v>43658</c:v>
                </c:pt>
                <c:pt idx="2906">
                  <c:v>43659</c:v>
                </c:pt>
                <c:pt idx="2907">
                  <c:v>43660</c:v>
                </c:pt>
                <c:pt idx="2908">
                  <c:v>43661</c:v>
                </c:pt>
                <c:pt idx="2909">
                  <c:v>43662</c:v>
                </c:pt>
                <c:pt idx="2910">
                  <c:v>43663</c:v>
                </c:pt>
                <c:pt idx="2911">
                  <c:v>43664</c:v>
                </c:pt>
                <c:pt idx="2912">
                  <c:v>43665</c:v>
                </c:pt>
                <c:pt idx="2913">
                  <c:v>43666</c:v>
                </c:pt>
                <c:pt idx="2914">
                  <c:v>43667</c:v>
                </c:pt>
                <c:pt idx="2915">
                  <c:v>43668</c:v>
                </c:pt>
                <c:pt idx="2916">
                  <c:v>43669</c:v>
                </c:pt>
                <c:pt idx="2917">
                  <c:v>43670</c:v>
                </c:pt>
                <c:pt idx="2918">
                  <c:v>43671</c:v>
                </c:pt>
                <c:pt idx="2919">
                  <c:v>43672</c:v>
                </c:pt>
                <c:pt idx="2920">
                  <c:v>43673</c:v>
                </c:pt>
                <c:pt idx="2921">
                  <c:v>43674</c:v>
                </c:pt>
                <c:pt idx="2922">
                  <c:v>43675</c:v>
                </c:pt>
                <c:pt idx="2923">
                  <c:v>43676</c:v>
                </c:pt>
                <c:pt idx="2924">
                  <c:v>43677</c:v>
                </c:pt>
                <c:pt idx="2925">
                  <c:v>43678</c:v>
                </c:pt>
                <c:pt idx="2926">
                  <c:v>43679</c:v>
                </c:pt>
                <c:pt idx="2927">
                  <c:v>43680</c:v>
                </c:pt>
                <c:pt idx="2928">
                  <c:v>43681</c:v>
                </c:pt>
                <c:pt idx="2929">
                  <c:v>43682</c:v>
                </c:pt>
                <c:pt idx="2930">
                  <c:v>43683</c:v>
                </c:pt>
                <c:pt idx="2931">
                  <c:v>43684</c:v>
                </c:pt>
                <c:pt idx="2932">
                  <c:v>43685</c:v>
                </c:pt>
                <c:pt idx="2933">
                  <c:v>43686</c:v>
                </c:pt>
                <c:pt idx="2934">
                  <c:v>43687</c:v>
                </c:pt>
                <c:pt idx="2935">
                  <c:v>43688</c:v>
                </c:pt>
                <c:pt idx="2936">
                  <c:v>43689</c:v>
                </c:pt>
                <c:pt idx="2937">
                  <c:v>43690</c:v>
                </c:pt>
                <c:pt idx="2938">
                  <c:v>43691</c:v>
                </c:pt>
                <c:pt idx="2939">
                  <c:v>43692</c:v>
                </c:pt>
                <c:pt idx="2940">
                  <c:v>43693</c:v>
                </c:pt>
                <c:pt idx="2941">
                  <c:v>43694</c:v>
                </c:pt>
                <c:pt idx="2942">
                  <c:v>43695</c:v>
                </c:pt>
                <c:pt idx="2943">
                  <c:v>43696</c:v>
                </c:pt>
                <c:pt idx="2944">
                  <c:v>43697</c:v>
                </c:pt>
                <c:pt idx="2945">
                  <c:v>43698</c:v>
                </c:pt>
                <c:pt idx="2946">
                  <c:v>43699</c:v>
                </c:pt>
                <c:pt idx="2947">
                  <c:v>43700</c:v>
                </c:pt>
                <c:pt idx="2948">
                  <c:v>43701</c:v>
                </c:pt>
                <c:pt idx="2949">
                  <c:v>43702</c:v>
                </c:pt>
                <c:pt idx="2950">
                  <c:v>43703</c:v>
                </c:pt>
                <c:pt idx="2951">
                  <c:v>43704</c:v>
                </c:pt>
                <c:pt idx="2952">
                  <c:v>43705</c:v>
                </c:pt>
                <c:pt idx="2953">
                  <c:v>43706</c:v>
                </c:pt>
                <c:pt idx="2954">
                  <c:v>43707</c:v>
                </c:pt>
                <c:pt idx="2955">
                  <c:v>43708</c:v>
                </c:pt>
                <c:pt idx="2956">
                  <c:v>43709</c:v>
                </c:pt>
                <c:pt idx="2957">
                  <c:v>43710</c:v>
                </c:pt>
                <c:pt idx="2958">
                  <c:v>43711</c:v>
                </c:pt>
                <c:pt idx="2959">
                  <c:v>43712</c:v>
                </c:pt>
                <c:pt idx="2960">
                  <c:v>43713</c:v>
                </c:pt>
                <c:pt idx="2961">
                  <c:v>43714</c:v>
                </c:pt>
                <c:pt idx="2962">
                  <c:v>43715</c:v>
                </c:pt>
                <c:pt idx="2963">
                  <c:v>43716</c:v>
                </c:pt>
                <c:pt idx="2964">
                  <c:v>43717</c:v>
                </c:pt>
                <c:pt idx="2965">
                  <c:v>43718</c:v>
                </c:pt>
                <c:pt idx="2966">
                  <c:v>43719</c:v>
                </c:pt>
                <c:pt idx="2967">
                  <c:v>43720</c:v>
                </c:pt>
                <c:pt idx="2968">
                  <c:v>43721</c:v>
                </c:pt>
                <c:pt idx="2969">
                  <c:v>43722</c:v>
                </c:pt>
                <c:pt idx="2970">
                  <c:v>43723</c:v>
                </c:pt>
                <c:pt idx="2971">
                  <c:v>43724</c:v>
                </c:pt>
                <c:pt idx="2972">
                  <c:v>43725</c:v>
                </c:pt>
                <c:pt idx="2973">
                  <c:v>43726</c:v>
                </c:pt>
                <c:pt idx="2974">
                  <c:v>43727</c:v>
                </c:pt>
                <c:pt idx="2975">
                  <c:v>43728</c:v>
                </c:pt>
                <c:pt idx="2976">
                  <c:v>43729</c:v>
                </c:pt>
                <c:pt idx="2977">
                  <c:v>43730</c:v>
                </c:pt>
                <c:pt idx="2978">
                  <c:v>43731</c:v>
                </c:pt>
                <c:pt idx="2979">
                  <c:v>43732</c:v>
                </c:pt>
                <c:pt idx="2980">
                  <c:v>43733</c:v>
                </c:pt>
                <c:pt idx="2981">
                  <c:v>43734</c:v>
                </c:pt>
                <c:pt idx="2982">
                  <c:v>43735</c:v>
                </c:pt>
                <c:pt idx="2983">
                  <c:v>43736</c:v>
                </c:pt>
                <c:pt idx="2984">
                  <c:v>43737</c:v>
                </c:pt>
                <c:pt idx="2985">
                  <c:v>43738</c:v>
                </c:pt>
                <c:pt idx="2986">
                  <c:v>43739</c:v>
                </c:pt>
                <c:pt idx="2987">
                  <c:v>43740</c:v>
                </c:pt>
                <c:pt idx="2988">
                  <c:v>43741</c:v>
                </c:pt>
                <c:pt idx="2989">
                  <c:v>43742</c:v>
                </c:pt>
                <c:pt idx="2990">
                  <c:v>43743</c:v>
                </c:pt>
                <c:pt idx="2991">
                  <c:v>43744</c:v>
                </c:pt>
                <c:pt idx="2992">
                  <c:v>43745</c:v>
                </c:pt>
                <c:pt idx="2993">
                  <c:v>43746</c:v>
                </c:pt>
                <c:pt idx="2994">
                  <c:v>43747</c:v>
                </c:pt>
                <c:pt idx="2995">
                  <c:v>43748</c:v>
                </c:pt>
                <c:pt idx="2996">
                  <c:v>43749</c:v>
                </c:pt>
                <c:pt idx="2997">
                  <c:v>43750</c:v>
                </c:pt>
                <c:pt idx="2998">
                  <c:v>43751</c:v>
                </c:pt>
                <c:pt idx="2999">
                  <c:v>43752</c:v>
                </c:pt>
                <c:pt idx="3000">
                  <c:v>43753</c:v>
                </c:pt>
                <c:pt idx="3001">
                  <c:v>43754</c:v>
                </c:pt>
                <c:pt idx="3002">
                  <c:v>43755</c:v>
                </c:pt>
                <c:pt idx="3003">
                  <c:v>43756</c:v>
                </c:pt>
                <c:pt idx="3004">
                  <c:v>43757</c:v>
                </c:pt>
                <c:pt idx="3005">
                  <c:v>43758</c:v>
                </c:pt>
                <c:pt idx="3006">
                  <c:v>43759</c:v>
                </c:pt>
                <c:pt idx="3007">
                  <c:v>43760</c:v>
                </c:pt>
                <c:pt idx="3008">
                  <c:v>43761</c:v>
                </c:pt>
                <c:pt idx="3009">
                  <c:v>43762</c:v>
                </c:pt>
                <c:pt idx="3010">
                  <c:v>43763</c:v>
                </c:pt>
                <c:pt idx="3011">
                  <c:v>43764</c:v>
                </c:pt>
                <c:pt idx="3012">
                  <c:v>43765</c:v>
                </c:pt>
                <c:pt idx="3013">
                  <c:v>43766</c:v>
                </c:pt>
                <c:pt idx="3014">
                  <c:v>43767</c:v>
                </c:pt>
                <c:pt idx="3015">
                  <c:v>43768</c:v>
                </c:pt>
                <c:pt idx="3016">
                  <c:v>43769</c:v>
                </c:pt>
                <c:pt idx="3017">
                  <c:v>43770</c:v>
                </c:pt>
                <c:pt idx="3018">
                  <c:v>43771</c:v>
                </c:pt>
                <c:pt idx="3019">
                  <c:v>43772</c:v>
                </c:pt>
                <c:pt idx="3020">
                  <c:v>43773</c:v>
                </c:pt>
                <c:pt idx="3021">
                  <c:v>43774</c:v>
                </c:pt>
                <c:pt idx="3022">
                  <c:v>43775</c:v>
                </c:pt>
                <c:pt idx="3023">
                  <c:v>43776</c:v>
                </c:pt>
                <c:pt idx="3024">
                  <c:v>43777</c:v>
                </c:pt>
                <c:pt idx="3025">
                  <c:v>43778</c:v>
                </c:pt>
                <c:pt idx="3026">
                  <c:v>43779</c:v>
                </c:pt>
                <c:pt idx="3027">
                  <c:v>43780</c:v>
                </c:pt>
                <c:pt idx="3028">
                  <c:v>43781</c:v>
                </c:pt>
                <c:pt idx="3029">
                  <c:v>43782</c:v>
                </c:pt>
                <c:pt idx="3030">
                  <c:v>43783</c:v>
                </c:pt>
                <c:pt idx="3031">
                  <c:v>43784</c:v>
                </c:pt>
                <c:pt idx="3032">
                  <c:v>43785</c:v>
                </c:pt>
                <c:pt idx="3033">
                  <c:v>43786</c:v>
                </c:pt>
                <c:pt idx="3034">
                  <c:v>43787</c:v>
                </c:pt>
                <c:pt idx="3035">
                  <c:v>43788</c:v>
                </c:pt>
                <c:pt idx="3036">
                  <c:v>43789</c:v>
                </c:pt>
                <c:pt idx="3037">
                  <c:v>43790</c:v>
                </c:pt>
                <c:pt idx="3038">
                  <c:v>43791</c:v>
                </c:pt>
                <c:pt idx="3039">
                  <c:v>43792</c:v>
                </c:pt>
                <c:pt idx="3040">
                  <c:v>43793</c:v>
                </c:pt>
                <c:pt idx="3041">
                  <c:v>43794</c:v>
                </c:pt>
                <c:pt idx="3042">
                  <c:v>43795</c:v>
                </c:pt>
                <c:pt idx="3043">
                  <c:v>43796</c:v>
                </c:pt>
                <c:pt idx="3044">
                  <c:v>43797</c:v>
                </c:pt>
                <c:pt idx="3045">
                  <c:v>43798</c:v>
                </c:pt>
                <c:pt idx="3046">
                  <c:v>43799</c:v>
                </c:pt>
                <c:pt idx="3047">
                  <c:v>43800</c:v>
                </c:pt>
                <c:pt idx="3048">
                  <c:v>43801</c:v>
                </c:pt>
                <c:pt idx="3049">
                  <c:v>43802</c:v>
                </c:pt>
                <c:pt idx="3050">
                  <c:v>43803</c:v>
                </c:pt>
                <c:pt idx="3051">
                  <c:v>43804</c:v>
                </c:pt>
                <c:pt idx="3052">
                  <c:v>43805</c:v>
                </c:pt>
                <c:pt idx="3053">
                  <c:v>43806</c:v>
                </c:pt>
                <c:pt idx="3054">
                  <c:v>43807</c:v>
                </c:pt>
                <c:pt idx="3055">
                  <c:v>43808</c:v>
                </c:pt>
                <c:pt idx="3056">
                  <c:v>43809</c:v>
                </c:pt>
                <c:pt idx="3057">
                  <c:v>43810</c:v>
                </c:pt>
                <c:pt idx="3058">
                  <c:v>43811</c:v>
                </c:pt>
                <c:pt idx="3059">
                  <c:v>43812</c:v>
                </c:pt>
                <c:pt idx="3060">
                  <c:v>43813</c:v>
                </c:pt>
                <c:pt idx="3061">
                  <c:v>43814</c:v>
                </c:pt>
                <c:pt idx="3062">
                  <c:v>43815</c:v>
                </c:pt>
                <c:pt idx="3063">
                  <c:v>43816</c:v>
                </c:pt>
                <c:pt idx="3064">
                  <c:v>43817</c:v>
                </c:pt>
                <c:pt idx="3065">
                  <c:v>43818</c:v>
                </c:pt>
                <c:pt idx="3066">
                  <c:v>43819</c:v>
                </c:pt>
                <c:pt idx="3067">
                  <c:v>43820</c:v>
                </c:pt>
                <c:pt idx="3068">
                  <c:v>43821</c:v>
                </c:pt>
                <c:pt idx="3069">
                  <c:v>43822</c:v>
                </c:pt>
                <c:pt idx="3070">
                  <c:v>43823</c:v>
                </c:pt>
                <c:pt idx="3071">
                  <c:v>43824</c:v>
                </c:pt>
                <c:pt idx="3072">
                  <c:v>43825</c:v>
                </c:pt>
                <c:pt idx="3073">
                  <c:v>43826</c:v>
                </c:pt>
                <c:pt idx="3074">
                  <c:v>43827</c:v>
                </c:pt>
                <c:pt idx="3075">
                  <c:v>43828</c:v>
                </c:pt>
                <c:pt idx="3076">
                  <c:v>43829</c:v>
                </c:pt>
                <c:pt idx="3077">
                  <c:v>43830</c:v>
                </c:pt>
                <c:pt idx="3078">
                  <c:v>43831</c:v>
                </c:pt>
                <c:pt idx="3079">
                  <c:v>43832</c:v>
                </c:pt>
                <c:pt idx="3080">
                  <c:v>43833</c:v>
                </c:pt>
                <c:pt idx="3081">
                  <c:v>43834</c:v>
                </c:pt>
                <c:pt idx="3082">
                  <c:v>43835</c:v>
                </c:pt>
                <c:pt idx="3083">
                  <c:v>43836</c:v>
                </c:pt>
                <c:pt idx="3084">
                  <c:v>43837</c:v>
                </c:pt>
                <c:pt idx="3085">
                  <c:v>43838</c:v>
                </c:pt>
                <c:pt idx="3086">
                  <c:v>43839</c:v>
                </c:pt>
                <c:pt idx="3087">
                  <c:v>43840</c:v>
                </c:pt>
                <c:pt idx="3088">
                  <c:v>43841</c:v>
                </c:pt>
                <c:pt idx="3089">
                  <c:v>43842</c:v>
                </c:pt>
                <c:pt idx="3090">
                  <c:v>43843</c:v>
                </c:pt>
                <c:pt idx="3091">
                  <c:v>43844</c:v>
                </c:pt>
                <c:pt idx="3092">
                  <c:v>43845</c:v>
                </c:pt>
                <c:pt idx="3093">
                  <c:v>43846</c:v>
                </c:pt>
                <c:pt idx="3094">
                  <c:v>43847</c:v>
                </c:pt>
                <c:pt idx="3095">
                  <c:v>43848</c:v>
                </c:pt>
                <c:pt idx="3096">
                  <c:v>43849</c:v>
                </c:pt>
                <c:pt idx="3097">
                  <c:v>43850</c:v>
                </c:pt>
                <c:pt idx="3098">
                  <c:v>43851</c:v>
                </c:pt>
                <c:pt idx="3099">
                  <c:v>43852</c:v>
                </c:pt>
                <c:pt idx="3100">
                  <c:v>43853</c:v>
                </c:pt>
                <c:pt idx="3101">
                  <c:v>43854</c:v>
                </c:pt>
                <c:pt idx="3102">
                  <c:v>43855</c:v>
                </c:pt>
                <c:pt idx="3103">
                  <c:v>43856</c:v>
                </c:pt>
                <c:pt idx="3104">
                  <c:v>43857</c:v>
                </c:pt>
                <c:pt idx="3105">
                  <c:v>43858</c:v>
                </c:pt>
                <c:pt idx="3106">
                  <c:v>43859</c:v>
                </c:pt>
                <c:pt idx="3107">
                  <c:v>43860</c:v>
                </c:pt>
                <c:pt idx="3108">
                  <c:v>43861</c:v>
                </c:pt>
                <c:pt idx="3109">
                  <c:v>43862</c:v>
                </c:pt>
                <c:pt idx="3110">
                  <c:v>43863</c:v>
                </c:pt>
                <c:pt idx="3111">
                  <c:v>43864</c:v>
                </c:pt>
                <c:pt idx="3112">
                  <c:v>43865</c:v>
                </c:pt>
                <c:pt idx="3113">
                  <c:v>43866</c:v>
                </c:pt>
                <c:pt idx="3114">
                  <c:v>43867</c:v>
                </c:pt>
                <c:pt idx="3115">
                  <c:v>43868</c:v>
                </c:pt>
                <c:pt idx="3116">
                  <c:v>43869</c:v>
                </c:pt>
                <c:pt idx="3117">
                  <c:v>43870</c:v>
                </c:pt>
                <c:pt idx="3118">
                  <c:v>43871</c:v>
                </c:pt>
                <c:pt idx="3119">
                  <c:v>43872</c:v>
                </c:pt>
                <c:pt idx="3120">
                  <c:v>43873</c:v>
                </c:pt>
                <c:pt idx="3121">
                  <c:v>43874</c:v>
                </c:pt>
                <c:pt idx="3122">
                  <c:v>43875</c:v>
                </c:pt>
                <c:pt idx="3123">
                  <c:v>43876</c:v>
                </c:pt>
                <c:pt idx="3124">
                  <c:v>43877</c:v>
                </c:pt>
                <c:pt idx="3125">
                  <c:v>43878</c:v>
                </c:pt>
                <c:pt idx="3126">
                  <c:v>43879</c:v>
                </c:pt>
                <c:pt idx="3127">
                  <c:v>43880</c:v>
                </c:pt>
                <c:pt idx="3128">
                  <c:v>43881</c:v>
                </c:pt>
                <c:pt idx="3129">
                  <c:v>43882</c:v>
                </c:pt>
                <c:pt idx="3130">
                  <c:v>43883</c:v>
                </c:pt>
                <c:pt idx="3131">
                  <c:v>43884</c:v>
                </c:pt>
                <c:pt idx="3132">
                  <c:v>43885</c:v>
                </c:pt>
                <c:pt idx="3133">
                  <c:v>43886</c:v>
                </c:pt>
                <c:pt idx="3134">
                  <c:v>43887</c:v>
                </c:pt>
                <c:pt idx="3135">
                  <c:v>43888</c:v>
                </c:pt>
                <c:pt idx="3136">
                  <c:v>43889</c:v>
                </c:pt>
                <c:pt idx="3137">
                  <c:v>43890</c:v>
                </c:pt>
                <c:pt idx="3138">
                  <c:v>43891</c:v>
                </c:pt>
                <c:pt idx="3139">
                  <c:v>43892</c:v>
                </c:pt>
                <c:pt idx="3140">
                  <c:v>43893</c:v>
                </c:pt>
                <c:pt idx="3141">
                  <c:v>43894</c:v>
                </c:pt>
                <c:pt idx="3142">
                  <c:v>43895</c:v>
                </c:pt>
                <c:pt idx="3143">
                  <c:v>43896</c:v>
                </c:pt>
                <c:pt idx="3144">
                  <c:v>43897</c:v>
                </c:pt>
                <c:pt idx="3145">
                  <c:v>43898</c:v>
                </c:pt>
                <c:pt idx="3146">
                  <c:v>43899</c:v>
                </c:pt>
                <c:pt idx="3147">
                  <c:v>43900</c:v>
                </c:pt>
                <c:pt idx="3148">
                  <c:v>43901</c:v>
                </c:pt>
                <c:pt idx="3149">
                  <c:v>43902</c:v>
                </c:pt>
                <c:pt idx="3150">
                  <c:v>43903</c:v>
                </c:pt>
                <c:pt idx="3151">
                  <c:v>43904</c:v>
                </c:pt>
                <c:pt idx="3152">
                  <c:v>43905</c:v>
                </c:pt>
                <c:pt idx="3153">
                  <c:v>43906</c:v>
                </c:pt>
                <c:pt idx="3154">
                  <c:v>43907</c:v>
                </c:pt>
                <c:pt idx="3155">
                  <c:v>43908</c:v>
                </c:pt>
                <c:pt idx="3156">
                  <c:v>43909</c:v>
                </c:pt>
                <c:pt idx="3157">
                  <c:v>43910</c:v>
                </c:pt>
                <c:pt idx="3158">
                  <c:v>43911</c:v>
                </c:pt>
                <c:pt idx="3159">
                  <c:v>43912</c:v>
                </c:pt>
                <c:pt idx="3160">
                  <c:v>43913</c:v>
                </c:pt>
                <c:pt idx="3161">
                  <c:v>43914</c:v>
                </c:pt>
                <c:pt idx="3162">
                  <c:v>43915</c:v>
                </c:pt>
                <c:pt idx="3163">
                  <c:v>43916</c:v>
                </c:pt>
                <c:pt idx="3164">
                  <c:v>43917</c:v>
                </c:pt>
                <c:pt idx="3165">
                  <c:v>43918</c:v>
                </c:pt>
                <c:pt idx="3166">
                  <c:v>43919</c:v>
                </c:pt>
                <c:pt idx="3167">
                  <c:v>43920</c:v>
                </c:pt>
                <c:pt idx="3168">
                  <c:v>43921</c:v>
                </c:pt>
                <c:pt idx="3169">
                  <c:v>43922</c:v>
                </c:pt>
                <c:pt idx="3170">
                  <c:v>43923</c:v>
                </c:pt>
                <c:pt idx="3171">
                  <c:v>43924</c:v>
                </c:pt>
                <c:pt idx="3172">
                  <c:v>43925</c:v>
                </c:pt>
                <c:pt idx="3173">
                  <c:v>43926</c:v>
                </c:pt>
                <c:pt idx="3174">
                  <c:v>43927</c:v>
                </c:pt>
                <c:pt idx="3175">
                  <c:v>43928</c:v>
                </c:pt>
                <c:pt idx="3176">
                  <c:v>43929</c:v>
                </c:pt>
                <c:pt idx="3177">
                  <c:v>43930</c:v>
                </c:pt>
                <c:pt idx="3178">
                  <c:v>43931</c:v>
                </c:pt>
                <c:pt idx="3179">
                  <c:v>43932</c:v>
                </c:pt>
                <c:pt idx="3180">
                  <c:v>43933</c:v>
                </c:pt>
                <c:pt idx="3181">
                  <c:v>43934</c:v>
                </c:pt>
                <c:pt idx="3182">
                  <c:v>43935</c:v>
                </c:pt>
                <c:pt idx="3183">
                  <c:v>43936</c:v>
                </c:pt>
                <c:pt idx="3184">
                  <c:v>43937</c:v>
                </c:pt>
                <c:pt idx="3185">
                  <c:v>43938</c:v>
                </c:pt>
                <c:pt idx="3186">
                  <c:v>43939</c:v>
                </c:pt>
                <c:pt idx="3187">
                  <c:v>43940</c:v>
                </c:pt>
                <c:pt idx="3188">
                  <c:v>43941</c:v>
                </c:pt>
                <c:pt idx="3189">
                  <c:v>43942</c:v>
                </c:pt>
                <c:pt idx="3190">
                  <c:v>43943</c:v>
                </c:pt>
                <c:pt idx="3191">
                  <c:v>43944</c:v>
                </c:pt>
                <c:pt idx="3192">
                  <c:v>43945</c:v>
                </c:pt>
                <c:pt idx="3193">
                  <c:v>43946</c:v>
                </c:pt>
                <c:pt idx="3194">
                  <c:v>43947</c:v>
                </c:pt>
                <c:pt idx="3195">
                  <c:v>43948</c:v>
                </c:pt>
                <c:pt idx="3196">
                  <c:v>43949</c:v>
                </c:pt>
                <c:pt idx="3197">
                  <c:v>43950</c:v>
                </c:pt>
                <c:pt idx="3198">
                  <c:v>43951</c:v>
                </c:pt>
                <c:pt idx="3199">
                  <c:v>43952</c:v>
                </c:pt>
                <c:pt idx="3200">
                  <c:v>43953</c:v>
                </c:pt>
                <c:pt idx="3201">
                  <c:v>43954</c:v>
                </c:pt>
                <c:pt idx="3202">
                  <c:v>43955</c:v>
                </c:pt>
                <c:pt idx="3203">
                  <c:v>43956</c:v>
                </c:pt>
                <c:pt idx="3204">
                  <c:v>43957</c:v>
                </c:pt>
                <c:pt idx="3205">
                  <c:v>43958</c:v>
                </c:pt>
                <c:pt idx="3206">
                  <c:v>43959</c:v>
                </c:pt>
                <c:pt idx="3207">
                  <c:v>43960</c:v>
                </c:pt>
                <c:pt idx="3208">
                  <c:v>43961</c:v>
                </c:pt>
                <c:pt idx="3209">
                  <c:v>43962</c:v>
                </c:pt>
                <c:pt idx="3210">
                  <c:v>43963</c:v>
                </c:pt>
                <c:pt idx="3211">
                  <c:v>43964</c:v>
                </c:pt>
                <c:pt idx="3212">
                  <c:v>43965</c:v>
                </c:pt>
                <c:pt idx="3213">
                  <c:v>43966</c:v>
                </c:pt>
                <c:pt idx="3214">
                  <c:v>43967</c:v>
                </c:pt>
                <c:pt idx="3215">
                  <c:v>43968</c:v>
                </c:pt>
                <c:pt idx="3216">
                  <c:v>43969</c:v>
                </c:pt>
                <c:pt idx="3217">
                  <c:v>43970</c:v>
                </c:pt>
                <c:pt idx="3218">
                  <c:v>43971</c:v>
                </c:pt>
                <c:pt idx="3219">
                  <c:v>43972</c:v>
                </c:pt>
                <c:pt idx="3220">
                  <c:v>43973</c:v>
                </c:pt>
                <c:pt idx="3221">
                  <c:v>43974</c:v>
                </c:pt>
                <c:pt idx="3222">
                  <c:v>43975</c:v>
                </c:pt>
                <c:pt idx="3223">
                  <c:v>43976</c:v>
                </c:pt>
                <c:pt idx="3224">
                  <c:v>43977</c:v>
                </c:pt>
                <c:pt idx="3225">
                  <c:v>43978</c:v>
                </c:pt>
                <c:pt idx="3226">
                  <c:v>43979</c:v>
                </c:pt>
                <c:pt idx="3227">
                  <c:v>43980</c:v>
                </c:pt>
                <c:pt idx="3228">
                  <c:v>43981</c:v>
                </c:pt>
                <c:pt idx="3229">
                  <c:v>43982</c:v>
                </c:pt>
                <c:pt idx="3230">
                  <c:v>43983</c:v>
                </c:pt>
                <c:pt idx="3231">
                  <c:v>43984</c:v>
                </c:pt>
                <c:pt idx="3232">
                  <c:v>43985</c:v>
                </c:pt>
                <c:pt idx="3233">
                  <c:v>43986</c:v>
                </c:pt>
                <c:pt idx="3234">
                  <c:v>43987</c:v>
                </c:pt>
                <c:pt idx="3235">
                  <c:v>43988</c:v>
                </c:pt>
                <c:pt idx="3236">
                  <c:v>43989</c:v>
                </c:pt>
                <c:pt idx="3237">
                  <c:v>43990</c:v>
                </c:pt>
                <c:pt idx="3238">
                  <c:v>43991</c:v>
                </c:pt>
                <c:pt idx="3239">
                  <c:v>43992</c:v>
                </c:pt>
                <c:pt idx="3240">
                  <c:v>43993</c:v>
                </c:pt>
                <c:pt idx="3241">
                  <c:v>43994</c:v>
                </c:pt>
                <c:pt idx="3242">
                  <c:v>43995</c:v>
                </c:pt>
                <c:pt idx="3243">
                  <c:v>43996</c:v>
                </c:pt>
                <c:pt idx="3244">
                  <c:v>43997</c:v>
                </c:pt>
                <c:pt idx="3245">
                  <c:v>43998</c:v>
                </c:pt>
                <c:pt idx="3246">
                  <c:v>43999</c:v>
                </c:pt>
                <c:pt idx="3247">
                  <c:v>44000</c:v>
                </c:pt>
                <c:pt idx="3248">
                  <c:v>44001</c:v>
                </c:pt>
                <c:pt idx="3249">
                  <c:v>44002</c:v>
                </c:pt>
                <c:pt idx="3250">
                  <c:v>44003</c:v>
                </c:pt>
                <c:pt idx="3251">
                  <c:v>44004</c:v>
                </c:pt>
                <c:pt idx="3252">
                  <c:v>44005</c:v>
                </c:pt>
                <c:pt idx="3253">
                  <c:v>44006</c:v>
                </c:pt>
                <c:pt idx="3254">
                  <c:v>44007</c:v>
                </c:pt>
                <c:pt idx="3255">
                  <c:v>44008</c:v>
                </c:pt>
                <c:pt idx="3256">
                  <c:v>44009</c:v>
                </c:pt>
                <c:pt idx="3257">
                  <c:v>44010</c:v>
                </c:pt>
                <c:pt idx="3258">
                  <c:v>44011</c:v>
                </c:pt>
                <c:pt idx="3259">
                  <c:v>44012</c:v>
                </c:pt>
                <c:pt idx="3260">
                  <c:v>44013</c:v>
                </c:pt>
                <c:pt idx="3261">
                  <c:v>44014</c:v>
                </c:pt>
                <c:pt idx="3262">
                  <c:v>44015</c:v>
                </c:pt>
                <c:pt idx="3263">
                  <c:v>44016</c:v>
                </c:pt>
                <c:pt idx="3264">
                  <c:v>44017</c:v>
                </c:pt>
                <c:pt idx="3265">
                  <c:v>44018</c:v>
                </c:pt>
                <c:pt idx="3266">
                  <c:v>44019</c:v>
                </c:pt>
                <c:pt idx="3267">
                  <c:v>44020</c:v>
                </c:pt>
                <c:pt idx="3268">
                  <c:v>44021</c:v>
                </c:pt>
                <c:pt idx="3269">
                  <c:v>44022</c:v>
                </c:pt>
                <c:pt idx="3270">
                  <c:v>44023</c:v>
                </c:pt>
                <c:pt idx="3271">
                  <c:v>44024</c:v>
                </c:pt>
                <c:pt idx="3272">
                  <c:v>44025</c:v>
                </c:pt>
                <c:pt idx="3273">
                  <c:v>44026</c:v>
                </c:pt>
                <c:pt idx="3274">
                  <c:v>44027</c:v>
                </c:pt>
                <c:pt idx="3275">
                  <c:v>44028</c:v>
                </c:pt>
                <c:pt idx="3276">
                  <c:v>44029</c:v>
                </c:pt>
                <c:pt idx="3277">
                  <c:v>44030</c:v>
                </c:pt>
                <c:pt idx="3278">
                  <c:v>44031</c:v>
                </c:pt>
                <c:pt idx="3279">
                  <c:v>44032</c:v>
                </c:pt>
                <c:pt idx="3280">
                  <c:v>44033</c:v>
                </c:pt>
                <c:pt idx="3281">
                  <c:v>44034</c:v>
                </c:pt>
                <c:pt idx="3282">
                  <c:v>44035</c:v>
                </c:pt>
                <c:pt idx="3283">
                  <c:v>44036</c:v>
                </c:pt>
                <c:pt idx="3284">
                  <c:v>44037</c:v>
                </c:pt>
                <c:pt idx="3285">
                  <c:v>44038</c:v>
                </c:pt>
                <c:pt idx="3286">
                  <c:v>44039</c:v>
                </c:pt>
                <c:pt idx="3287">
                  <c:v>44040</c:v>
                </c:pt>
                <c:pt idx="3288">
                  <c:v>44041</c:v>
                </c:pt>
                <c:pt idx="3289">
                  <c:v>44042</c:v>
                </c:pt>
                <c:pt idx="3290">
                  <c:v>44043</c:v>
                </c:pt>
                <c:pt idx="3291">
                  <c:v>44044</c:v>
                </c:pt>
                <c:pt idx="3292">
                  <c:v>44045</c:v>
                </c:pt>
                <c:pt idx="3293">
                  <c:v>44046</c:v>
                </c:pt>
                <c:pt idx="3294">
                  <c:v>44047</c:v>
                </c:pt>
                <c:pt idx="3295">
                  <c:v>44048</c:v>
                </c:pt>
                <c:pt idx="3296">
                  <c:v>44049</c:v>
                </c:pt>
                <c:pt idx="3297">
                  <c:v>44050</c:v>
                </c:pt>
                <c:pt idx="3298">
                  <c:v>44051</c:v>
                </c:pt>
                <c:pt idx="3299">
                  <c:v>44052</c:v>
                </c:pt>
                <c:pt idx="3300">
                  <c:v>44053</c:v>
                </c:pt>
                <c:pt idx="3301">
                  <c:v>44054</c:v>
                </c:pt>
                <c:pt idx="3302">
                  <c:v>44055</c:v>
                </c:pt>
                <c:pt idx="3303">
                  <c:v>44056</c:v>
                </c:pt>
                <c:pt idx="3304">
                  <c:v>44057</c:v>
                </c:pt>
                <c:pt idx="3305">
                  <c:v>44058</c:v>
                </c:pt>
                <c:pt idx="3306">
                  <c:v>44059</c:v>
                </c:pt>
                <c:pt idx="3307">
                  <c:v>44060</c:v>
                </c:pt>
                <c:pt idx="3308">
                  <c:v>44061</c:v>
                </c:pt>
                <c:pt idx="3309">
                  <c:v>44062</c:v>
                </c:pt>
                <c:pt idx="3310">
                  <c:v>44063</c:v>
                </c:pt>
                <c:pt idx="3311">
                  <c:v>44064</c:v>
                </c:pt>
                <c:pt idx="3312">
                  <c:v>44065</c:v>
                </c:pt>
                <c:pt idx="3313">
                  <c:v>44066</c:v>
                </c:pt>
                <c:pt idx="3314">
                  <c:v>44067</c:v>
                </c:pt>
                <c:pt idx="3315">
                  <c:v>44068</c:v>
                </c:pt>
                <c:pt idx="3316">
                  <c:v>44069</c:v>
                </c:pt>
                <c:pt idx="3317">
                  <c:v>44070</c:v>
                </c:pt>
                <c:pt idx="3318">
                  <c:v>44071</c:v>
                </c:pt>
                <c:pt idx="3319">
                  <c:v>44072</c:v>
                </c:pt>
                <c:pt idx="3320">
                  <c:v>44073</c:v>
                </c:pt>
                <c:pt idx="3321">
                  <c:v>44074</c:v>
                </c:pt>
                <c:pt idx="3322">
                  <c:v>44075</c:v>
                </c:pt>
                <c:pt idx="3323">
                  <c:v>44076</c:v>
                </c:pt>
                <c:pt idx="3324">
                  <c:v>44077</c:v>
                </c:pt>
                <c:pt idx="3325">
                  <c:v>44078</c:v>
                </c:pt>
                <c:pt idx="3326">
                  <c:v>44079</c:v>
                </c:pt>
                <c:pt idx="3327">
                  <c:v>44080</c:v>
                </c:pt>
                <c:pt idx="3328">
                  <c:v>44081</c:v>
                </c:pt>
                <c:pt idx="3329">
                  <c:v>44082</c:v>
                </c:pt>
                <c:pt idx="3330">
                  <c:v>44083</c:v>
                </c:pt>
                <c:pt idx="3331">
                  <c:v>44084</c:v>
                </c:pt>
                <c:pt idx="3332">
                  <c:v>44085</c:v>
                </c:pt>
                <c:pt idx="3333">
                  <c:v>44086</c:v>
                </c:pt>
                <c:pt idx="3334">
                  <c:v>44087</c:v>
                </c:pt>
                <c:pt idx="3335">
                  <c:v>44088</c:v>
                </c:pt>
                <c:pt idx="3336">
                  <c:v>44089</c:v>
                </c:pt>
                <c:pt idx="3337">
                  <c:v>44090</c:v>
                </c:pt>
                <c:pt idx="3338">
                  <c:v>44091</c:v>
                </c:pt>
                <c:pt idx="3339">
                  <c:v>44092</c:v>
                </c:pt>
                <c:pt idx="3340">
                  <c:v>44093</c:v>
                </c:pt>
                <c:pt idx="3341">
                  <c:v>44094</c:v>
                </c:pt>
                <c:pt idx="3342">
                  <c:v>44095</c:v>
                </c:pt>
                <c:pt idx="3343">
                  <c:v>44096</c:v>
                </c:pt>
                <c:pt idx="3344">
                  <c:v>44097</c:v>
                </c:pt>
                <c:pt idx="3345">
                  <c:v>44098</c:v>
                </c:pt>
                <c:pt idx="3346">
                  <c:v>44099</c:v>
                </c:pt>
                <c:pt idx="3347">
                  <c:v>44100</c:v>
                </c:pt>
                <c:pt idx="3348">
                  <c:v>44101</c:v>
                </c:pt>
                <c:pt idx="3349">
                  <c:v>44102</c:v>
                </c:pt>
                <c:pt idx="3350">
                  <c:v>44103</c:v>
                </c:pt>
                <c:pt idx="3351">
                  <c:v>44104</c:v>
                </c:pt>
                <c:pt idx="3352">
                  <c:v>44105</c:v>
                </c:pt>
                <c:pt idx="3353">
                  <c:v>44106</c:v>
                </c:pt>
                <c:pt idx="3354">
                  <c:v>44107</c:v>
                </c:pt>
                <c:pt idx="3355">
                  <c:v>44108</c:v>
                </c:pt>
                <c:pt idx="3356">
                  <c:v>44109</c:v>
                </c:pt>
                <c:pt idx="3357">
                  <c:v>44110</c:v>
                </c:pt>
                <c:pt idx="3358">
                  <c:v>44111</c:v>
                </c:pt>
                <c:pt idx="3359">
                  <c:v>44112</c:v>
                </c:pt>
                <c:pt idx="3360">
                  <c:v>44113</c:v>
                </c:pt>
                <c:pt idx="3361">
                  <c:v>44114</c:v>
                </c:pt>
                <c:pt idx="3362">
                  <c:v>44115</c:v>
                </c:pt>
                <c:pt idx="3363">
                  <c:v>44116</c:v>
                </c:pt>
                <c:pt idx="3364">
                  <c:v>44117</c:v>
                </c:pt>
                <c:pt idx="3365">
                  <c:v>44118</c:v>
                </c:pt>
                <c:pt idx="3366">
                  <c:v>44119</c:v>
                </c:pt>
                <c:pt idx="3367">
                  <c:v>44120</c:v>
                </c:pt>
                <c:pt idx="3368">
                  <c:v>44121</c:v>
                </c:pt>
                <c:pt idx="3369">
                  <c:v>44122</c:v>
                </c:pt>
                <c:pt idx="3370">
                  <c:v>44123</c:v>
                </c:pt>
                <c:pt idx="3371">
                  <c:v>44124</c:v>
                </c:pt>
                <c:pt idx="3372">
                  <c:v>44125</c:v>
                </c:pt>
                <c:pt idx="3373">
                  <c:v>44126</c:v>
                </c:pt>
                <c:pt idx="3374">
                  <c:v>44127</c:v>
                </c:pt>
                <c:pt idx="3375">
                  <c:v>44128</c:v>
                </c:pt>
                <c:pt idx="3376">
                  <c:v>44129</c:v>
                </c:pt>
                <c:pt idx="3377">
                  <c:v>44130</c:v>
                </c:pt>
                <c:pt idx="3378">
                  <c:v>44131</c:v>
                </c:pt>
                <c:pt idx="3379">
                  <c:v>44132</c:v>
                </c:pt>
                <c:pt idx="3380">
                  <c:v>44133</c:v>
                </c:pt>
                <c:pt idx="3381">
                  <c:v>44134</c:v>
                </c:pt>
                <c:pt idx="3382">
                  <c:v>44135</c:v>
                </c:pt>
                <c:pt idx="3383">
                  <c:v>44136</c:v>
                </c:pt>
                <c:pt idx="3384">
                  <c:v>44137</c:v>
                </c:pt>
                <c:pt idx="3385">
                  <c:v>44138</c:v>
                </c:pt>
                <c:pt idx="3386">
                  <c:v>44139</c:v>
                </c:pt>
                <c:pt idx="3387">
                  <c:v>44140</c:v>
                </c:pt>
                <c:pt idx="3388">
                  <c:v>44141</c:v>
                </c:pt>
                <c:pt idx="3389">
                  <c:v>44142</c:v>
                </c:pt>
                <c:pt idx="3390">
                  <c:v>44143</c:v>
                </c:pt>
                <c:pt idx="3391">
                  <c:v>44144</c:v>
                </c:pt>
                <c:pt idx="3392">
                  <c:v>44145</c:v>
                </c:pt>
                <c:pt idx="3393">
                  <c:v>44146</c:v>
                </c:pt>
                <c:pt idx="3394">
                  <c:v>44147</c:v>
                </c:pt>
                <c:pt idx="3395">
                  <c:v>44148</c:v>
                </c:pt>
                <c:pt idx="3396">
                  <c:v>44149</c:v>
                </c:pt>
                <c:pt idx="3397">
                  <c:v>44150</c:v>
                </c:pt>
                <c:pt idx="3398">
                  <c:v>44151</c:v>
                </c:pt>
                <c:pt idx="3399">
                  <c:v>44152</c:v>
                </c:pt>
                <c:pt idx="3400">
                  <c:v>44153</c:v>
                </c:pt>
                <c:pt idx="3401">
                  <c:v>44154</c:v>
                </c:pt>
                <c:pt idx="3402">
                  <c:v>44155</c:v>
                </c:pt>
                <c:pt idx="3403">
                  <c:v>44156</c:v>
                </c:pt>
                <c:pt idx="3404">
                  <c:v>44157</c:v>
                </c:pt>
                <c:pt idx="3405">
                  <c:v>44158</c:v>
                </c:pt>
                <c:pt idx="3406">
                  <c:v>44159</c:v>
                </c:pt>
                <c:pt idx="3407">
                  <c:v>44160</c:v>
                </c:pt>
                <c:pt idx="3408">
                  <c:v>44161</c:v>
                </c:pt>
                <c:pt idx="3409">
                  <c:v>44162</c:v>
                </c:pt>
                <c:pt idx="3410">
                  <c:v>44163</c:v>
                </c:pt>
                <c:pt idx="3411">
                  <c:v>44164</c:v>
                </c:pt>
                <c:pt idx="3412">
                  <c:v>44165</c:v>
                </c:pt>
                <c:pt idx="3413">
                  <c:v>44166</c:v>
                </c:pt>
                <c:pt idx="3414">
                  <c:v>44167</c:v>
                </c:pt>
                <c:pt idx="3415">
                  <c:v>44168</c:v>
                </c:pt>
                <c:pt idx="3416">
                  <c:v>44169</c:v>
                </c:pt>
                <c:pt idx="3417">
                  <c:v>44170</c:v>
                </c:pt>
                <c:pt idx="3418">
                  <c:v>44171</c:v>
                </c:pt>
                <c:pt idx="3419">
                  <c:v>44172</c:v>
                </c:pt>
                <c:pt idx="3420">
                  <c:v>44173</c:v>
                </c:pt>
                <c:pt idx="3421">
                  <c:v>44174</c:v>
                </c:pt>
                <c:pt idx="3422">
                  <c:v>44175</c:v>
                </c:pt>
                <c:pt idx="3423">
                  <c:v>44176</c:v>
                </c:pt>
                <c:pt idx="3424">
                  <c:v>44177</c:v>
                </c:pt>
                <c:pt idx="3425">
                  <c:v>44178</c:v>
                </c:pt>
                <c:pt idx="3426">
                  <c:v>44179</c:v>
                </c:pt>
                <c:pt idx="3427">
                  <c:v>44180</c:v>
                </c:pt>
                <c:pt idx="3428">
                  <c:v>44181</c:v>
                </c:pt>
                <c:pt idx="3429">
                  <c:v>44182</c:v>
                </c:pt>
                <c:pt idx="3430">
                  <c:v>44183</c:v>
                </c:pt>
                <c:pt idx="3431">
                  <c:v>44184</c:v>
                </c:pt>
                <c:pt idx="3432">
                  <c:v>44185</c:v>
                </c:pt>
                <c:pt idx="3433">
                  <c:v>44186</c:v>
                </c:pt>
                <c:pt idx="3434">
                  <c:v>44187</c:v>
                </c:pt>
                <c:pt idx="3435">
                  <c:v>44188</c:v>
                </c:pt>
                <c:pt idx="3436">
                  <c:v>44189</c:v>
                </c:pt>
                <c:pt idx="3437">
                  <c:v>44190</c:v>
                </c:pt>
                <c:pt idx="3438">
                  <c:v>44191</c:v>
                </c:pt>
                <c:pt idx="3439">
                  <c:v>44192</c:v>
                </c:pt>
                <c:pt idx="3440">
                  <c:v>44193</c:v>
                </c:pt>
                <c:pt idx="3441">
                  <c:v>44194</c:v>
                </c:pt>
                <c:pt idx="3442">
                  <c:v>44195</c:v>
                </c:pt>
                <c:pt idx="3443">
                  <c:v>44196</c:v>
                </c:pt>
                <c:pt idx="3444">
                  <c:v>44197</c:v>
                </c:pt>
                <c:pt idx="3445">
                  <c:v>44198</c:v>
                </c:pt>
                <c:pt idx="3446">
                  <c:v>44199</c:v>
                </c:pt>
                <c:pt idx="3447">
                  <c:v>44200</c:v>
                </c:pt>
                <c:pt idx="3448">
                  <c:v>44201</c:v>
                </c:pt>
                <c:pt idx="3449">
                  <c:v>44202</c:v>
                </c:pt>
                <c:pt idx="3450">
                  <c:v>44203</c:v>
                </c:pt>
                <c:pt idx="3451">
                  <c:v>44204</c:v>
                </c:pt>
                <c:pt idx="3452">
                  <c:v>44205</c:v>
                </c:pt>
                <c:pt idx="3453">
                  <c:v>44206</c:v>
                </c:pt>
                <c:pt idx="3454">
                  <c:v>44207</c:v>
                </c:pt>
                <c:pt idx="3455">
                  <c:v>44208</c:v>
                </c:pt>
                <c:pt idx="3456">
                  <c:v>44209</c:v>
                </c:pt>
                <c:pt idx="3457">
                  <c:v>44210</c:v>
                </c:pt>
                <c:pt idx="3458">
                  <c:v>44211</c:v>
                </c:pt>
                <c:pt idx="3459">
                  <c:v>44212</c:v>
                </c:pt>
                <c:pt idx="3460">
                  <c:v>44213</c:v>
                </c:pt>
                <c:pt idx="3461">
                  <c:v>44214</c:v>
                </c:pt>
                <c:pt idx="3462">
                  <c:v>44215</c:v>
                </c:pt>
                <c:pt idx="3463">
                  <c:v>44216</c:v>
                </c:pt>
                <c:pt idx="3464">
                  <c:v>44217</c:v>
                </c:pt>
                <c:pt idx="3465">
                  <c:v>44218</c:v>
                </c:pt>
                <c:pt idx="3466">
                  <c:v>44219</c:v>
                </c:pt>
                <c:pt idx="3467">
                  <c:v>44220</c:v>
                </c:pt>
                <c:pt idx="3468">
                  <c:v>44221</c:v>
                </c:pt>
                <c:pt idx="3469">
                  <c:v>44222</c:v>
                </c:pt>
                <c:pt idx="3470">
                  <c:v>44223</c:v>
                </c:pt>
                <c:pt idx="3471">
                  <c:v>44224</c:v>
                </c:pt>
                <c:pt idx="3472">
                  <c:v>44225</c:v>
                </c:pt>
                <c:pt idx="3473">
                  <c:v>44226</c:v>
                </c:pt>
                <c:pt idx="3474">
                  <c:v>44227</c:v>
                </c:pt>
                <c:pt idx="3475">
                  <c:v>44228</c:v>
                </c:pt>
                <c:pt idx="3476">
                  <c:v>44229</c:v>
                </c:pt>
                <c:pt idx="3477">
                  <c:v>44230</c:v>
                </c:pt>
                <c:pt idx="3478">
                  <c:v>44231</c:v>
                </c:pt>
                <c:pt idx="3479">
                  <c:v>44232</c:v>
                </c:pt>
                <c:pt idx="3480">
                  <c:v>44233</c:v>
                </c:pt>
                <c:pt idx="3481">
                  <c:v>44234</c:v>
                </c:pt>
                <c:pt idx="3482">
                  <c:v>44235</c:v>
                </c:pt>
                <c:pt idx="3483">
                  <c:v>44236</c:v>
                </c:pt>
                <c:pt idx="3484">
                  <c:v>44237</c:v>
                </c:pt>
                <c:pt idx="3485">
                  <c:v>44238</c:v>
                </c:pt>
                <c:pt idx="3486">
                  <c:v>44239</c:v>
                </c:pt>
                <c:pt idx="3487">
                  <c:v>44240</c:v>
                </c:pt>
                <c:pt idx="3488">
                  <c:v>44241</c:v>
                </c:pt>
                <c:pt idx="3489">
                  <c:v>44242</c:v>
                </c:pt>
                <c:pt idx="3490">
                  <c:v>44243</c:v>
                </c:pt>
                <c:pt idx="3491">
                  <c:v>44244</c:v>
                </c:pt>
                <c:pt idx="3492">
                  <c:v>44245</c:v>
                </c:pt>
                <c:pt idx="3493">
                  <c:v>44246</c:v>
                </c:pt>
                <c:pt idx="3494">
                  <c:v>44247</c:v>
                </c:pt>
                <c:pt idx="3495">
                  <c:v>44248</c:v>
                </c:pt>
                <c:pt idx="3496">
                  <c:v>44249</c:v>
                </c:pt>
                <c:pt idx="3497">
                  <c:v>44250</c:v>
                </c:pt>
                <c:pt idx="3498">
                  <c:v>44251</c:v>
                </c:pt>
                <c:pt idx="3499">
                  <c:v>44252</c:v>
                </c:pt>
                <c:pt idx="3500">
                  <c:v>44253</c:v>
                </c:pt>
                <c:pt idx="3501">
                  <c:v>44254</c:v>
                </c:pt>
                <c:pt idx="3502">
                  <c:v>44255</c:v>
                </c:pt>
                <c:pt idx="3503">
                  <c:v>44256</c:v>
                </c:pt>
                <c:pt idx="3504">
                  <c:v>44257</c:v>
                </c:pt>
                <c:pt idx="3505">
                  <c:v>44258</c:v>
                </c:pt>
                <c:pt idx="3506">
                  <c:v>44259</c:v>
                </c:pt>
                <c:pt idx="3507">
                  <c:v>44260</c:v>
                </c:pt>
                <c:pt idx="3508">
                  <c:v>44261</c:v>
                </c:pt>
                <c:pt idx="3509">
                  <c:v>44262</c:v>
                </c:pt>
                <c:pt idx="3510">
                  <c:v>44263</c:v>
                </c:pt>
                <c:pt idx="3511">
                  <c:v>44264</c:v>
                </c:pt>
                <c:pt idx="3512">
                  <c:v>44265</c:v>
                </c:pt>
                <c:pt idx="3513">
                  <c:v>44266</c:v>
                </c:pt>
                <c:pt idx="3514">
                  <c:v>44267</c:v>
                </c:pt>
                <c:pt idx="3515">
                  <c:v>44268</c:v>
                </c:pt>
                <c:pt idx="3516">
                  <c:v>44269</c:v>
                </c:pt>
                <c:pt idx="3517">
                  <c:v>44270</c:v>
                </c:pt>
                <c:pt idx="3518">
                  <c:v>44271</c:v>
                </c:pt>
                <c:pt idx="3519">
                  <c:v>44272</c:v>
                </c:pt>
                <c:pt idx="3520">
                  <c:v>44273</c:v>
                </c:pt>
                <c:pt idx="3521">
                  <c:v>44274</c:v>
                </c:pt>
                <c:pt idx="3522">
                  <c:v>44275</c:v>
                </c:pt>
                <c:pt idx="3523">
                  <c:v>44276</c:v>
                </c:pt>
                <c:pt idx="3524">
                  <c:v>44277</c:v>
                </c:pt>
                <c:pt idx="3525">
                  <c:v>44278</c:v>
                </c:pt>
                <c:pt idx="3526">
                  <c:v>44279</c:v>
                </c:pt>
                <c:pt idx="3527">
                  <c:v>44280</c:v>
                </c:pt>
                <c:pt idx="3528">
                  <c:v>44281</c:v>
                </c:pt>
                <c:pt idx="3529">
                  <c:v>44282</c:v>
                </c:pt>
                <c:pt idx="3530">
                  <c:v>44283</c:v>
                </c:pt>
                <c:pt idx="3531">
                  <c:v>44284</c:v>
                </c:pt>
                <c:pt idx="3532">
                  <c:v>44285</c:v>
                </c:pt>
                <c:pt idx="3533">
                  <c:v>44286</c:v>
                </c:pt>
                <c:pt idx="3534">
                  <c:v>44287</c:v>
                </c:pt>
                <c:pt idx="3535">
                  <c:v>44288</c:v>
                </c:pt>
                <c:pt idx="3536">
                  <c:v>44289</c:v>
                </c:pt>
                <c:pt idx="3537">
                  <c:v>44290</c:v>
                </c:pt>
                <c:pt idx="3538">
                  <c:v>44291</c:v>
                </c:pt>
                <c:pt idx="3539">
                  <c:v>44292</c:v>
                </c:pt>
                <c:pt idx="3540">
                  <c:v>44293</c:v>
                </c:pt>
                <c:pt idx="3541">
                  <c:v>44294</c:v>
                </c:pt>
                <c:pt idx="3542">
                  <c:v>44295</c:v>
                </c:pt>
                <c:pt idx="3543">
                  <c:v>44296</c:v>
                </c:pt>
                <c:pt idx="3544">
                  <c:v>44297</c:v>
                </c:pt>
                <c:pt idx="3545">
                  <c:v>44298</c:v>
                </c:pt>
                <c:pt idx="3546">
                  <c:v>44299</c:v>
                </c:pt>
                <c:pt idx="3547">
                  <c:v>44300</c:v>
                </c:pt>
                <c:pt idx="3548">
                  <c:v>44301</c:v>
                </c:pt>
                <c:pt idx="3549">
                  <c:v>44302</c:v>
                </c:pt>
                <c:pt idx="3550">
                  <c:v>44303</c:v>
                </c:pt>
                <c:pt idx="3551">
                  <c:v>44304</c:v>
                </c:pt>
                <c:pt idx="3552">
                  <c:v>44305</c:v>
                </c:pt>
                <c:pt idx="3553">
                  <c:v>44306</c:v>
                </c:pt>
                <c:pt idx="3554">
                  <c:v>44307</c:v>
                </c:pt>
                <c:pt idx="3555">
                  <c:v>44308</c:v>
                </c:pt>
                <c:pt idx="3556">
                  <c:v>44309</c:v>
                </c:pt>
                <c:pt idx="3557">
                  <c:v>44310</c:v>
                </c:pt>
                <c:pt idx="3558">
                  <c:v>44311</c:v>
                </c:pt>
                <c:pt idx="3559">
                  <c:v>44312</c:v>
                </c:pt>
                <c:pt idx="3560">
                  <c:v>44313</c:v>
                </c:pt>
                <c:pt idx="3561">
                  <c:v>44314</c:v>
                </c:pt>
                <c:pt idx="3562">
                  <c:v>44315</c:v>
                </c:pt>
                <c:pt idx="3563">
                  <c:v>44316</c:v>
                </c:pt>
                <c:pt idx="3564">
                  <c:v>44317</c:v>
                </c:pt>
                <c:pt idx="3565">
                  <c:v>44318</c:v>
                </c:pt>
                <c:pt idx="3566">
                  <c:v>44319</c:v>
                </c:pt>
                <c:pt idx="3567">
                  <c:v>44320</c:v>
                </c:pt>
                <c:pt idx="3568">
                  <c:v>44321</c:v>
                </c:pt>
                <c:pt idx="3569">
                  <c:v>44322</c:v>
                </c:pt>
                <c:pt idx="3570">
                  <c:v>44323</c:v>
                </c:pt>
                <c:pt idx="3571">
                  <c:v>44324</c:v>
                </c:pt>
                <c:pt idx="3572">
                  <c:v>44325</c:v>
                </c:pt>
                <c:pt idx="3573">
                  <c:v>44326</c:v>
                </c:pt>
                <c:pt idx="3574">
                  <c:v>44327</c:v>
                </c:pt>
                <c:pt idx="3575">
                  <c:v>44328</c:v>
                </c:pt>
                <c:pt idx="3576">
                  <c:v>44329</c:v>
                </c:pt>
                <c:pt idx="3577">
                  <c:v>44330</c:v>
                </c:pt>
                <c:pt idx="3578">
                  <c:v>44331</c:v>
                </c:pt>
                <c:pt idx="3579">
                  <c:v>44332</c:v>
                </c:pt>
                <c:pt idx="3580">
                  <c:v>44333</c:v>
                </c:pt>
                <c:pt idx="3581">
                  <c:v>44334</c:v>
                </c:pt>
                <c:pt idx="3582">
                  <c:v>44335</c:v>
                </c:pt>
                <c:pt idx="3583">
                  <c:v>44336</c:v>
                </c:pt>
                <c:pt idx="3584">
                  <c:v>44337</c:v>
                </c:pt>
                <c:pt idx="3585">
                  <c:v>44338</c:v>
                </c:pt>
                <c:pt idx="3586">
                  <c:v>44339</c:v>
                </c:pt>
                <c:pt idx="3587">
                  <c:v>44340</c:v>
                </c:pt>
                <c:pt idx="3588">
                  <c:v>44341</c:v>
                </c:pt>
                <c:pt idx="3589">
                  <c:v>44342</c:v>
                </c:pt>
                <c:pt idx="3590">
                  <c:v>44343</c:v>
                </c:pt>
                <c:pt idx="3591">
                  <c:v>44344</c:v>
                </c:pt>
                <c:pt idx="3592">
                  <c:v>44345</c:v>
                </c:pt>
                <c:pt idx="3593">
                  <c:v>44346</c:v>
                </c:pt>
                <c:pt idx="3594">
                  <c:v>44347</c:v>
                </c:pt>
                <c:pt idx="3595">
                  <c:v>44348</c:v>
                </c:pt>
                <c:pt idx="3596">
                  <c:v>44349</c:v>
                </c:pt>
                <c:pt idx="3597">
                  <c:v>44350</c:v>
                </c:pt>
                <c:pt idx="3598">
                  <c:v>44351</c:v>
                </c:pt>
                <c:pt idx="3599">
                  <c:v>44352</c:v>
                </c:pt>
                <c:pt idx="3600">
                  <c:v>44353</c:v>
                </c:pt>
                <c:pt idx="3601">
                  <c:v>44354</c:v>
                </c:pt>
                <c:pt idx="3602">
                  <c:v>44355</c:v>
                </c:pt>
                <c:pt idx="3603">
                  <c:v>44356</c:v>
                </c:pt>
                <c:pt idx="3604">
                  <c:v>44357</c:v>
                </c:pt>
                <c:pt idx="3605">
                  <c:v>44358</c:v>
                </c:pt>
                <c:pt idx="3606">
                  <c:v>44359</c:v>
                </c:pt>
                <c:pt idx="3607">
                  <c:v>44360</c:v>
                </c:pt>
                <c:pt idx="3608">
                  <c:v>44361</c:v>
                </c:pt>
                <c:pt idx="3609">
                  <c:v>44362</c:v>
                </c:pt>
                <c:pt idx="3610">
                  <c:v>44363</c:v>
                </c:pt>
                <c:pt idx="3611">
                  <c:v>44364</c:v>
                </c:pt>
                <c:pt idx="3612">
                  <c:v>44365</c:v>
                </c:pt>
                <c:pt idx="3613">
                  <c:v>44366</c:v>
                </c:pt>
                <c:pt idx="3614">
                  <c:v>44367</c:v>
                </c:pt>
                <c:pt idx="3615">
                  <c:v>44368</c:v>
                </c:pt>
                <c:pt idx="3616">
                  <c:v>44369</c:v>
                </c:pt>
                <c:pt idx="3617">
                  <c:v>44370</c:v>
                </c:pt>
                <c:pt idx="3618">
                  <c:v>44371</c:v>
                </c:pt>
                <c:pt idx="3619">
                  <c:v>44372</c:v>
                </c:pt>
                <c:pt idx="3620">
                  <c:v>44373</c:v>
                </c:pt>
                <c:pt idx="3621">
                  <c:v>44374</c:v>
                </c:pt>
                <c:pt idx="3622">
                  <c:v>44375</c:v>
                </c:pt>
                <c:pt idx="3623">
                  <c:v>44376</c:v>
                </c:pt>
                <c:pt idx="3624">
                  <c:v>44377</c:v>
                </c:pt>
                <c:pt idx="3625">
                  <c:v>44378</c:v>
                </c:pt>
                <c:pt idx="3626">
                  <c:v>44379</c:v>
                </c:pt>
                <c:pt idx="3627">
                  <c:v>44380</c:v>
                </c:pt>
                <c:pt idx="3628">
                  <c:v>44381</c:v>
                </c:pt>
                <c:pt idx="3629">
                  <c:v>44382</c:v>
                </c:pt>
                <c:pt idx="3630">
                  <c:v>44383</c:v>
                </c:pt>
                <c:pt idx="3631">
                  <c:v>44384</c:v>
                </c:pt>
                <c:pt idx="3632">
                  <c:v>44385</c:v>
                </c:pt>
                <c:pt idx="3633">
                  <c:v>44386</c:v>
                </c:pt>
                <c:pt idx="3634">
                  <c:v>44387</c:v>
                </c:pt>
                <c:pt idx="3635">
                  <c:v>44388</c:v>
                </c:pt>
                <c:pt idx="3636">
                  <c:v>44389</c:v>
                </c:pt>
                <c:pt idx="3637">
                  <c:v>44390</c:v>
                </c:pt>
                <c:pt idx="3638">
                  <c:v>44391</c:v>
                </c:pt>
                <c:pt idx="3639">
                  <c:v>44392</c:v>
                </c:pt>
                <c:pt idx="3640">
                  <c:v>44393</c:v>
                </c:pt>
                <c:pt idx="3641">
                  <c:v>44394</c:v>
                </c:pt>
                <c:pt idx="3642">
                  <c:v>44395</c:v>
                </c:pt>
                <c:pt idx="3643">
                  <c:v>44396</c:v>
                </c:pt>
                <c:pt idx="3644">
                  <c:v>44397</c:v>
                </c:pt>
                <c:pt idx="3645">
                  <c:v>44398</c:v>
                </c:pt>
                <c:pt idx="3646">
                  <c:v>44399</c:v>
                </c:pt>
                <c:pt idx="3647">
                  <c:v>44400</c:v>
                </c:pt>
                <c:pt idx="3648">
                  <c:v>44401</c:v>
                </c:pt>
                <c:pt idx="3649">
                  <c:v>44402</c:v>
                </c:pt>
                <c:pt idx="3650">
                  <c:v>44403</c:v>
                </c:pt>
                <c:pt idx="3651">
                  <c:v>44404</c:v>
                </c:pt>
                <c:pt idx="3652">
                  <c:v>44405</c:v>
                </c:pt>
                <c:pt idx="3653">
                  <c:v>44406</c:v>
                </c:pt>
                <c:pt idx="3654">
                  <c:v>44407</c:v>
                </c:pt>
                <c:pt idx="3655">
                  <c:v>44408</c:v>
                </c:pt>
                <c:pt idx="3656">
                  <c:v>44409</c:v>
                </c:pt>
                <c:pt idx="3657">
                  <c:v>44410</c:v>
                </c:pt>
                <c:pt idx="3658">
                  <c:v>44411</c:v>
                </c:pt>
                <c:pt idx="3659">
                  <c:v>44412</c:v>
                </c:pt>
                <c:pt idx="3660">
                  <c:v>44413</c:v>
                </c:pt>
                <c:pt idx="3661">
                  <c:v>44414</c:v>
                </c:pt>
                <c:pt idx="3662">
                  <c:v>44415</c:v>
                </c:pt>
                <c:pt idx="3663">
                  <c:v>44416</c:v>
                </c:pt>
                <c:pt idx="3664">
                  <c:v>44417</c:v>
                </c:pt>
                <c:pt idx="3665">
                  <c:v>44418</c:v>
                </c:pt>
                <c:pt idx="3666">
                  <c:v>44419</c:v>
                </c:pt>
                <c:pt idx="3667">
                  <c:v>44420</c:v>
                </c:pt>
                <c:pt idx="3668">
                  <c:v>44421</c:v>
                </c:pt>
                <c:pt idx="3669">
                  <c:v>44422</c:v>
                </c:pt>
                <c:pt idx="3670">
                  <c:v>44423</c:v>
                </c:pt>
                <c:pt idx="3671">
                  <c:v>44424</c:v>
                </c:pt>
                <c:pt idx="3672">
                  <c:v>44425</c:v>
                </c:pt>
                <c:pt idx="3673">
                  <c:v>44426</c:v>
                </c:pt>
                <c:pt idx="3674">
                  <c:v>44427</c:v>
                </c:pt>
                <c:pt idx="3675">
                  <c:v>44428</c:v>
                </c:pt>
                <c:pt idx="3676">
                  <c:v>44429</c:v>
                </c:pt>
                <c:pt idx="3677">
                  <c:v>44430</c:v>
                </c:pt>
                <c:pt idx="3678">
                  <c:v>44431</c:v>
                </c:pt>
                <c:pt idx="3679">
                  <c:v>44432</c:v>
                </c:pt>
                <c:pt idx="3680">
                  <c:v>44433</c:v>
                </c:pt>
                <c:pt idx="3681">
                  <c:v>44434</c:v>
                </c:pt>
                <c:pt idx="3682">
                  <c:v>44435</c:v>
                </c:pt>
                <c:pt idx="3683">
                  <c:v>44436</c:v>
                </c:pt>
                <c:pt idx="3684">
                  <c:v>44437</c:v>
                </c:pt>
                <c:pt idx="3685">
                  <c:v>44438</c:v>
                </c:pt>
                <c:pt idx="3686">
                  <c:v>44439</c:v>
                </c:pt>
                <c:pt idx="3687">
                  <c:v>44440</c:v>
                </c:pt>
                <c:pt idx="3688">
                  <c:v>44441</c:v>
                </c:pt>
                <c:pt idx="3689">
                  <c:v>44442</c:v>
                </c:pt>
                <c:pt idx="3690">
                  <c:v>44443</c:v>
                </c:pt>
                <c:pt idx="3691">
                  <c:v>44444</c:v>
                </c:pt>
                <c:pt idx="3692">
                  <c:v>44445</c:v>
                </c:pt>
                <c:pt idx="3693">
                  <c:v>44446</c:v>
                </c:pt>
                <c:pt idx="3694">
                  <c:v>44447</c:v>
                </c:pt>
                <c:pt idx="3695">
                  <c:v>44448</c:v>
                </c:pt>
                <c:pt idx="3696">
                  <c:v>44449</c:v>
                </c:pt>
                <c:pt idx="3697">
                  <c:v>44450</c:v>
                </c:pt>
                <c:pt idx="3698">
                  <c:v>44451</c:v>
                </c:pt>
                <c:pt idx="3699">
                  <c:v>44452</c:v>
                </c:pt>
                <c:pt idx="3700">
                  <c:v>44453</c:v>
                </c:pt>
                <c:pt idx="3701">
                  <c:v>44454</c:v>
                </c:pt>
                <c:pt idx="3702">
                  <c:v>44455</c:v>
                </c:pt>
                <c:pt idx="3703">
                  <c:v>44456</c:v>
                </c:pt>
                <c:pt idx="3704">
                  <c:v>44457</c:v>
                </c:pt>
                <c:pt idx="3705">
                  <c:v>44458</c:v>
                </c:pt>
                <c:pt idx="3706">
                  <c:v>44459</c:v>
                </c:pt>
                <c:pt idx="3707">
                  <c:v>44460</c:v>
                </c:pt>
                <c:pt idx="3708">
                  <c:v>44461</c:v>
                </c:pt>
                <c:pt idx="3709">
                  <c:v>44462</c:v>
                </c:pt>
                <c:pt idx="3710">
                  <c:v>44463</c:v>
                </c:pt>
                <c:pt idx="3711">
                  <c:v>44464</c:v>
                </c:pt>
                <c:pt idx="3712">
                  <c:v>44465</c:v>
                </c:pt>
                <c:pt idx="3713">
                  <c:v>44466</c:v>
                </c:pt>
                <c:pt idx="3714">
                  <c:v>44467</c:v>
                </c:pt>
                <c:pt idx="3715">
                  <c:v>44468</c:v>
                </c:pt>
                <c:pt idx="3716">
                  <c:v>44469</c:v>
                </c:pt>
                <c:pt idx="3717">
                  <c:v>44470</c:v>
                </c:pt>
                <c:pt idx="3718">
                  <c:v>44471</c:v>
                </c:pt>
                <c:pt idx="3719">
                  <c:v>44472</c:v>
                </c:pt>
                <c:pt idx="3720">
                  <c:v>44473</c:v>
                </c:pt>
                <c:pt idx="3721">
                  <c:v>44474</c:v>
                </c:pt>
                <c:pt idx="3722">
                  <c:v>44475</c:v>
                </c:pt>
                <c:pt idx="3723">
                  <c:v>44476</c:v>
                </c:pt>
                <c:pt idx="3724">
                  <c:v>44477</c:v>
                </c:pt>
                <c:pt idx="3725">
                  <c:v>44478</c:v>
                </c:pt>
                <c:pt idx="3726">
                  <c:v>44479</c:v>
                </c:pt>
                <c:pt idx="3727">
                  <c:v>44480</c:v>
                </c:pt>
                <c:pt idx="3728">
                  <c:v>44481</c:v>
                </c:pt>
                <c:pt idx="3729">
                  <c:v>44482</c:v>
                </c:pt>
                <c:pt idx="3730">
                  <c:v>44483</c:v>
                </c:pt>
                <c:pt idx="3731">
                  <c:v>44484</c:v>
                </c:pt>
                <c:pt idx="3732">
                  <c:v>44485</c:v>
                </c:pt>
                <c:pt idx="3733">
                  <c:v>44486</c:v>
                </c:pt>
                <c:pt idx="3734">
                  <c:v>44487</c:v>
                </c:pt>
                <c:pt idx="3735">
                  <c:v>44488</c:v>
                </c:pt>
                <c:pt idx="3736">
                  <c:v>44489</c:v>
                </c:pt>
                <c:pt idx="3737">
                  <c:v>44490</c:v>
                </c:pt>
                <c:pt idx="3738">
                  <c:v>44491</c:v>
                </c:pt>
                <c:pt idx="3739">
                  <c:v>44492</c:v>
                </c:pt>
                <c:pt idx="3740">
                  <c:v>44493</c:v>
                </c:pt>
                <c:pt idx="3741">
                  <c:v>44494</c:v>
                </c:pt>
                <c:pt idx="3742">
                  <c:v>44495</c:v>
                </c:pt>
                <c:pt idx="3743">
                  <c:v>44496</c:v>
                </c:pt>
                <c:pt idx="3744">
                  <c:v>44497</c:v>
                </c:pt>
                <c:pt idx="3745">
                  <c:v>44498</c:v>
                </c:pt>
                <c:pt idx="3746">
                  <c:v>44499</c:v>
                </c:pt>
                <c:pt idx="3747">
                  <c:v>44500</c:v>
                </c:pt>
                <c:pt idx="3748">
                  <c:v>44501</c:v>
                </c:pt>
                <c:pt idx="3749">
                  <c:v>44502</c:v>
                </c:pt>
                <c:pt idx="3750">
                  <c:v>44503</c:v>
                </c:pt>
                <c:pt idx="3751">
                  <c:v>44504</c:v>
                </c:pt>
                <c:pt idx="3752">
                  <c:v>44505</c:v>
                </c:pt>
                <c:pt idx="3753">
                  <c:v>44506</c:v>
                </c:pt>
                <c:pt idx="3754">
                  <c:v>44507</c:v>
                </c:pt>
                <c:pt idx="3755">
                  <c:v>44508</c:v>
                </c:pt>
                <c:pt idx="3756">
                  <c:v>44509</c:v>
                </c:pt>
                <c:pt idx="3757">
                  <c:v>44510</c:v>
                </c:pt>
                <c:pt idx="3758">
                  <c:v>44511</c:v>
                </c:pt>
                <c:pt idx="3759">
                  <c:v>44512</c:v>
                </c:pt>
                <c:pt idx="3760">
                  <c:v>44513</c:v>
                </c:pt>
                <c:pt idx="3761">
                  <c:v>44514</c:v>
                </c:pt>
                <c:pt idx="3762">
                  <c:v>44515</c:v>
                </c:pt>
                <c:pt idx="3763">
                  <c:v>44516</c:v>
                </c:pt>
                <c:pt idx="3764">
                  <c:v>44517</c:v>
                </c:pt>
                <c:pt idx="3765">
                  <c:v>44518</c:v>
                </c:pt>
                <c:pt idx="3766">
                  <c:v>44519</c:v>
                </c:pt>
                <c:pt idx="3767">
                  <c:v>44520</c:v>
                </c:pt>
                <c:pt idx="3768">
                  <c:v>44521</c:v>
                </c:pt>
                <c:pt idx="3769">
                  <c:v>44522</c:v>
                </c:pt>
                <c:pt idx="3770">
                  <c:v>44523</c:v>
                </c:pt>
                <c:pt idx="3771">
                  <c:v>44524</c:v>
                </c:pt>
                <c:pt idx="3772">
                  <c:v>44525</c:v>
                </c:pt>
                <c:pt idx="3773">
                  <c:v>44526</c:v>
                </c:pt>
                <c:pt idx="3774">
                  <c:v>44527</c:v>
                </c:pt>
                <c:pt idx="3775">
                  <c:v>44528</c:v>
                </c:pt>
                <c:pt idx="3776">
                  <c:v>44529</c:v>
                </c:pt>
                <c:pt idx="3777">
                  <c:v>44530</c:v>
                </c:pt>
                <c:pt idx="3778">
                  <c:v>44531</c:v>
                </c:pt>
                <c:pt idx="3779">
                  <c:v>44532</c:v>
                </c:pt>
                <c:pt idx="3780">
                  <c:v>44533</c:v>
                </c:pt>
                <c:pt idx="3781">
                  <c:v>44534</c:v>
                </c:pt>
                <c:pt idx="3782">
                  <c:v>44535</c:v>
                </c:pt>
                <c:pt idx="3783">
                  <c:v>44536</c:v>
                </c:pt>
                <c:pt idx="3784">
                  <c:v>44537</c:v>
                </c:pt>
                <c:pt idx="3785">
                  <c:v>44538</c:v>
                </c:pt>
                <c:pt idx="3786">
                  <c:v>44539</c:v>
                </c:pt>
                <c:pt idx="3787">
                  <c:v>44540</c:v>
                </c:pt>
                <c:pt idx="3788">
                  <c:v>44541</c:v>
                </c:pt>
                <c:pt idx="3789">
                  <c:v>44542</c:v>
                </c:pt>
                <c:pt idx="3790">
                  <c:v>44543</c:v>
                </c:pt>
                <c:pt idx="3791">
                  <c:v>44544</c:v>
                </c:pt>
                <c:pt idx="3792">
                  <c:v>44545</c:v>
                </c:pt>
                <c:pt idx="3793">
                  <c:v>44546</c:v>
                </c:pt>
                <c:pt idx="3794">
                  <c:v>44547</c:v>
                </c:pt>
                <c:pt idx="3795">
                  <c:v>44548</c:v>
                </c:pt>
                <c:pt idx="3796">
                  <c:v>44549</c:v>
                </c:pt>
                <c:pt idx="3797">
                  <c:v>44550</c:v>
                </c:pt>
                <c:pt idx="3798">
                  <c:v>44551</c:v>
                </c:pt>
                <c:pt idx="3799">
                  <c:v>44552</c:v>
                </c:pt>
                <c:pt idx="3800">
                  <c:v>44553</c:v>
                </c:pt>
                <c:pt idx="3801">
                  <c:v>44554</c:v>
                </c:pt>
                <c:pt idx="3802">
                  <c:v>44555</c:v>
                </c:pt>
                <c:pt idx="3803">
                  <c:v>44556</c:v>
                </c:pt>
                <c:pt idx="3804">
                  <c:v>44557</c:v>
                </c:pt>
                <c:pt idx="3805">
                  <c:v>44558</c:v>
                </c:pt>
                <c:pt idx="3806">
                  <c:v>44559</c:v>
                </c:pt>
                <c:pt idx="3807">
                  <c:v>44560</c:v>
                </c:pt>
                <c:pt idx="3808">
                  <c:v>44561</c:v>
                </c:pt>
                <c:pt idx="3809">
                  <c:v>44562</c:v>
                </c:pt>
                <c:pt idx="3810">
                  <c:v>44563</c:v>
                </c:pt>
                <c:pt idx="3811">
                  <c:v>44564</c:v>
                </c:pt>
                <c:pt idx="3812">
                  <c:v>44565</c:v>
                </c:pt>
                <c:pt idx="3813">
                  <c:v>44566</c:v>
                </c:pt>
                <c:pt idx="3814">
                  <c:v>44567</c:v>
                </c:pt>
                <c:pt idx="3815">
                  <c:v>44568</c:v>
                </c:pt>
                <c:pt idx="3816">
                  <c:v>44569</c:v>
                </c:pt>
                <c:pt idx="3817">
                  <c:v>44570</c:v>
                </c:pt>
                <c:pt idx="3818">
                  <c:v>44571</c:v>
                </c:pt>
                <c:pt idx="3819">
                  <c:v>44572</c:v>
                </c:pt>
                <c:pt idx="3820">
                  <c:v>44573</c:v>
                </c:pt>
                <c:pt idx="3821">
                  <c:v>44574</c:v>
                </c:pt>
                <c:pt idx="3822">
                  <c:v>44575</c:v>
                </c:pt>
                <c:pt idx="3823">
                  <c:v>44576</c:v>
                </c:pt>
                <c:pt idx="3824">
                  <c:v>44577</c:v>
                </c:pt>
                <c:pt idx="3825">
                  <c:v>44578</c:v>
                </c:pt>
                <c:pt idx="3826">
                  <c:v>44579</c:v>
                </c:pt>
                <c:pt idx="3827">
                  <c:v>44580</c:v>
                </c:pt>
                <c:pt idx="3828">
                  <c:v>44581</c:v>
                </c:pt>
                <c:pt idx="3829">
                  <c:v>44582</c:v>
                </c:pt>
                <c:pt idx="3830">
                  <c:v>44583</c:v>
                </c:pt>
                <c:pt idx="3831">
                  <c:v>44584</c:v>
                </c:pt>
                <c:pt idx="3832">
                  <c:v>44585</c:v>
                </c:pt>
                <c:pt idx="3833">
                  <c:v>44586</c:v>
                </c:pt>
                <c:pt idx="3834">
                  <c:v>44587</c:v>
                </c:pt>
                <c:pt idx="3835">
                  <c:v>44588</c:v>
                </c:pt>
                <c:pt idx="3836">
                  <c:v>44589</c:v>
                </c:pt>
                <c:pt idx="3837">
                  <c:v>44590</c:v>
                </c:pt>
                <c:pt idx="3838">
                  <c:v>44591</c:v>
                </c:pt>
                <c:pt idx="3839">
                  <c:v>44592</c:v>
                </c:pt>
                <c:pt idx="3840">
                  <c:v>44593</c:v>
                </c:pt>
                <c:pt idx="3841">
                  <c:v>44594</c:v>
                </c:pt>
                <c:pt idx="3842">
                  <c:v>44595</c:v>
                </c:pt>
                <c:pt idx="3843">
                  <c:v>44596</c:v>
                </c:pt>
                <c:pt idx="3844">
                  <c:v>44597</c:v>
                </c:pt>
                <c:pt idx="3845">
                  <c:v>44598</c:v>
                </c:pt>
                <c:pt idx="3846">
                  <c:v>44599</c:v>
                </c:pt>
                <c:pt idx="3847">
                  <c:v>44600</c:v>
                </c:pt>
                <c:pt idx="3848">
                  <c:v>44601</c:v>
                </c:pt>
                <c:pt idx="3849">
                  <c:v>44602</c:v>
                </c:pt>
                <c:pt idx="3850">
                  <c:v>44603</c:v>
                </c:pt>
                <c:pt idx="3851">
                  <c:v>44604</c:v>
                </c:pt>
                <c:pt idx="3852">
                  <c:v>44605</c:v>
                </c:pt>
                <c:pt idx="3853">
                  <c:v>44606</c:v>
                </c:pt>
                <c:pt idx="3854">
                  <c:v>44607</c:v>
                </c:pt>
                <c:pt idx="3855">
                  <c:v>44608</c:v>
                </c:pt>
                <c:pt idx="3856">
                  <c:v>44609</c:v>
                </c:pt>
                <c:pt idx="3857">
                  <c:v>44610</c:v>
                </c:pt>
                <c:pt idx="3858">
                  <c:v>44611</c:v>
                </c:pt>
                <c:pt idx="3859">
                  <c:v>44612</c:v>
                </c:pt>
                <c:pt idx="3860">
                  <c:v>44613</c:v>
                </c:pt>
                <c:pt idx="3861">
                  <c:v>44614</c:v>
                </c:pt>
                <c:pt idx="3862">
                  <c:v>44615</c:v>
                </c:pt>
                <c:pt idx="3863">
                  <c:v>44616</c:v>
                </c:pt>
                <c:pt idx="3864">
                  <c:v>44617</c:v>
                </c:pt>
                <c:pt idx="3865">
                  <c:v>44618</c:v>
                </c:pt>
                <c:pt idx="3866">
                  <c:v>44619</c:v>
                </c:pt>
                <c:pt idx="3867">
                  <c:v>44620</c:v>
                </c:pt>
                <c:pt idx="3868">
                  <c:v>44621</c:v>
                </c:pt>
                <c:pt idx="3869">
                  <c:v>44622</c:v>
                </c:pt>
                <c:pt idx="3870">
                  <c:v>44623</c:v>
                </c:pt>
                <c:pt idx="3871">
                  <c:v>44624</c:v>
                </c:pt>
                <c:pt idx="3872">
                  <c:v>44625</c:v>
                </c:pt>
                <c:pt idx="3873">
                  <c:v>44626</c:v>
                </c:pt>
                <c:pt idx="3874">
                  <c:v>44627</c:v>
                </c:pt>
                <c:pt idx="3875">
                  <c:v>44628</c:v>
                </c:pt>
                <c:pt idx="3876">
                  <c:v>44629</c:v>
                </c:pt>
                <c:pt idx="3877">
                  <c:v>44630</c:v>
                </c:pt>
                <c:pt idx="3878">
                  <c:v>44631</c:v>
                </c:pt>
                <c:pt idx="3879">
                  <c:v>44632</c:v>
                </c:pt>
                <c:pt idx="3880">
                  <c:v>44633</c:v>
                </c:pt>
                <c:pt idx="3881">
                  <c:v>44634</c:v>
                </c:pt>
                <c:pt idx="3882">
                  <c:v>44635</c:v>
                </c:pt>
                <c:pt idx="3883">
                  <c:v>44636</c:v>
                </c:pt>
                <c:pt idx="3884">
                  <c:v>44637</c:v>
                </c:pt>
                <c:pt idx="3885">
                  <c:v>44638</c:v>
                </c:pt>
                <c:pt idx="3886">
                  <c:v>44639</c:v>
                </c:pt>
                <c:pt idx="3887">
                  <c:v>44640</c:v>
                </c:pt>
                <c:pt idx="3888">
                  <c:v>44641</c:v>
                </c:pt>
                <c:pt idx="3889">
                  <c:v>44642</c:v>
                </c:pt>
                <c:pt idx="3890">
                  <c:v>44643</c:v>
                </c:pt>
                <c:pt idx="3891">
                  <c:v>44644</c:v>
                </c:pt>
                <c:pt idx="3892">
                  <c:v>44645</c:v>
                </c:pt>
                <c:pt idx="3893">
                  <c:v>44646</c:v>
                </c:pt>
                <c:pt idx="3894">
                  <c:v>44647</c:v>
                </c:pt>
                <c:pt idx="3895">
                  <c:v>44648</c:v>
                </c:pt>
                <c:pt idx="3896">
                  <c:v>44649</c:v>
                </c:pt>
                <c:pt idx="3897">
                  <c:v>44650</c:v>
                </c:pt>
                <c:pt idx="3898">
                  <c:v>44651</c:v>
                </c:pt>
                <c:pt idx="3899">
                  <c:v>44652</c:v>
                </c:pt>
                <c:pt idx="3900">
                  <c:v>44653</c:v>
                </c:pt>
                <c:pt idx="3901">
                  <c:v>44654</c:v>
                </c:pt>
                <c:pt idx="3902">
                  <c:v>44655</c:v>
                </c:pt>
                <c:pt idx="3903">
                  <c:v>44656</c:v>
                </c:pt>
                <c:pt idx="3904">
                  <c:v>44657</c:v>
                </c:pt>
                <c:pt idx="3905">
                  <c:v>44658</c:v>
                </c:pt>
                <c:pt idx="3906">
                  <c:v>44659</c:v>
                </c:pt>
                <c:pt idx="3907">
                  <c:v>44660</c:v>
                </c:pt>
                <c:pt idx="3908">
                  <c:v>44661</c:v>
                </c:pt>
                <c:pt idx="3909">
                  <c:v>44662</c:v>
                </c:pt>
                <c:pt idx="3910">
                  <c:v>44663</c:v>
                </c:pt>
                <c:pt idx="3911">
                  <c:v>44664</c:v>
                </c:pt>
                <c:pt idx="3912">
                  <c:v>44665</c:v>
                </c:pt>
                <c:pt idx="3913">
                  <c:v>44666</c:v>
                </c:pt>
                <c:pt idx="3914">
                  <c:v>44667</c:v>
                </c:pt>
                <c:pt idx="3915">
                  <c:v>44668</c:v>
                </c:pt>
                <c:pt idx="3916">
                  <c:v>44669</c:v>
                </c:pt>
                <c:pt idx="3917">
                  <c:v>44670</c:v>
                </c:pt>
                <c:pt idx="3918">
                  <c:v>44671</c:v>
                </c:pt>
                <c:pt idx="3919">
                  <c:v>44672</c:v>
                </c:pt>
                <c:pt idx="3920">
                  <c:v>44673</c:v>
                </c:pt>
                <c:pt idx="3921">
                  <c:v>44674</c:v>
                </c:pt>
                <c:pt idx="3922">
                  <c:v>44675</c:v>
                </c:pt>
                <c:pt idx="3923">
                  <c:v>44676</c:v>
                </c:pt>
                <c:pt idx="3924">
                  <c:v>44677</c:v>
                </c:pt>
                <c:pt idx="3925">
                  <c:v>44678</c:v>
                </c:pt>
                <c:pt idx="3926">
                  <c:v>44679</c:v>
                </c:pt>
                <c:pt idx="3927">
                  <c:v>44680</c:v>
                </c:pt>
                <c:pt idx="3928">
                  <c:v>44681</c:v>
                </c:pt>
                <c:pt idx="3929">
                  <c:v>44682</c:v>
                </c:pt>
                <c:pt idx="3930">
                  <c:v>44683</c:v>
                </c:pt>
                <c:pt idx="3931">
                  <c:v>44684</c:v>
                </c:pt>
                <c:pt idx="3932">
                  <c:v>44685</c:v>
                </c:pt>
                <c:pt idx="3933">
                  <c:v>44686</c:v>
                </c:pt>
                <c:pt idx="3934">
                  <c:v>44687</c:v>
                </c:pt>
                <c:pt idx="3935">
                  <c:v>44688</c:v>
                </c:pt>
                <c:pt idx="3936">
                  <c:v>44689</c:v>
                </c:pt>
                <c:pt idx="3937">
                  <c:v>44690</c:v>
                </c:pt>
                <c:pt idx="3938">
                  <c:v>44691</c:v>
                </c:pt>
                <c:pt idx="3939">
                  <c:v>44692</c:v>
                </c:pt>
                <c:pt idx="3940">
                  <c:v>44693</c:v>
                </c:pt>
                <c:pt idx="3941">
                  <c:v>44694</c:v>
                </c:pt>
                <c:pt idx="3942">
                  <c:v>44695</c:v>
                </c:pt>
                <c:pt idx="3943">
                  <c:v>44696</c:v>
                </c:pt>
                <c:pt idx="3944">
                  <c:v>44697</c:v>
                </c:pt>
                <c:pt idx="3945">
                  <c:v>44698</c:v>
                </c:pt>
                <c:pt idx="3946">
                  <c:v>44699</c:v>
                </c:pt>
                <c:pt idx="3947">
                  <c:v>44700</c:v>
                </c:pt>
                <c:pt idx="3948">
                  <c:v>44701</c:v>
                </c:pt>
                <c:pt idx="3949">
                  <c:v>44702</c:v>
                </c:pt>
                <c:pt idx="3950">
                  <c:v>44703</c:v>
                </c:pt>
                <c:pt idx="3951">
                  <c:v>44704</c:v>
                </c:pt>
                <c:pt idx="3952">
                  <c:v>44705</c:v>
                </c:pt>
                <c:pt idx="3953">
                  <c:v>44706</c:v>
                </c:pt>
                <c:pt idx="3954">
                  <c:v>44707</c:v>
                </c:pt>
                <c:pt idx="3955">
                  <c:v>44708</c:v>
                </c:pt>
                <c:pt idx="3956">
                  <c:v>44709</c:v>
                </c:pt>
                <c:pt idx="3957">
                  <c:v>44710</c:v>
                </c:pt>
                <c:pt idx="3958">
                  <c:v>44711</c:v>
                </c:pt>
                <c:pt idx="3959">
                  <c:v>44712</c:v>
                </c:pt>
                <c:pt idx="3960">
                  <c:v>44713</c:v>
                </c:pt>
                <c:pt idx="3961">
                  <c:v>44714</c:v>
                </c:pt>
                <c:pt idx="3962">
                  <c:v>44715</c:v>
                </c:pt>
                <c:pt idx="3963">
                  <c:v>44716</c:v>
                </c:pt>
                <c:pt idx="3964">
                  <c:v>44717</c:v>
                </c:pt>
                <c:pt idx="3965">
                  <c:v>44718</c:v>
                </c:pt>
                <c:pt idx="3966">
                  <c:v>44719</c:v>
                </c:pt>
                <c:pt idx="3967">
                  <c:v>44720</c:v>
                </c:pt>
                <c:pt idx="3968">
                  <c:v>44721</c:v>
                </c:pt>
                <c:pt idx="3969">
                  <c:v>44722</c:v>
                </c:pt>
                <c:pt idx="3970">
                  <c:v>44723</c:v>
                </c:pt>
                <c:pt idx="3971">
                  <c:v>44724</c:v>
                </c:pt>
                <c:pt idx="3972">
                  <c:v>44725</c:v>
                </c:pt>
                <c:pt idx="3973">
                  <c:v>44726</c:v>
                </c:pt>
                <c:pt idx="3974">
                  <c:v>44727</c:v>
                </c:pt>
                <c:pt idx="3975">
                  <c:v>44728</c:v>
                </c:pt>
                <c:pt idx="3976">
                  <c:v>44729</c:v>
                </c:pt>
                <c:pt idx="3977">
                  <c:v>44730</c:v>
                </c:pt>
                <c:pt idx="3978">
                  <c:v>44731</c:v>
                </c:pt>
                <c:pt idx="3979">
                  <c:v>44732</c:v>
                </c:pt>
                <c:pt idx="3980">
                  <c:v>44733</c:v>
                </c:pt>
                <c:pt idx="3981">
                  <c:v>44734</c:v>
                </c:pt>
                <c:pt idx="3982">
                  <c:v>44735</c:v>
                </c:pt>
                <c:pt idx="3983">
                  <c:v>44736</c:v>
                </c:pt>
                <c:pt idx="3984">
                  <c:v>44737</c:v>
                </c:pt>
                <c:pt idx="3985">
                  <c:v>44738</c:v>
                </c:pt>
                <c:pt idx="3986">
                  <c:v>44739</c:v>
                </c:pt>
                <c:pt idx="3987">
                  <c:v>44740</c:v>
                </c:pt>
                <c:pt idx="3988">
                  <c:v>44741</c:v>
                </c:pt>
                <c:pt idx="3989">
                  <c:v>44742</c:v>
                </c:pt>
                <c:pt idx="3990">
                  <c:v>44743</c:v>
                </c:pt>
                <c:pt idx="3991">
                  <c:v>44744</c:v>
                </c:pt>
                <c:pt idx="3992">
                  <c:v>44745</c:v>
                </c:pt>
                <c:pt idx="3993">
                  <c:v>44746</c:v>
                </c:pt>
                <c:pt idx="3994">
                  <c:v>44747</c:v>
                </c:pt>
                <c:pt idx="3995">
                  <c:v>44748</c:v>
                </c:pt>
                <c:pt idx="3996">
                  <c:v>44749</c:v>
                </c:pt>
                <c:pt idx="3997">
                  <c:v>44750</c:v>
                </c:pt>
                <c:pt idx="3998">
                  <c:v>44751</c:v>
                </c:pt>
                <c:pt idx="3999">
                  <c:v>44752</c:v>
                </c:pt>
                <c:pt idx="4000">
                  <c:v>44753</c:v>
                </c:pt>
                <c:pt idx="4001">
                  <c:v>44754</c:v>
                </c:pt>
                <c:pt idx="4002">
                  <c:v>44755</c:v>
                </c:pt>
                <c:pt idx="4003">
                  <c:v>44756</c:v>
                </c:pt>
                <c:pt idx="4004">
                  <c:v>44757</c:v>
                </c:pt>
                <c:pt idx="4005">
                  <c:v>44758</c:v>
                </c:pt>
                <c:pt idx="4006">
                  <c:v>44759</c:v>
                </c:pt>
                <c:pt idx="4007">
                  <c:v>44760</c:v>
                </c:pt>
                <c:pt idx="4008">
                  <c:v>44761</c:v>
                </c:pt>
                <c:pt idx="4009">
                  <c:v>44762</c:v>
                </c:pt>
                <c:pt idx="4010">
                  <c:v>44763</c:v>
                </c:pt>
                <c:pt idx="4011">
                  <c:v>44764</c:v>
                </c:pt>
                <c:pt idx="4012">
                  <c:v>44765</c:v>
                </c:pt>
                <c:pt idx="4013">
                  <c:v>44766</c:v>
                </c:pt>
                <c:pt idx="4014">
                  <c:v>44767</c:v>
                </c:pt>
                <c:pt idx="4015">
                  <c:v>44768</c:v>
                </c:pt>
                <c:pt idx="4016">
                  <c:v>44769</c:v>
                </c:pt>
                <c:pt idx="4017">
                  <c:v>44770</c:v>
                </c:pt>
                <c:pt idx="4018">
                  <c:v>44771</c:v>
                </c:pt>
                <c:pt idx="4019">
                  <c:v>44772</c:v>
                </c:pt>
                <c:pt idx="4020">
                  <c:v>44773</c:v>
                </c:pt>
                <c:pt idx="4021">
                  <c:v>44774</c:v>
                </c:pt>
                <c:pt idx="4022">
                  <c:v>44775</c:v>
                </c:pt>
                <c:pt idx="4023">
                  <c:v>44776</c:v>
                </c:pt>
                <c:pt idx="4024">
                  <c:v>44777</c:v>
                </c:pt>
                <c:pt idx="4025">
                  <c:v>44778</c:v>
                </c:pt>
                <c:pt idx="4026">
                  <c:v>44779</c:v>
                </c:pt>
                <c:pt idx="4027">
                  <c:v>44780</c:v>
                </c:pt>
                <c:pt idx="4028">
                  <c:v>44781</c:v>
                </c:pt>
                <c:pt idx="4029">
                  <c:v>44782</c:v>
                </c:pt>
                <c:pt idx="4030">
                  <c:v>44783</c:v>
                </c:pt>
                <c:pt idx="4031">
                  <c:v>44784</c:v>
                </c:pt>
                <c:pt idx="4032">
                  <c:v>44785</c:v>
                </c:pt>
                <c:pt idx="4033">
                  <c:v>44786</c:v>
                </c:pt>
                <c:pt idx="4034">
                  <c:v>44787</c:v>
                </c:pt>
                <c:pt idx="4035">
                  <c:v>44788</c:v>
                </c:pt>
                <c:pt idx="4036">
                  <c:v>44789</c:v>
                </c:pt>
                <c:pt idx="4037">
                  <c:v>44790</c:v>
                </c:pt>
                <c:pt idx="4038">
                  <c:v>44791</c:v>
                </c:pt>
                <c:pt idx="4039">
                  <c:v>44792</c:v>
                </c:pt>
                <c:pt idx="4040">
                  <c:v>44793</c:v>
                </c:pt>
                <c:pt idx="4041">
                  <c:v>44794</c:v>
                </c:pt>
                <c:pt idx="4042">
                  <c:v>44795</c:v>
                </c:pt>
                <c:pt idx="4043">
                  <c:v>44796</c:v>
                </c:pt>
                <c:pt idx="4044">
                  <c:v>44797</c:v>
                </c:pt>
                <c:pt idx="4045">
                  <c:v>44798</c:v>
                </c:pt>
                <c:pt idx="4046">
                  <c:v>44799</c:v>
                </c:pt>
                <c:pt idx="4047">
                  <c:v>44800</c:v>
                </c:pt>
                <c:pt idx="4048">
                  <c:v>44801</c:v>
                </c:pt>
                <c:pt idx="4049">
                  <c:v>44802</c:v>
                </c:pt>
                <c:pt idx="4050">
                  <c:v>44803</c:v>
                </c:pt>
                <c:pt idx="4051">
                  <c:v>44804</c:v>
                </c:pt>
                <c:pt idx="4052">
                  <c:v>44805</c:v>
                </c:pt>
                <c:pt idx="4053">
                  <c:v>44806</c:v>
                </c:pt>
                <c:pt idx="4054">
                  <c:v>44807</c:v>
                </c:pt>
                <c:pt idx="4055">
                  <c:v>44808</c:v>
                </c:pt>
                <c:pt idx="4056">
                  <c:v>44809</c:v>
                </c:pt>
                <c:pt idx="4057">
                  <c:v>44810</c:v>
                </c:pt>
                <c:pt idx="4058">
                  <c:v>44811</c:v>
                </c:pt>
                <c:pt idx="4059">
                  <c:v>44812</c:v>
                </c:pt>
                <c:pt idx="4060">
                  <c:v>44813</c:v>
                </c:pt>
                <c:pt idx="4061">
                  <c:v>44814</c:v>
                </c:pt>
                <c:pt idx="4062">
                  <c:v>44815</c:v>
                </c:pt>
                <c:pt idx="4063">
                  <c:v>44816</c:v>
                </c:pt>
                <c:pt idx="4064">
                  <c:v>44817</c:v>
                </c:pt>
                <c:pt idx="4065">
                  <c:v>44818</c:v>
                </c:pt>
                <c:pt idx="4066">
                  <c:v>44819</c:v>
                </c:pt>
                <c:pt idx="4067">
                  <c:v>44820</c:v>
                </c:pt>
                <c:pt idx="4068">
                  <c:v>44821</c:v>
                </c:pt>
                <c:pt idx="4069">
                  <c:v>44822</c:v>
                </c:pt>
                <c:pt idx="4070">
                  <c:v>44823</c:v>
                </c:pt>
                <c:pt idx="4071">
                  <c:v>44824</c:v>
                </c:pt>
                <c:pt idx="4072">
                  <c:v>44825</c:v>
                </c:pt>
                <c:pt idx="4073">
                  <c:v>44826</c:v>
                </c:pt>
                <c:pt idx="4074">
                  <c:v>44827</c:v>
                </c:pt>
                <c:pt idx="4075">
                  <c:v>44828</c:v>
                </c:pt>
                <c:pt idx="4076">
                  <c:v>44829</c:v>
                </c:pt>
                <c:pt idx="4077">
                  <c:v>44830</c:v>
                </c:pt>
                <c:pt idx="4078">
                  <c:v>44831</c:v>
                </c:pt>
                <c:pt idx="4079">
                  <c:v>44832</c:v>
                </c:pt>
                <c:pt idx="4080">
                  <c:v>44833</c:v>
                </c:pt>
                <c:pt idx="4081">
                  <c:v>44834</c:v>
                </c:pt>
                <c:pt idx="4082">
                  <c:v>44835</c:v>
                </c:pt>
                <c:pt idx="4083">
                  <c:v>44836</c:v>
                </c:pt>
                <c:pt idx="4084">
                  <c:v>44837</c:v>
                </c:pt>
                <c:pt idx="4085">
                  <c:v>44838</c:v>
                </c:pt>
                <c:pt idx="4086">
                  <c:v>44839</c:v>
                </c:pt>
                <c:pt idx="4087">
                  <c:v>44840</c:v>
                </c:pt>
                <c:pt idx="4088">
                  <c:v>44841</c:v>
                </c:pt>
                <c:pt idx="4089">
                  <c:v>44842</c:v>
                </c:pt>
                <c:pt idx="4090">
                  <c:v>44843</c:v>
                </c:pt>
                <c:pt idx="4091">
                  <c:v>44844</c:v>
                </c:pt>
                <c:pt idx="4092">
                  <c:v>44845</c:v>
                </c:pt>
                <c:pt idx="4093">
                  <c:v>44846</c:v>
                </c:pt>
                <c:pt idx="4094">
                  <c:v>44847</c:v>
                </c:pt>
                <c:pt idx="4095">
                  <c:v>44848</c:v>
                </c:pt>
                <c:pt idx="4096">
                  <c:v>44849</c:v>
                </c:pt>
                <c:pt idx="4097">
                  <c:v>44850</c:v>
                </c:pt>
                <c:pt idx="4098">
                  <c:v>44851</c:v>
                </c:pt>
                <c:pt idx="4099">
                  <c:v>44852</c:v>
                </c:pt>
                <c:pt idx="4100">
                  <c:v>44853</c:v>
                </c:pt>
                <c:pt idx="4101">
                  <c:v>44854</c:v>
                </c:pt>
                <c:pt idx="4102">
                  <c:v>44855</c:v>
                </c:pt>
                <c:pt idx="4103">
                  <c:v>44856</c:v>
                </c:pt>
                <c:pt idx="4104">
                  <c:v>44857</c:v>
                </c:pt>
                <c:pt idx="4105">
                  <c:v>44858</c:v>
                </c:pt>
                <c:pt idx="4106">
                  <c:v>44859</c:v>
                </c:pt>
                <c:pt idx="4107">
                  <c:v>44860</c:v>
                </c:pt>
                <c:pt idx="4108">
                  <c:v>44861</c:v>
                </c:pt>
                <c:pt idx="4109">
                  <c:v>44862</c:v>
                </c:pt>
                <c:pt idx="4110">
                  <c:v>44863</c:v>
                </c:pt>
                <c:pt idx="4111">
                  <c:v>44864</c:v>
                </c:pt>
                <c:pt idx="4112">
                  <c:v>44865</c:v>
                </c:pt>
                <c:pt idx="4113">
                  <c:v>44866</c:v>
                </c:pt>
                <c:pt idx="4114">
                  <c:v>44867</c:v>
                </c:pt>
                <c:pt idx="4115">
                  <c:v>44868</c:v>
                </c:pt>
                <c:pt idx="4116">
                  <c:v>44869</c:v>
                </c:pt>
                <c:pt idx="4117">
                  <c:v>44870</c:v>
                </c:pt>
                <c:pt idx="4118">
                  <c:v>44871</c:v>
                </c:pt>
                <c:pt idx="4119">
                  <c:v>44872</c:v>
                </c:pt>
                <c:pt idx="4120">
                  <c:v>44873</c:v>
                </c:pt>
                <c:pt idx="4121">
                  <c:v>44874</c:v>
                </c:pt>
                <c:pt idx="4122">
                  <c:v>44875</c:v>
                </c:pt>
                <c:pt idx="4123">
                  <c:v>44876</c:v>
                </c:pt>
                <c:pt idx="4124">
                  <c:v>44877</c:v>
                </c:pt>
                <c:pt idx="4125">
                  <c:v>44878</c:v>
                </c:pt>
                <c:pt idx="4126">
                  <c:v>44879</c:v>
                </c:pt>
                <c:pt idx="4127">
                  <c:v>44880</c:v>
                </c:pt>
                <c:pt idx="4128">
                  <c:v>44881</c:v>
                </c:pt>
                <c:pt idx="4129">
                  <c:v>44882</c:v>
                </c:pt>
                <c:pt idx="4130">
                  <c:v>44883</c:v>
                </c:pt>
                <c:pt idx="4131">
                  <c:v>44884</c:v>
                </c:pt>
                <c:pt idx="4132">
                  <c:v>44885</c:v>
                </c:pt>
                <c:pt idx="4133">
                  <c:v>44886</c:v>
                </c:pt>
                <c:pt idx="4134">
                  <c:v>44887</c:v>
                </c:pt>
                <c:pt idx="4135">
                  <c:v>44888</c:v>
                </c:pt>
                <c:pt idx="4136">
                  <c:v>44889</c:v>
                </c:pt>
                <c:pt idx="4137">
                  <c:v>44890</c:v>
                </c:pt>
                <c:pt idx="4138">
                  <c:v>44891</c:v>
                </c:pt>
                <c:pt idx="4139">
                  <c:v>44892</c:v>
                </c:pt>
                <c:pt idx="4140">
                  <c:v>44893</c:v>
                </c:pt>
                <c:pt idx="4141">
                  <c:v>44894</c:v>
                </c:pt>
                <c:pt idx="4142">
                  <c:v>44895</c:v>
                </c:pt>
                <c:pt idx="4143">
                  <c:v>44896</c:v>
                </c:pt>
                <c:pt idx="4144">
                  <c:v>44897</c:v>
                </c:pt>
                <c:pt idx="4145">
                  <c:v>44898</c:v>
                </c:pt>
                <c:pt idx="4146">
                  <c:v>44899</c:v>
                </c:pt>
                <c:pt idx="4147">
                  <c:v>44900</c:v>
                </c:pt>
                <c:pt idx="4148">
                  <c:v>44901</c:v>
                </c:pt>
                <c:pt idx="4149">
                  <c:v>44902</c:v>
                </c:pt>
                <c:pt idx="4150">
                  <c:v>44903</c:v>
                </c:pt>
                <c:pt idx="4151">
                  <c:v>44904</c:v>
                </c:pt>
                <c:pt idx="4152">
                  <c:v>44905</c:v>
                </c:pt>
                <c:pt idx="4153">
                  <c:v>44906</c:v>
                </c:pt>
                <c:pt idx="4154">
                  <c:v>44907</c:v>
                </c:pt>
                <c:pt idx="4155">
                  <c:v>44908</c:v>
                </c:pt>
                <c:pt idx="4156">
                  <c:v>44909</c:v>
                </c:pt>
                <c:pt idx="4157">
                  <c:v>44910</c:v>
                </c:pt>
                <c:pt idx="4158">
                  <c:v>44911</c:v>
                </c:pt>
                <c:pt idx="4159">
                  <c:v>44912</c:v>
                </c:pt>
                <c:pt idx="4160">
                  <c:v>44913</c:v>
                </c:pt>
                <c:pt idx="4161">
                  <c:v>44914</c:v>
                </c:pt>
                <c:pt idx="4162">
                  <c:v>44915</c:v>
                </c:pt>
                <c:pt idx="4163">
                  <c:v>44916</c:v>
                </c:pt>
                <c:pt idx="4164">
                  <c:v>44917</c:v>
                </c:pt>
                <c:pt idx="4165">
                  <c:v>44918</c:v>
                </c:pt>
                <c:pt idx="4166">
                  <c:v>44919</c:v>
                </c:pt>
                <c:pt idx="4167">
                  <c:v>44920</c:v>
                </c:pt>
                <c:pt idx="4168">
                  <c:v>44921</c:v>
                </c:pt>
                <c:pt idx="4169">
                  <c:v>44922</c:v>
                </c:pt>
                <c:pt idx="4170">
                  <c:v>44923</c:v>
                </c:pt>
                <c:pt idx="4171">
                  <c:v>44924</c:v>
                </c:pt>
                <c:pt idx="4172">
                  <c:v>44925</c:v>
                </c:pt>
                <c:pt idx="4173">
                  <c:v>44926</c:v>
                </c:pt>
                <c:pt idx="4174">
                  <c:v>44927</c:v>
                </c:pt>
                <c:pt idx="4175">
                  <c:v>44928</c:v>
                </c:pt>
                <c:pt idx="4176">
                  <c:v>44929</c:v>
                </c:pt>
                <c:pt idx="4177">
                  <c:v>44930</c:v>
                </c:pt>
                <c:pt idx="4178">
                  <c:v>44931</c:v>
                </c:pt>
                <c:pt idx="4179">
                  <c:v>44932</c:v>
                </c:pt>
                <c:pt idx="4180">
                  <c:v>44933</c:v>
                </c:pt>
                <c:pt idx="4181">
                  <c:v>44934</c:v>
                </c:pt>
                <c:pt idx="4182">
                  <c:v>44935</c:v>
                </c:pt>
                <c:pt idx="4183">
                  <c:v>44936</c:v>
                </c:pt>
                <c:pt idx="4184">
                  <c:v>44937</c:v>
                </c:pt>
                <c:pt idx="4185">
                  <c:v>44938</c:v>
                </c:pt>
                <c:pt idx="4186">
                  <c:v>44939</c:v>
                </c:pt>
                <c:pt idx="4187">
                  <c:v>44940</c:v>
                </c:pt>
                <c:pt idx="4188">
                  <c:v>44941</c:v>
                </c:pt>
                <c:pt idx="4189">
                  <c:v>44942</c:v>
                </c:pt>
                <c:pt idx="4190">
                  <c:v>44943</c:v>
                </c:pt>
                <c:pt idx="4191">
                  <c:v>44944</c:v>
                </c:pt>
                <c:pt idx="4192">
                  <c:v>44945</c:v>
                </c:pt>
                <c:pt idx="4193">
                  <c:v>44946</c:v>
                </c:pt>
                <c:pt idx="4194">
                  <c:v>44947</c:v>
                </c:pt>
                <c:pt idx="4195">
                  <c:v>44948</c:v>
                </c:pt>
                <c:pt idx="4196">
                  <c:v>44949</c:v>
                </c:pt>
                <c:pt idx="4197">
                  <c:v>44950</c:v>
                </c:pt>
                <c:pt idx="4198">
                  <c:v>44951</c:v>
                </c:pt>
                <c:pt idx="4199">
                  <c:v>44952</c:v>
                </c:pt>
                <c:pt idx="4200">
                  <c:v>44953</c:v>
                </c:pt>
                <c:pt idx="4201">
                  <c:v>44954</c:v>
                </c:pt>
                <c:pt idx="4202">
                  <c:v>44955</c:v>
                </c:pt>
                <c:pt idx="4203">
                  <c:v>44956</c:v>
                </c:pt>
                <c:pt idx="4204">
                  <c:v>44957</c:v>
                </c:pt>
                <c:pt idx="4205">
                  <c:v>44958</c:v>
                </c:pt>
                <c:pt idx="4206">
                  <c:v>44959</c:v>
                </c:pt>
                <c:pt idx="4207">
                  <c:v>44960</c:v>
                </c:pt>
                <c:pt idx="4208">
                  <c:v>44961</c:v>
                </c:pt>
                <c:pt idx="4209">
                  <c:v>44962</c:v>
                </c:pt>
                <c:pt idx="4210">
                  <c:v>44963</c:v>
                </c:pt>
                <c:pt idx="4211">
                  <c:v>44964</c:v>
                </c:pt>
                <c:pt idx="4212">
                  <c:v>44965</c:v>
                </c:pt>
                <c:pt idx="4213">
                  <c:v>44966</c:v>
                </c:pt>
                <c:pt idx="4214">
                  <c:v>44967</c:v>
                </c:pt>
                <c:pt idx="4215">
                  <c:v>44968</c:v>
                </c:pt>
                <c:pt idx="4216">
                  <c:v>44969</c:v>
                </c:pt>
                <c:pt idx="4217">
                  <c:v>44970</c:v>
                </c:pt>
                <c:pt idx="4218">
                  <c:v>44971</c:v>
                </c:pt>
                <c:pt idx="4219">
                  <c:v>44972</c:v>
                </c:pt>
                <c:pt idx="4220">
                  <c:v>44973</c:v>
                </c:pt>
                <c:pt idx="4221">
                  <c:v>44974</c:v>
                </c:pt>
                <c:pt idx="4222">
                  <c:v>44975</c:v>
                </c:pt>
                <c:pt idx="4223">
                  <c:v>44976</c:v>
                </c:pt>
                <c:pt idx="4224">
                  <c:v>44977</c:v>
                </c:pt>
                <c:pt idx="4225">
                  <c:v>44978</c:v>
                </c:pt>
                <c:pt idx="4226">
                  <c:v>44979</c:v>
                </c:pt>
                <c:pt idx="4227">
                  <c:v>44980</c:v>
                </c:pt>
                <c:pt idx="4228">
                  <c:v>44981</c:v>
                </c:pt>
                <c:pt idx="4229">
                  <c:v>44982</c:v>
                </c:pt>
                <c:pt idx="4230">
                  <c:v>44983</c:v>
                </c:pt>
                <c:pt idx="4231">
                  <c:v>44984</c:v>
                </c:pt>
                <c:pt idx="4232">
                  <c:v>44985</c:v>
                </c:pt>
                <c:pt idx="4233">
                  <c:v>44986</c:v>
                </c:pt>
                <c:pt idx="4234">
                  <c:v>44987</c:v>
                </c:pt>
                <c:pt idx="4235">
                  <c:v>44988</c:v>
                </c:pt>
                <c:pt idx="4236">
                  <c:v>44989</c:v>
                </c:pt>
                <c:pt idx="4237">
                  <c:v>44990</c:v>
                </c:pt>
                <c:pt idx="4238">
                  <c:v>44991</c:v>
                </c:pt>
                <c:pt idx="4239">
                  <c:v>44992</c:v>
                </c:pt>
                <c:pt idx="4240">
                  <c:v>44993</c:v>
                </c:pt>
                <c:pt idx="4241">
                  <c:v>44994</c:v>
                </c:pt>
                <c:pt idx="4242">
                  <c:v>44995</c:v>
                </c:pt>
                <c:pt idx="4243">
                  <c:v>44996</c:v>
                </c:pt>
                <c:pt idx="4244">
                  <c:v>44997</c:v>
                </c:pt>
                <c:pt idx="4245">
                  <c:v>44998</c:v>
                </c:pt>
                <c:pt idx="4246">
                  <c:v>44999</c:v>
                </c:pt>
                <c:pt idx="4247">
                  <c:v>45000</c:v>
                </c:pt>
                <c:pt idx="4248">
                  <c:v>45001</c:v>
                </c:pt>
                <c:pt idx="4249">
                  <c:v>45002</c:v>
                </c:pt>
                <c:pt idx="4250">
                  <c:v>45003</c:v>
                </c:pt>
                <c:pt idx="4251">
                  <c:v>45004</c:v>
                </c:pt>
                <c:pt idx="4252">
                  <c:v>45005</c:v>
                </c:pt>
                <c:pt idx="4253">
                  <c:v>45006</c:v>
                </c:pt>
                <c:pt idx="4254">
                  <c:v>45007</c:v>
                </c:pt>
                <c:pt idx="4255">
                  <c:v>45008</c:v>
                </c:pt>
                <c:pt idx="4256">
                  <c:v>45009</c:v>
                </c:pt>
                <c:pt idx="4257">
                  <c:v>45010</c:v>
                </c:pt>
                <c:pt idx="4258">
                  <c:v>45011</c:v>
                </c:pt>
                <c:pt idx="4259">
                  <c:v>45012</c:v>
                </c:pt>
                <c:pt idx="4260">
                  <c:v>45013</c:v>
                </c:pt>
                <c:pt idx="4261">
                  <c:v>45014</c:v>
                </c:pt>
                <c:pt idx="4262">
                  <c:v>45015</c:v>
                </c:pt>
                <c:pt idx="4263">
                  <c:v>45016</c:v>
                </c:pt>
                <c:pt idx="4264">
                  <c:v>45017</c:v>
                </c:pt>
                <c:pt idx="4265">
                  <c:v>45018</c:v>
                </c:pt>
                <c:pt idx="4266">
                  <c:v>45019</c:v>
                </c:pt>
                <c:pt idx="4267">
                  <c:v>45020</c:v>
                </c:pt>
                <c:pt idx="4268">
                  <c:v>45021</c:v>
                </c:pt>
                <c:pt idx="4269">
                  <c:v>45022</c:v>
                </c:pt>
                <c:pt idx="4270">
                  <c:v>45023</c:v>
                </c:pt>
                <c:pt idx="4271">
                  <c:v>45024</c:v>
                </c:pt>
                <c:pt idx="4272">
                  <c:v>45025</c:v>
                </c:pt>
                <c:pt idx="4273">
                  <c:v>45026</c:v>
                </c:pt>
                <c:pt idx="4274">
                  <c:v>45027</c:v>
                </c:pt>
                <c:pt idx="4275">
                  <c:v>45028</c:v>
                </c:pt>
                <c:pt idx="4276">
                  <c:v>45029</c:v>
                </c:pt>
                <c:pt idx="4277">
                  <c:v>45030</c:v>
                </c:pt>
                <c:pt idx="4278">
                  <c:v>45031</c:v>
                </c:pt>
                <c:pt idx="4279">
                  <c:v>45032</c:v>
                </c:pt>
                <c:pt idx="4280">
                  <c:v>45033</c:v>
                </c:pt>
                <c:pt idx="4281">
                  <c:v>45034</c:v>
                </c:pt>
                <c:pt idx="4282">
                  <c:v>45035</c:v>
                </c:pt>
                <c:pt idx="4283">
                  <c:v>45036</c:v>
                </c:pt>
                <c:pt idx="4284">
                  <c:v>45037</c:v>
                </c:pt>
                <c:pt idx="4285">
                  <c:v>45038</c:v>
                </c:pt>
                <c:pt idx="4286">
                  <c:v>45039</c:v>
                </c:pt>
                <c:pt idx="4287">
                  <c:v>45040</c:v>
                </c:pt>
                <c:pt idx="4288">
                  <c:v>45041</c:v>
                </c:pt>
                <c:pt idx="4289">
                  <c:v>45042</c:v>
                </c:pt>
                <c:pt idx="4290">
                  <c:v>45043</c:v>
                </c:pt>
                <c:pt idx="4291">
                  <c:v>45044</c:v>
                </c:pt>
                <c:pt idx="4292">
                  <c:v>45045</c:v>
                </c:pt>
                <c:pt idx="4293">
                  <c:v>45046</c:v>
                </c:pt>
                <c:pt idx="4294">
                  <c:v>45047</c:v>
                </c:pt>
                <c:pt idx="4295">
                  <c:v>45048</c:v>
                </c:pt>
                <c:pt idx="4296">
                  <c:v>45049</c:v>
                </c:pt>
                <c:pt idx="4297">
                  <c:v>45050</c:v>
                </c:pt>
                <c:pt idx="4298">
                  <c:v>45051</c:v>
                </c:pt>
                <c:pt idx="4299">
                  <c:v>45052</c:v>
                </c:pt>
                <c:pt idx="4300">
                  <c:v>45053</c:v>
                </c:pt>
                <c:pt idx="4301">
                  <c:v>45054</c:v>
                </c:pt>
                <c:pt idx="4302">
                  <c:v>45055</c:v>
                </c:pt>
                <c:pt idx="4303">
                  <c:v>45056</c:v>
                </c:pt>
                <c:pt idx="4304">
                  <c:v>45057</c:v>
                </c:pt>
                <c:pt idx="4305">
                  <c:v>45058</c:v>
                </c:pt>
                <c:pt idx="4306">
                  <c:v>45059</c:v>
                </c:pt>
                <c:pt idx="4307">
                  <c:v>45060</c:v>
                </c:pt>
                <c:pt idx="4308">
                  <c:v>45061</c:v>
                </c:pt>
                <c:pt idx="4309">
                  <c:v>45062</c:v>
                </c:pt>
                <c:pt idx="4310">
                  <c:v>45063</c:v>
                </c:pt>
                <c:pt idx="4311">
                  <c:v>45064</c:v>
                </c:pt>
                <c:pt idx="4312">
                  <c:v>45065</c:v>
                </c:pt>
                <c:pt idx="4313">
                  <c:v>45066</c:v>
                </c:pt>
                <c:pt idx="4314">
                  <c:v>45067</c:v>
                </c:pt>
                <c:pt idx="4315">
                  <c:v>45068</c:v>
                </c:pt>
                <c:pt idx="4316">
                  <c:v>45069</c:v>
                </c:pt>
                <c:pt idx="4317">
                  <c:v>45070</c:v>
                </c:pt>
                <c:pt idx="4318">
                  <c:v>45071</c:v>
                </c:pt>
                <c:pt idx="4319">
                  <c:v>45072</c:v>
                </c:pt>
                <c:pt idx="4320">
                  <c:v>45073</c:v>
                </c:pt>
                <c:pt idx="4321">
                  <c:v>45074</c:v>
                </c:pt>
                <c:pt idx="4322">
                  <c:v>45075</c:v>
                </c:pt>
                <c:pt idx="4323">
                  <c:v>45076</c:v>
                </c:pt>
                <c:pt idx="4324">
                  <c:v>45077</c:v>
                </c:pt>
                <c:pt idx="4325">
                  <c:v>45078</c:v>
                </c:pt>
                <c:pt idx="4326">
                  <c:v>45079</c:v>
                </c:pt>
                <c:pt idx="4327">
                  <c:v>45080</c:v>
                </c:pt>
                <c:pt idx="4328">
                  <c:v>45081</c:v>
                </c:pt>
                <c:pt idx="4329">
                  <c:v>45082</c:v>
                </c:pt>
                <c:pt idx="4330">
                  <c:v>45083</c:v>
                </c:pt>
                <c:pt idx="4331">
                  <c:v>45084</c:v>
                </c:pt>
                <c:pt idx="4332">
                  <c:v>45085</c:v>
                </c:pt>
                <c:pt idx="4333">
                  <c:v>45086</c:v>
                </c:pt>
                <c:pt idx="4334">
                  <c:v>45087</c:v>
                </c:pt>
                <c:pt idx="4335">
                  <c:v>45088</c:v>
                </c:pt>
                <c:pt idx="4336">
                  <c:v>45089</c:v>
                </c:pt>
                <c:pt idx="4337">
                  <c:v>45090</c:v>
                </c:pt>
                <c:pt idx="4338">
                  <c:v>45091</c:v>
                </c:pt>
                <c:pt idx="4339">
                  <c:v>45092</c:v>
                </c:pt>
                <c:pt idx="4340">
                  <c:v>45093</c:v>
                </c:pt>
                <c:pt idx="4341">
                  <c:v>45094</c:v>
                </c:pt>
                <c:pt idx="4342">
                  <c:v>45095</c:v>
                </c:pt>
                <c:pt idx="4343">
                  <c:v>45096</c:v>
                </c:pt>
                <c:pt idx="4344">
                  <c:v>45097</c:v>
                </c:pt>
                <c:pt idx="4345">
                  <c:v>45098</c:v>
                </c:pt>
                <c:pt idx="4346">
                  <c:v>45099</c:v>
                </c:pt>
                <c:pt idx="4347">
                  <c:v>45100</c:v>
                </c:pt>
                <c:pt idx="4348">
                  <c:v>45101</c:v>
                </c:pt>
                <c:pt idx="4349">
                  <c:v>45102</c:v>
                </c:pt>
                <c:pt idx="4350">
                  <c:v>45103</c:v>
                </c:pt>
                <c:pt idx="4351">
                  <c:v>45104</c:v>
                </c:pt>
                <c:pt idx="4352">
                  <c:v>45105</c:v>
                </c:pt>
                <c:pt idx="4353">
                  <c:v>45106</c:v>
                </c:pt>
                <c:pt idx="4354">
                  <c:v>45107</c:v>
                </c:pt>
                <c:pt idx="4355">
                  <c:v>45108</c:v>
                </c:pt>
                <c:pt idx="4356">
                  <c:v>45109</c:v>
                </c:pt>
                <c:pt idx="4357">
                  <c:v>45110</c:v>
                </c:pt>
                <c:pt idx="4358">
                  <c:v>45111</c:v>
                </c:pt>
                <c:pt idx="4359">
                  <c:v>45112</c:v>
                </c:pt>
                <c:pt idx="4360">
                  <c:v>45113</c:v>
                </c:pt>
                <c:pt idx="4361">
                  <c:v>45114</c:v>
                </c:pt>
                <c:pt idx="4362">
                  <c:v>45115</c:v>
                </c:pt>
                <c:pt idx="4363">
                  <c:v>45116</c:v>
                </c:pt>
                <c:pt idx="4364">
                  <c:v>45117</c:v>
                </c:pt>
                <c:pt idx="4365">
                  <c:v>45118</c:v>
                </c:pt>
                <c:pt idx="4366">
                  <c:v>45119</c:v>
                </c:pt>
                <c:pt idx="4367">
                  <c:v>45120</c:v>
                </c:pt>
                <c:pt idx="4368">
                  <c:v>45121</c:v>
                </c:pt>
                <c:pt idx="4369">
                  <c:v>45122</c:v>
                </c:pt>
                <c:pt idx="4370">
                  <c:v>45123</c:v>
                </c:pt>
                <c:pt idx="4371">
                  <c:v>45124</c:v>
                </c:pt>
                <c:pt idx="4372">
                  <c:v>45125</c:v>
                </c:pt>
                <c:pt idx="4373">
                  <c:v>45126</c:v>
                </c:pt>
                <c:pt idx="4374">
                  <c:v>45127</c:v>
                </c:pt>
                <c:pt idx="4375">
                  <c:v>45128</c:v>
                </c:pt>
                <c:pt idx="4376">
                  <c:v>45129</c:v>
                </c:pt>
                <c:pt idx="4377">
                  <c:v>45130</c:v>
                </c:pt>
                <c:pt idx="4378">
                  <c:v>45131</c:v>
                </c:pt>
                <c:pt idx="4379">
                  <c:v>45132</c:v>
                </c:pt>
                <c:pt idx="4380">
                  <c:v>45133</c:v>
                </c:pt>
                <c:pt idx="4381">
                  <c:v>45134</c:v>
                </c:pt>
                <c:pt idx="4382">
                  <c:v>45135</c:v>
                </c:pt>
                <c:pt idx="4383">
                  <c:v>45136</c:v>
                </c:pt>
                <c:pt idx="4384">
                  <c:v>45137</c:v>
                </c:pt>
                <c:pt idx="4385">
                  <c:v>45138</c:v>
                </c:pt>
                <c:pt idx="4386">
                  <c:v>45139</c:v>
                </c:pt>
                <c:pt idx="4387">
                  <c:v>45140</c:v>
                </c:pt>
                <c:pt idx="4388">
                  <c:v>45141</c:v>
                </c:pt>
                <c:pt idx="4389">
                  <c:v>45142</c:v>
                </c:pt>
                <c:pt idx="4390">
                  <c:v>45143</c:v>
                </c:pt>
                <c:pt idx="4391">
                  <c:v>45144</c:v>
                </c:pt>
                <c:pt idx="4392">
                  <c:v>45145</c:v>
                </c:pt>
                <c:pt idx="4393">
                  <c:v>45146</c:v>
                </c:pt>
                <c:pt idx="4394">
                  <c:v>45147</c:v>
                </c:pt>
                <c:pt idx="4395">
                  <c:v>45148</c:v>
                </c:pt>
                <c:pt idx="4396">
                  <c:v>45149</c:v>
                </c:pt>
                <c:pt idx="4397">
                  <c:v>45150</c:v>
                </c:pt>
                <c:pt idx="4398">
                  <c:v>45151</c:v>
                </c:pt>
                <c:pt idx="4399">
                  <c:v>45152</c:v>
                </c:pt>
                <c:pt idx="4400">
                  <c:v>45153</c:v>
                </c:pt>
                <c:pt idx="4401">
                  <c:v>45154</c:v>
                </c:pt>
                <c:pt idx="4402">
                  <c:v>45155</c:v>
                </c:pt>
                <c:pt idx="4403">
                  <c:v>45156</c:v>
                </c:pt>
                <c:pt idx="4404">
                  <c:v>45157</c:v>
                </c:pt>
                <c:pt idx="4405">
                  <c:v>45158</c:v>
                </c:pt>
                <c:pt idx="4406">
                  <c:v>45159</c:v>
                </c:pt>
                <c:pt idx="4407">
                  <c:v>45160</c:v>
                </c:pt>
                <c:pt idx="4408">
                  <c:v>45161</c:v>
                </c:pt>
                <c:pt idx="4409">
                  <c:v>45162</c:v>
                </c:pt>
                <c:pt idx="4410">
                  <c:v>45163</c:v>
                </c:pt>
                <c:pt idx="4411">
                  <c:v>45164</c:v>
                </c:pt>
                <c:pt idx="4412">
                  <c:v>45165</c:v>
                </c:pt>
                <c:pt idx="4413">
                  <c:v>45166</c:v>
                </c:pt>
                <c:pt idx="4414">
                  <c:v>45167</c:v>
                </c:pt>
                <c:pt idx="4415">
                  <c:v>45168</c:v>
                </c:pt>
                <c:pt idx="4416">
                  <c:v>45169</c:v>
                </c:pt>
                <c:pt idx="4417">
                  <c:v>45170</c:v>
                </c:pt>
                <c:pt idx="4418">
                  <c:v>45171</c:v>
                </c:pt>
                <c:pt idx="4419">
                  <c:v>45172</c:v>
                </c:pt>
                <c:pt idx="4420">
                  <c:v>45173</c:v>
                </c:pt>
                <c:pt idx="4421">
                  <c:v>45174</c:v>
                </c:pt>
                <c:pt idx="4422">
                  <c:v>45175</c:v>
                </c:pt>
                <c:pt idx="4423">
                  <c:v>45176</c:v>
                </c:pt>
                <c:pt idx="4424">
                  <c:v>45177</c:v>
                </c:pt>
                <c:pt idx="4425">
                  <c:v>45178</c:v>
                </c:pt>
                <c:pt idx="4426">
                  <c:v>45179</c:v>
                </c:pt>
                <c:pt idx="4427">
                  <c:v>45180</c:v>
                </c:pt>
                <c:pt idx="4428">
                  <c:v>45181</c:v>
                </c:pt>
                <c:pt idx="4429">
                  <c:v>45182</c:v>
                </c:pt>
                <c:pt idx="4430">
                  <c:v>45183</c:v>
                </c:pt>
                <c:pt idx="4431">
                  <c:v>45184</c:v>
                </c:pt>
                <c:pt idx="4432">
                  <c:v>45185</c:v>
                </c:pt>
                <c:pt idx="4433">
                  <c:v>45186</c:v>
                </c:pt>
                <c:pt idx="4434">
                  <c:v>45187</c:v>
                </c:pt>
                <c:pt idx="4435">
                  <c:v>45188</c:v>
                </c:pt>
                <c:pt idx="4436">
                  <c:v>45189</c:v>
                </c:pt>
                <c:pt idx="4437">
                  <c:v>45190</c:v>
                </c:pt>
                <c:pt idx="4438">
                  <c:v>45191</c:v>
                </c:pt>
                <c:pt idx="4439">
                  <c:v>45192</c:v>
                </c:pt>
                <c:pt idx="4440">
                  <c:v>45193</c:v>
                </c:pt>
                <c:pt idx="4441">
                  <c:v>45194</c:v>
                </c:pt>
                <c:pt idx="4442">
                  <c:v>45195</c:v>
                </c:pt>
                <c:pt idx="4443">
                  <c:v>45196</c:v>
                </c:pt>
                <c:pt idx="4444">
                  <c:v>45197</c:v>
                </c:pt>
                <c:pt idx="4445">
                  <c:v>45198</c:v>
                </c:pt>
                <c:pt idx="4446">
                  <c:v>45199</c:v>
                </c:pt>
                <c:pt idx="4447">
                  <c:v>45200</c:v>
                </c:pt>
                <c:pt idx="4448">
                  <c:v>45201</c:v>
                </c:pt>
                <c:pt idx="4449">
                  <c:v>45202</c:v>
                </c:pt>
                <c:pt idx="4450">
                  <c:v>45203</c:v>
                </c:pt>
                <c:pt idx="4451">
                  <c:v>45204</c:v>
                </c:pt>
                <c:pt idx="4452">
                  <c:v>45205</c:v>
                </c:pt>
                <c:pt idx="4453">
                  <c:v>45206</c:v>
                </c:pt>
                <c:pt idx="4454">
                  <c:v>45207</c:v>
                </c:pt>
                <c:pt idx="4455">
                  <c:v>45208</c:v>
                </c:pt>
                <c:pt idx="4456">
                  <c:v>45209</c:v>
                </c:pt>
                <c:pt idx="4457">
                  <c:v>45210</c:v>
                </c:pt>
                <c:pt idx="4458">
                  <c:v>45211</c:v>
                </c:pt>
                <c:pt idx="4459">
                  <c:v>45212</c:v>
                </c:pt>
                <c:pt idx="4460">
                  <c:v>45213</c:v>
                </c:pt>
                <c:pt idx="4461">
                  <c:v>45214</c:v>
                </c:pt>
                <c:pt idx="4462">
                  <c:v>45215</c:v>
                </c:pt>
                <c:pt idx="4463">
                  <c:v>45216</c:v>
                </c:pt>
                <c:pt idx="4464">
                  <c:v>45217</c:v>
                </c:pt>
                <c:pt idx="4465">
                  <c:v>45218</c:v>
                </c:pt>
                <c:pt idx="4466">
                  <c:v>45219</c:v>
                </c:pt>
                <c:pt idx="4467">
                  <c:v>45220</c:v>
                </c:pt>
                <c:pt idx="4468">
                  <c:v>45221</c:v>
                </c:pt>
                <c:pt idx="4469">
                  <c:v>45222</c:v>
                </c:pt>
                <c:pt idx="4470">
                  <c:v>45223</c:v>
                </c:pt>
                <c:pt idx="4471">
                  <c:v>45224</c:v>
                </c:pt>
                <c:pt idx="4472">
                  <c:v>45225</c:v>
                </c:pt>
                <c:pt idx="4473">
                  <c:v>45226</c:v>
                </c:pt>
                <c:pt idx="4474">
                  <c:v>45227</c:v>
                </c:pt>
                <c:pt idx="4475">
                  <c:v>45228</c:v>
                </c:pt>
                <c:pt idx="4476">
                  <c:v>45229</c:v>
                </c:pt>
                <c:pt idx="4477">
                  <c:v>45230</c:v>
                </c:pt>
                <c:pt idx="4478">
                  <c:v>45231</c:v>
                </c:pt>
                <c:pt idx="4479">
                  <c:v>45232</c:v>
                </c:pt>
                <c:pt idx="4480">
                  <c:v>45233</c:v>
                </c:pt>
                <c:pt idx="4481">
                  <c:v>45234</c:v>
                </c:pt>
                <c:pt idx="4482">
                  <c:v>45235</c:v>
                </c:pt>
                <c:pt idx="4483">
                  <c:v>45236</c:v>
                </c:pt>
                <c:pt idx="4484">
                  <c:v>45237</c:v>
                </c:pt>
                <c:pt idx="4485">
                  <c:v>45238</c:v>
                </c:pt>
                <c:pt idx="4486">
                  <c:v>45239</c:v>
                </c:pt>
                <c:pt idx="4487">
                  <c:v>45240</c:v>
                </c:pt>
                <c:pt idx="4488">
                  <c:v>45241</c:v>
                </c:pt>
                <c:pt idx="4489">
                  <c:v>45242</c:v>
                </c:pt>
                <c:pt idx="4490">
                  <c:v>45243</c:v>
                </c:pt>
                <c:pt idx="4491">
                  <c:v>45244</c:v>
                </c:pt>
                <c:pt idx="4492">
                  <c:v>45245</c:v>
                </c:pt>
                <c:pt idx="4493">
                  <c:v>45246</c:v>
                </c:pt>
                <c:pt idx="4494">
                  <c:v>45247</c:v>
                </c:pt>
                <c:pt idx="4495">
                  <c:v>45248</c:v>
                </c:pt>
                <c:pt idx="4496">
                  <c:v>45249</c:v>
                </c:pt>
                <c:pt idx="4497">
                  <c:v>45250</c:v>
                </c:pt>
                <c:pt idx="4498">
                  <c:v>45251</c:v>
                </c:pt>
                <c:pt idx="4499">
                  <c:v>45252</c:v>
                </c:pt>
                <c:pt idx="4500">
                  <c:v>45253</c:v>
                </c:pt>
                <c:pt idx="4501">
                  <c:v>45254</c:v>
                </c:pt>
                <c:pt idx="4502">
                  <c:v>45255</c:v>
                </c:pt>
                <c:pt idx="4503">
                  <c:v>45256</c:v>
                </c:pt>
                <c:pt idx="4504">
                  <c:v>45257</c:v>
                </c:pt>
                <c:pt idx="4505">
                  <c:v>45258</c:v>
                </c:pt>
                <c:pt idx="4506">
                  <c:v>45259</c:v>
                </c:pt>
                <c:pt idx="4507">
                  <c:v>45260</c:v>
                </c:pt>
                <c:pt idx="4508">
                  <c:v>45261</c:v>
                </c:pt>
                <c:pt idx="4509">
                  <c:v>45262</c:v>
                </c:pt>
                <c:pt idx="4510">
                  <c:v>45263</c:v>
                </c:pt>
                <c:pt idx="4511">
                  <c:v>45264</c:v>
                </c:pt>
                <c:pt idx="4512">
                  <c:v>45265</c:v>
                </c:pt>
                <c:pt idx="4513">
                  <c:v>45266</c:v>
                </c:pt>
                <c:pt idx="4514">
                  <c:v>45267</c:v>
                </c:pt>
                <c:pt idx="4515">
                  <c:v>45268</c:v>
                </c:pt>
                <c:pt idx="4516">
                  <c:v>45269</c:v>
                </c:pt>
                <c:pt idx="4517">
                  <c:v>45270</c:v>
                </c:pt>
                <c:pt idx="4518">
                  <c:v>45271</c:v>
                </c:pt>
                <c:pt idx="4519">
                  <c:v>45272</c:v>
                </c:pt>
                <c:pt idx="4520">
                  <c:v>45273</c:v>
                </c:pt>
                <c:pt idx="4521">
                  <c:v>45274</c:v>
                </c:pt>
                <c:pt idx="4522">
                  <c:v>45275</c:v>
                </c:pt>
                <c:pt idx="4523">
                  <c:v>45276</c:v>
                </c:pt>
                <c:pt idx="4524">
                  <c:v>45277</c:v>
                </c:pt>
                <c:pt idx="4525">
                  <c:v>45278</c:v>
                </c:pt>
                <c:pt idx="4526">
                  <c:v>45279</c:v>
                </c:pt>
                <c:pt idx="4527">
                  <c:v>45280</c:v>
                </c:pt>
                <c:pt idx="4528">
                  <c:v>45281</c:v>
                </c:pt>
                <c:pt idx="4529">
                  <c:v>45282</c:v>
                </c:pt>
                <c:pt idx="4530">
                  <c:v>45283</c:v>
                </c:pt>
                <c:pt idx="4531">
                  <c:v>45284</c:v>
                </c:pt>
                <c:pt idx="4532">
                  <c:v>45285</c:v>
                </c:pt>
                <c:pt idx="4533">
                  <c:v>45286</c:v>
                </c:pt>
                <c:pt idx="4534">
                  <c:v>45287</c:v>
                </c:pt>
                <c:pt idx="4535">
                  <c:v>45288</c:v>
                </c:pt>
                <c:pt idx="4536">
                  <c:v>45289</c:v>
                </c:pt>
                <c:pt idx="4537">
                  <c:v>45290</c:v>
                </c:pt>
                <c:pt idx="4538">
                  <c:v>45291</c:v>
                </c:pt>
                <c:pt idx="4539">
                  <c:v>45292</c:v>
                </c:pt>
                <c:pt idx="4540">
                  <c:v>45293</c:v>
                </c:pt>
                <c:pt idx="4541">
                  <c:v>45294</c:v>
                </c:pt>
                <c:pt idx="4542">
                  <c:v>45295</c:v>
                </c:pt>
                <c:pt idx="4543">
                  <c:v>45296</c:v>
                </c:pt>
                <c:pt idx="4544">
                  <c:v>45297</c:v>
                </c:pt>
                <c:pt idx="4545">
                  <c:v>45298</c:v>
                </c:pt>
                <c:pt idx="4546">
                  <c:v>45299</c:v>
                </c:pt>
                <c:pt idx="4547">
                  <c:v>45300</c:v>
                </c:pt>
                <c:pt idx="4548">
                  <c:v>45301</c:v>
                </c:pt>
                <c:pt idx="4549">
                  <c:v>45302</c:v>
                </c:pt>
                <c:pt idx="4550">
                  <c:v>45303</c:v>
                </c:pt>
                <c:pt idx="4551">
                  <c:v>45304</c:v>
                </c:pt>
                <c:pt idx="4552">
                  <c:v>45305</c:v>
                </c:pt>
                <c:pt idx="4553">
                  <c:v>45306</c:v>
                </c:pt>
                <c:pt idx="4554">
                  <c:v>45307</c:v>
                </c:pt>
                <c:pt idx="4555">
                  <c:v>45308</c:v>
                </c:pt>
                <c:pt idx="4556">
                  <c:v>45309</c:v>
                </c:pt>
                <c:pt idx="4557">
                  <c:v>45310</c:v>
                </c:pt>
                <c:pt idx="4558">
                  <c:v>45311</c:v>
                </c:pt>
                <c:pt idx="4559">
                  <c:v>45312</c:v>
                </c:pt>
                <c:pt idx="4560">
                  <c:v>45313</c:v>
                </c:pt>
                <c:pt idx="4561">
                  <c:v>45314</c:v>
                </c:pt>
                <c:pt idx="4562">
                  <c:v>45315</c:v>
                </c:pt>
                <c:pt idx="4563">
                  <c:v>45316</c:v>
                </c:pt>
                <c:pt idx="4564">
                  <c:v>45317</c:v>
                </c:pt>
                <c:pt idx="4565">
                  <c:v>45318</c:v>
                </c:pt>
                <c:pt idx="4566">
                  <c:v>45319</c:v>
                </c:pt>
                <c:pt idx="4567">
                  <c:v>45320</c:v>
                </c:pt>
                <c:pt idx="4568">
                  <c:v>45321</c:v>
                </c:pt>
                <c:pt idx="4569">
                  <c:v>45322</c:v>
                </c:pt>
                <c:pt idx="4570">
                  <c:v>45323</c:v>
                </c:pt>
                <c:pt idx="4571">
                  <c:v>45324</c:v>
                </c:pt>
                <c:pt idx="4572">
                  <c:v>45325</c:v>
                </c:pt>
                <c:pt idx="4573">
                  <c:v>45326</c:v>
                </c:pt>
                <c:pt idx="4574">
                  <c:v>45327</c:v>
                </c:pt>
                <c:pt idx="4575">
                  <c:v>45328</c:v>
                </c:pt>
                <c:pt idx="4576">
                  <c:v>45329</c:v>
                </c:pt>
                <c:pt idx="4577">
                  <c:v>45330</c:v>
                </c:pt>
                <c:pt idx="4578">
                  <c:v>45331</c:v>
                </c:pt>
                <c:pt idx="4579">
                  <c:v>45332</c:v>
                </c:pt>
                <c:pt idx="4580">
                  <c:v>45333</c:v>
                </c:pt>
                <c:pt idx="4581">
                  <c:v>45334</c:v>
                </c:pt>
                <c:pt idx="4582">
                  <c:v>45335</c:v>
                </c:pt>
                <c:pt idx="4583">
                  <c:v>45336</c:v>
                </c:pt>
                <c:pt idx="4584">
                  <c:v>45337</c:v>
                </c:pt>
                <c:pt idx="4585">
                  <c:v>45338</c:v>
                </c:pt>
                <c:pt idx="4586">
                  <c:v>45339</c:v>
                </c:pt>
                <c:pt idx="4587">
                  <c:v>45340</c:v>
                </c:pt>
                <c:pt idx="4588">
                  <c:v>45341</c:v>
                </c:pt>
                <c:pt idx="4589">
                  <c:v>45342</c:v>
                </c:pt>
                <c:pt idx="4590">
                  <c:v>45343</c:v>
                </c:pt>
                <c:pt idx="4591">
                  <c:v>45344</c:v>
                </c:pt>
                <c:pt idx="4592">
                  <c:v>45345</c:v>
                </c:pt>
                <c:pt idx="4593">
                  <c:v>45346</c:v>
                </c:pt>
                <c:pt idx="4594">
                  <c:v>45347</c:v>
                </c:pt>
                <c:pt idx="4595">
                  <c:v>45348</c:v>
                </c:pt>
                <c:pt idx="4596">
                  <c:v>45349</c:v>
                </c:pt>
                <c:pt idx="4597">
                  <c:v>45350</c:v>
                </c:pt>
                <c:pt idx="4598">
                  <c:v>45351</c:v>
                </c:pt>
                <c:pt idx="4599">
                  <c:v>45352</c:v>
                </c:pt>
                <c:pt idx="4600">
                  <c:v>45353</c:v>
                </c:pt>
                <c:pt idx="4601">
                  <c:v>45354</c:v>
                </c:pt>
                <c:pt idx="4602">
                  <c:v>45355</c:v>
                </c:pt>
                <c:pt idx="4603">
                  <c:v>45356</c:v>
                </c:pt>
                <c:pt idx="4604">
                  <c:v>45357</c:v>
                </c:pt>
                <c:pt idx="4605">
                  <c:v>45358</c:v>
                </c:pt>
                <c:pt idx="4606">
                  <c:v>45359</c:v>
                </c:pt>
                <c:pt idx="4607">
                  <c:v>45360</c:v>
                </c:pt>
                <c:pt idx="4608">
                  <c:v>45361</c:v>
                </c:pt>
                <c:pt idx="4609">
                  <c:v>45362</c:v>
                </c:pt>
                <c:pt idx="4610">
                  <c:v>45363</c:v>
                </c:pt>
                <c:pt idx="4611">
                  <c:v>45364</c:v>
                </c:pt>
                <c:pt idx="4612">
                  <c:v>45365</c:v>
                </c:pt>
                <c:pt idx="4613">
                  <c:v>45366</c:v>
                </c:pt>
                <c:pt idx="4614">
                  <c:v>45367</c:v>
                </c:pt>
                <c:pt idx="4615">
                  <c:v>45368</c:v>
                </c:pt>
                <c:pt idx="4616">
                  <c:v>45369</c:v>
                </c:pt>
                <c:pt idx="4617">
                  <c:v>45370</c:v>
                </c:pt>
                <c:pt idx="4618">
                  <c:v>45371</c:v>
                </c:pt>
                <c:pt idx="4619">
                  <c:v>45372</c:v>
                </c:pt>
                <c:pt idx="4620">
                  <c:v>45373</c:v>
                </c:pt>
                <c:pt idx="4621">
                  <c:v>45374</c:v>
                </c:pt>
                <c:pt idx="4622">
                  <c:v>45375</c:v>
                </c:pt>
                <c:pt idx="4623">
                  <c:v>45376</c:v>
                </c:pt>
                <c:pt idx="4624">
                  <c:v>45377</c:v>
                </c:pt>
                <c:pt idx="4625">
                  <c:v>45378</c:v>
                </c:pt>
                <c:pt idx="4626">
                  <c:v>45379</c:v>
                </c:pt>
                <c:pt idx="4627">
                  <c:v>45380</c:v>
                </c:pt>
                <c:pt idx="4628">
                  <c:v>45381</c:v>
                </c:pt>
                <c:pt idx="4629">
                  <c:v>45382</c:v>
                </c:pt>
                <c:pt idx="4630">
                  <c:v>45383</c:v>
                </c:pt>
                <c:pt idx="4631">
                  <c:v>45384</c:v>
                </c:pt>
                <c:pt idx="4632">
                  <c:v>45385</c:v>
                </c:pt>
                <c:pt idx="4633">
                  <c:v>45386</c:v>
                </c:pt>
                <c:pt idx="4634">
                  <c:v>45387</c:v>
                </c:pt>
                <c:pt idx="4635">
                  <c:v>45388</c:v>
                </c:pt>
                <c:pt idx="4636">
                  <c:v>45389</c:v>
                </c:pt>
                <c:pt idx="4637">
                  <c:v>45390</c:v>
                </c:pt>
                <c:pt idx="4638">
                  <c:v>45391</c:v>
                </c:pt>
                <c:pt idx="4639">
                  <c:v>45392</c:v>
                </c:pt>
                <c:pt idx="4640">
                  <c:v>45393</c:v>
                </c:pt>
                <c:pt idx="4641">
                  <c:v>45394</c:v>
                </c:pt>
                <c:pt idx="4642">
                  <c:v>45395</c:v>
                </c:pt>
                <c:pt idx="4643">
                  <c:v>45396</c:v>
                </c:pt>
                <c:pt idx="4644">
                  <c:v>45397</c:v>
                </c:pt>
                <c:pt idx="4645">
                  <c:v>45398</c:v>
                </c:pt>
                <c:pt idx="4646">
                  <c:v>45399</c:v>
                </c:pt>
                <c:pt idx="4647">
                  <c:v>45400</c:v>
                </c:pt>
                <c:pt idx="4648">
                  <c:v>45401</c:v>
                </c:pt>
                <c:pt idx="4649">
                  <c:v>45402</c:v>
                </c:pt>
                <c:pt idx="4650">
                  <c:v>45403</c:v>
                </c:pt>
                <c:pt idx="4651">
                  <c:v>45404</c:v>
                </c:pt>
                <c:pt idx="4652">
                  <c:v>45405</c:v>
                </c:pt>
                <c:pt idx="4653">
                  <c:v>45406</c:v>
                </c:pt>
                <c:pt idx="4654">
                  <c:v>45407</c:v>
                </c:pt>
                <c:pt idx="4655">
                  <c:v>45408</c:v>
                </c:pt>
                <c:pt idx="4656">
                  <c:v>45409</c:v>
                </c:pt>
                <c:pt idx="4657">
                  <c:v>45410</c:v>
                </c:pt>
                <c:pt idx="4658">
                  <c:v>45411</c:v>
                </c:pt>
                <c:pt idx="4659">
                  <c:v>45412</c:v>
                </c:pt>
                <c:pt idx="4660">
                  <c:v>45413</c:v>
                </c:pt>
                <c:pt idx="4661">
                  <c:v>45414</c:v>
                </c:pt>
                <c:pt idx="4662">
                  <c:v>45415</c:v>
                </c:pt>
                <c:pt idx="4663">
                  <c:v>45416</c:v>
                </c:pt>
                <c:pt idx="4664">
                  <c:v>45417</c:v>
                </c:pt>
                <c:pt idx="4665">
                  <c:v>45418</c:v>
                </c:pt>
                <c:pt idx="4666">
                  <c:v>45419</c:v>
                </c:pt>
                <c:pt idx="4667">
                  <c:v>45420</c:v>
                </c:pt>
                <c:pt idx="4668">
                  <c:v>45421</c:v>
                </c:pt>
                <c:pt idx="4669">
                  <c:v>45422</c:v>
                </c:pt>
                <c:pt idx="4670">
                  <c:v>45423</c:v>
                </c:pt>
                <c:pt idx="4671">
                  <c:v>45424</c:v>
                </c:pt>
                <c:pt idx="4672">
                  <c:v>45425</c:v>
                </c:pt>
                <c:pt idx="4673">
                  <c:v>45426</c:v>
                </c:pt>
                <c:pt idx="4674">
                  <c:v>45427</c:v>
                </c:pt>
                <c:pt idx="4675">
                  <c:v>45428</c:v>
                </c:pt>
                <c:pt idx="4676">
                  <c:v>45429</c:v>
                </c:pt>
                <c:pt idx="4677">
                  <c:v>45430</c:v>
                </c:pt>
                <c:pt idx="4678">
                  <c:v>45431</c:v>
                </c:pt>
                <c:pt idx="4679">
                  <c:v>45432</c:v>
                </c:pt>
                <c:pt idx="4680">
                  <c:v>45433</c:v>
                </c:pt>
                <c:pt idx="4681">
                  <c:v>45434</c:v>
                </c:pt>
                <c:pt idx="4682">
                  <c:v>45435</c:v>
                </c:pt>
                <c:pt idx="4683">
                  <c:v>45436</c:v>
                </c:pt>
                <c:pt idx="4684">
                  <c:v>45437</c:v>
                </c:pt>
                <c:pt idx="4685">
                  <c:v>45438</c:v>
                </c:pt>
                <c:pt idx="4686">
                  <c:v>45439</c:v>
                </c:pt>
                <c:pt idx="4687">
                  <c:v>45440</c:v>
                </c:pt>
                <c:pt idx="4688">
                  <c:v>45441</c:v>
                </c:pt>
                <c:pt idx="4689">
                  <c:v>45442</c:v>
                </c:pt>
                <c:pt idx="4690">
                  <c:v>45443</c:v>
                </c:pt>
                <c:pt idx="4691">
                  <c:v>45444</c:v>
                </c:pt>
                <c:pt idx="4692">
                  <c:v>45445</c:v>
                </c:pt>
                <c:pt idx="4693">
                  <c:v>45446</c:v>
                </c:pt>
                <c:pt idx="4694">
                  <c:v>45447</c:v>
                </c:pt>
                <c:pt idx="4695">
                  <c:v>45448</c:v>
                </c:pt>
                <c:pt idx="4696">
                  <c:v>45449</c:v>
                </c:pt>
                <c:pt idx="4697">
                  <c:v>45450</c:v>
                </c:pt>
                <c:pt idx="4698">
                  <c:v>45451</c:v>
                </c:pt>
                <c:pt idx="4699">
                  <c:v>45452</c:v>
                </c:pt>
                <c:pt idx="4700">
                  <c:v>45453</c:v>
                </c:pt>
                <c:pt idx="4701">
                  <c:v>45454</c:v>
                </c:pt>
                <c:pt idx="4702">
                  <c:v>45455</c:v>
                </c:pt>
                <c:pt idx="4703">
                  <c:v>45456</c:v>
                </c:pt>
                <c:pt idx="4704">
                  <c:v>45457</c:v>
                </c:pt>
                <c:pt idx="4705">
                  <c:v>45458</c:v>
                </c:pt>
                <c:pt idx="4706">
                  <c:v>45459</c:v>
                </c:pt>
                <c:pt idx="4707">
                  <c:v>45460</c:v>
                </c:pt>
                <c:pt idx="4708">
                  <c:v>45461</c:v>
                </c:pt>
                <c:pt idx="4709">
                  <c:v>45462</c:v>
                </c:pt>
                <c:pt idx="4710">
                  <c:v>45463</c:v>
                </c:pt>
                <c:pt idx="4711">
                  <c:v>45464</c:v>
                </c:pt>
                <c:pt idx="4712">
                  <c:v>45465</c:v>
                </c:pt>
                <c:pt idx="4713">
                  <c:v>45466</c:v>
                </c:pt>
                <c:pt idx="4714">
                  <c:v>45467</c:v>
                </c:pt>
                <c:pt idx="4715">
                  <c:v>45468</c:v>
                </c:pt>
                <c:pt idx="4716">
                  <c:v>45469</c:v>
                </c:pt>
                <c:pt idx="4717">
                  <c:v>45470</c:v>
                </c:pt>
                <c:pt idx="4718">
                  <c:v>45471</c:v>
                </c:pt>
                <c:pt idx="4719">
                  <c:v>45472</c:v>
                </c:pt>
                <c:pt idx="4720">
                  <c:v>45473</c:v>
                </c:pt>
                <c:pt idx="4721">
                  <c:v>45474</c:v>
                </c:pt>
                <c:pt idx="4722">
                  <c:v>45475</c:v>
                </c:pt>
                <c:pt idx="4723">
                  <c:v>45476</c:v>
                </c:pt>
                <c:pt idx="4724">
                  <c:v>45477</c:v>
                </c:pt>
                <c:pt idx="4725">
                  <c:v>45478</c:v>
                </c:pt>
                <c:pt idx="4726">
                  <c:v>45479</c:v>
                </c:pt>
                <c:pt idx="4727">
                  <c:v>45480</c:v>
                </c:pt>
                <c:pt idx="4728">
                  <c:v>45481</c:v>
                </c:pt>
                <c:pt idx="4729">
                  <c:v>45482</c:v>
                </c:pt>
                <c:pt idx="4730">
                  <c:v>45483</c:v>
                </c:pt>
                <c:pt idx="4731">
                  <c:v>45484</c:v>
                </c:pt>
                <c:pt idx="4732">
                  <c:v>45485</c:v>
                </c:pt>
                <c:pt idx="4733">
                  <c:v>45486</c:v>
                </c:pt>
                <c:pt idx="4734">
                  <c:v>45487</c:v>
                </c:pt>
                <c:pt idx="4735">
                  <c:v>45488</c:v>
                </c:pt>
                <c:pt idx="4736">
                  <c:v>45489</c:v>
                </c:pt>
                <c:pt idx="4737">
                  <c:v>45490</c:v>
                </c:pt>
                <c:pt idx="4738">
                  <c:v>45491</c:v>
                </c:pt>
                <c:pt idx="4739">
                  <c:v>45492</c:v>
                </c:pt>
                <c:pt idx="4740">
                  <c:v>45493</c:v>
                </c:pt>
                <c:pt idx="4741">
                  <c:v>45494</c:v>
                </c:pt>
                <c:pt idx="4742">
                  <c:v>45495</c:v>
                </c:pt>
                <c:pt idx="4743">
                  <c:v>45496</c:v>
                </c:pt>
                <c:pt idx="4744">
                  <c:v>45497</c:v>
                </c:pt>
                <c:pt idx="4745">
                  <c:v>45498</c:v>
                </c:pt>
                <c:pt idx="4746">
                  <c:v>45499</c:v>
                </c:pt>
                <c:pt idx="4747">
                  <c:v>45500</c:v>
                </c:pt>
                <c:pt idx="4748">
                  <c:v>45501</c:v>
                </c:pt>
                <c:pt idx="4749">
                  <c:v>45502</c:v>
                </c:pt>
                <c:pt idx="4750">
                  <c:v>45503</c:v>
                </c:pt>
                <c:pt idx="4751">
                  <c:v>45504</c:v>
                </c:pt>
              </c:numCache>
            </c:numRef>
          </c:cat>
          <c:val>
            <c:numRef>
              <c:f>'ZYAU Index'!$P$3:$P$4754</c:f>
              <c:numCache>
                <c:formatCode>0%</c:formatCode>
                <c:ptCount val="4752"/>
                <c:pt idx="0">
                  <c:v>0</c:v>
                </c:pt>
                <c:pt idx="1">
                  <c:v>0</c:v>
                </c:pt>
                <c:pt idx="2">
                  <c:v>0</c:v>
                </c:pt>
                <c:pt idx="3">
                  <c:v>1.6536349184068211E-2</c:v>
                </c:pt>
                <c:pt idx="4">
                  <c:v>2.0312658430972075E-3</c:v>
                </c:pt>
                <c:pt idx="5">
                  <c:v>-2.0750517864695173E-2</c:v>
                </c:pt>
                <c:pt idx="6">
                  <c:v>-3.3458489677265835E-2</c:v>
                </c:pt>
                <c:pt idx="7">
                  <c:v>-7.213384004854817E-2</c:v>
                </c:pt>
                <c:pt idx="8">
                  <c:v>-7.213384004854817E-2</c:v>
                </c:pt>
                <c:pt idx="9">
                  <c:v>-7.213384004854817E-2</c:v>
                </c:pt>
                <c:pt idx="10">
                  <c:v>-9.9097516289558318E-2</c:v>
                </c:pt>
                <c:pt idx="11">
                  <c:v>-8.8085869167722874E-2</c:v>
                </c:pt>
                <c:pt idx="12">
                  <c:v>-6.3116006259136603E-2</c:v>
                </c:pt>
                <c:pt idx="13">
                  <c:v>-6.320065502309713E-2</c:v>
                </c:pt>
                <c:pt idx="14">
                  <c:v>-5.5892848062471967E-2</c:v>
                </c:pt>
                <c:pt idx="15">
                  <c:v>-5.5892848062471967E-2</c:v>
                </c:pt>
                <c:pt idx="16">
                  <c:v>-5.5892848062471967E-2</c:v>
                </c:pt>
                <c:pt idx="17">
                  <c:v>-2.8139928669714154E-2</c:v>
                </c:pt>
                <c:pt idx="18">
                  <c:v>-3.6086864247437456E-2</c:v>
                </c:pt>
                <c:pt idx="19">
                  <c:v>-2.3205636511508643E-2</c:v>
                </c:pt>
                <c:pt idx="20">
                  <c:v>-3.5173692869315931E-2</c:v>
                </c:pt>
                <c:pt idx="21">
                  <c:v>-6.8917491510002926E-2</c:v>
                </c:pt>
                <c:pt idx="22">
                  <c:v>-6.8917491510002926E-2</c:v>
                </c:pt>
                <c:pt idx="23">
                  <c:v>-6.8917491510002926E-2</c:v>
                </c:pt>
                <c:pt idx="24">
                  <c:v>-7.1343987912887208E-2</c:v>
                </c:pt>
                <c:pt idx="25">
                  <c:v>-4.946319590494852E-2</c:v>
                </c:pt>
                <c:pt idx="26">
                  <c:v>-5.0616611436900549E-2</c:v>
                </c:pt>
                <c:pt idx="27">
                  <c:v>-3.9660381851183035E-2</c:v>
                </c:pt>
                <c:pt idx="28">
                  <c:v>-4.2517734372787497E-2</c:v>
                </c:pt>
                <c:pt idx="29">
                  <c:v>-4.2517734372787497E-2</c:v>
                </c:pt>
                <c:pt idx="30">
                  <c:v>-4.2517734372787497E-2</c:v>
                </c:pt>
                <c:pt idx="31">
                  <c:v>-2.690430030945512E-2</c:v>
                </c:pt>
                <c:pt idx="32">
                  <c:v>-2.554048083542837E-2</c:v>
                </c:pt>
                <c:pt idx="33">
                  <c:v>-1.9083728893759311E-2</c:v>
                </c:pt>
                <c:pt idx="34">
                  <c:v>-1.5807395439745631E-2</c:v>
                </c:pt>
                <c:pt idx="35">
                  <c:v>-3.0306997925496293E-2</c:v>
                </c:pt>
                <c:pt idx="36">
                  <c:v>-3.0306997925496293E-2</c:v>
                </c:pt>
                <c:pt idx="37">
                  <c:v>-3.0306997925496293E-2</c:v>
                </c:pt>
                <c:pt idx="38">
                  <c:v>-5.1040464240616701E-2</c:v>
                </c:pt>
                <c:pt idx="39">
                  <c:v>-6.6183762722815787E-2</c:v>
                </c:pt>
                <c:pt idx="40">
                  <c:v>-4.1471500009591433E-2</c:v>
                </c:pt>
                <c:pt idx="41">
                  <c:v>-4.0383550248328293E-2</c:v>
                </c:pt>
                <c:pt idx="42">
                  <c:v>-3.8799583089612844E-2</c:v>
                </c:pt>
                <c:pt idx="43">
                  <c:v>-3.8799583089612844E-2</c:v>
                </c:pt>
                <c:pt idx="44">
                  <c:v>-3.8799583089612844E-2</c:v>
                </c:pt>
                <c:pt idx="45">
                  <c:v>-7.3542115348251946E-2</c:v>
                </c:pt>
                <c:pt idx="46">
                  <c:v>-6.5705710350808189E-2</c:v>
                </c:pt>
                <c:pt idx="47">
                  <c:v>-8.1050278016380983E-2</c:v>
                </c:pt>
                <c:pt idx="48">
                  <c:v>-6.5672520727528605E-2</c:v>
                </c:pt>
                <c:pt idx="49">
                  <c:v>-4.7824420194028328E-2</c:v>
                </c:pt>
                <c:pt idx="50">
                  <c:v>-4.7824420194028328E-2</c:v>
                </c:pt>
                <c:pt idx="51">
                  <c:v>-4.7824420194028328E-2</c:v>
                </c:pt>
                <c:pt idx="52">
                  <c:v>-6.3130926365014495E-2</c:v>
                </c:pt>
                <c:pt idx="53">
                  <c:v>-7.2573526434012381E-2</c:v>
                </c:pt>
                <c:pt idx="54">
                  <c:v>-6.532996727624929E-2</c:v>
                </c:pt>
                <c:pt idx="55">
                  <c:v>-8.9835784442835909E-2</c:v>
                </c:pt>
                <c:pt idx="56">
                  <c:v>-0.10399405144513396</c:v>
                </c:pt>
                <c:pt idx="57">
                  <c:v>-0.10399405144513396</c:v>
                </c:pt>
                <c:pt idx="58">
                  <c:v>-0.10399405144513396</c:v>
                </c:pt>
                <c:pt idx="59">
                  <c:v>-0.11253657329014821</c:v>
                </c:pt>
                <c:pt idx="60">
                  <c:v>-8.0225713797657083E-2</c:v>
                </c:pt>
                <c:pt idx="61">
                  <c:v>-7.2196260899670128E-2</c:v>
                </c:pt>
                <c:pt idx="62">
                  <c:v>-7.9375572254571036E-2</c:v>
                </c:pt>
                <c:pt idx="63">
                  <c:v>-7.9234287986665541E-2</c:v>
                </c:pt>
                <c:pt idx="64">
                  <c:v>-7.9234287986665541E-2</c:v>
                </c:pt>
                <c:pt idx="65">
                  <c:v>-7.9234287986665541E-2</c:v>
                </c:pt>
                <c:pt idx="66">
                  <c:v>-0.10486489844127511</c:v>
                </c:pt>
                <c:pt idx="67">
                  <c:v>-0.11051413771379515</c:v>
                </c:pt>
                <c:pt idx="68">
                  <c:v>-9.8022355190476307E-2</c:v>
                </c:pt>
                <c:pt idx="69">
                  <c:v>-6.5080892855674644E-2</c:v>
                </c:pt>
                <c:pt idx="70">
                  <c:v>-4.3722609045420691E-2</c:v>
                </c:pt>
                <c:pt idx="71">
                  <c:v>-4.3722609045420691E-2</c:v>
                </c:pt>
                <c:pt idx="72">
                  <c:v>-4.3722609045420691E-2</c:v>
                </c:pt>
                <c:pt idx="73">
                  <c:v>-3.4945019409839739E-2</c:v>
                </c:pt>
                <c:pt idx="74">
                  <c:v>-2.8834170330973463E-2</c:v>
                </c:pt>
                <c:pt idx="75">
                  <c:v>-3.4179831122670867E-2</c:v>
                </c:pt>
                <c:pt idx="76">
                  <c:v>-2.4927538526605897E-2</c:v>
                </c:pt>
                <c:pt idx="77">
                  <c:v>-3.3863159487710459E-2</c:v>
                </c:pt>
                <c:pt idx="78">
                  <c:v>-3.3863159487710459E-2</c:v>
                </c:pt>
                <c:pt idx="79">
                  <c:v>-3.3863159487710459E-2</c:v>
                </c:pt>
                <c:pt idx="80">
                  <c:v>-1.7836529839145854E-2</c:v>
                </c:pt>
                <c:pt idx="81">
                  <c:v>-3.8169893723172255E-2</c:v>
                </c:pt>
                <c:pt idx="82">
                  <c:v>-3.2007889995581684E-2</c:v>
                </c:pt>
                <c:pt idx="83">
                  <c:v>-4.7808282120323509E-2</c:v>
                </c:pt>
                <c:pt idx="84">
                  <c:v>-4.8510440572456903E-2</c:v>
                </c:pt>
                <c:pt idx="85">
                  <c:v>-4.8510440572456903E-2</c:v>
                </c:pt>
                <c:pt idx="86">
                  <c:v>-4.8510440572456903E-2</c:v>
                </c:pt>
                <c:pt idx="87">
                  <c:v>-2.2512917310032687E-2</c:v>
                </c:pt>
                <c:pt idx="88">
                  <c:v>-2.8753175470493275E-2</c:v>
                </c:pt>
                <c:pt idx="89">
                  <c:v>-2.5386712397298616E-2</c:v>
                </c:pt>
                <c:pt idx="90">
                  <c:v>-1.1190079408457398E-3</c:v>
                </c:pt>
                <c:pt idx="91">
                  <c:v>1.5498640595668078E-4</c:v>
                </c:pt>
                <c:pt idx="92">
                  <c:v>1.5498640595668078E-4</c:v>
                </c:pt>
                <c:pt idx="93">
                  <c:v>1.5498640595668078E-4</c:v>
                </c:pt>
                <c:pt idx="94">
                  <c:v>-1.2515532895940651E-2</c:v>
                </c:pt>
                <c:pt idx="95">
                  <c:v>-2.7497755133049195E-2</c:v>
                </c:pt>
                <c:pt idx="96">
                  <c:v>-3.8586438719927951E-2</c:v>
                </c:pt>
                <c:pt idx="97">
                  <c:v>-4.15345298446268E-2</c:v>
                </c:pt>
                <c:pt idx="98">
                  <c:v>-1.6420337748568103E-2</c:v>
                </c:pt>
                <c:pt idx="99">
                  <c:v>-1.6420337748568103E-2</c:v>
                </c:pt>
                <c:pt idx="100">
                  <c:v>-1.6420337748568103E-2</c:v>
                </c:pt>
                <c:pt idx="101">
                  <c:v>-1.5653627001615877E-2</c:v>
                </c:pt>
                <c:pt idx="102">
                  <c:v>-1.0948008302886558E-2</c:v>
                </c:pt>
                <c:pt idx="103">
                  <c:v>1.1689446217435506E-3</c:v>
                </c:pt>
                <c:pt idx="104">
                  <c:v>-1.8523768185401357E-2</c:v>
                </c:pt>
                <c:pt idx="105">
                  <c:v>-6.4019433894643152E-3</c:v>
                </c:pt>
                <c:pt idx="106">
                  <c:v>-6.4019433894643152E-3</c:v>
                </c:pt>
                <c:pt idx="107">
                  <c:v>-6.4019433894643152E-3</c:v>
                </c:pt>
                <c:pt idx="108">
                  <c:v>-4.3530170128789347E-3</c:v>
                </c:pt>
                <c:pt idx="109">
                  <c:v>-8.7322203340336468E-3</c:v>
                </c:pt>
                <c:pt idx="110">
                  <c:v>-1.7578016167913879E-2</c:v>
                </c:pt>
                <c:pt idx="111">
                  <c:v>-1.4945074218391863E-2</c:v>
                </c:pt>
                <c:pt idx="112">
                  <c:v>-3.3744103132643533E-2</c:v>
                </c:pt>
                <c:pt idx="113">
                  <c:v>-3.3744103132643533E-2</c:v>
                </c:pt>
                <c:pt idx="114">
                  <c:v>-3.3744103132643533E-2</c:v>
                </c:pt>
                <c:pt idx="115">
                  <c:v>-3.68663636565707E-2</c:v>
                </c:pt>
                <c:pt idx="116">
                  <c:v>-4.3813043156558429E-2</c:v>
                </c:pt>
                <c:pt idx="117">
                  <c:v>-6.2780151630904446E-2</c:v>
                </c:pt>
                <c:pt idx="118">
                  <c:v>-6.4354984030919216E-2</c:v>
                </c:pt>
                <c:pt idx="119">
                  <c:v>-7.8206018648914299E-2</c:v>
                </c:pt>
                <c:pt idx="120">
                  <c:v>-7.8206018648914299E-2</c:v>
                </c:pt>
                <c:pt idx="121">
                  <c:v>-7.8206018648914299E-2</c:v>
                </c:pt>
                <c:pt idx="122">
                  <c:v>-6.1118234531275628E-2</c:v>
                </c:pt>
                <c:pt idx="123">
                  <c:v>-5.0961296331876738E-2</c:v>
                </c:pt>
                <c:pt idx="124">
                  <c:v>-4.6862834594792679E-2</c:v>
                </c:pt>
                <c:pt idx="125">
                  <c:v>-2.1655772451942612E-2</c:v>
                </c:pt>
                <c:pt idx="126">
                  <c:v>-7.9234896970578061E-3</c:v>
                </c:pt>
                <c:pt idx="127">
                  <c:v>-7.9234896970578061E-3</c:v>
                </c:pt>
                <c:pt idx="128">
                  <c:v>-7.9234896970578061E-3</c:v>
                </c:pt>
                <c:pt idx="129">
                  <c:v>-2.143623375114867E-4</c:v>
                </c:pt>
                <c:pt idx="130">
                  <c:v>-1.3944209156742882E-2</c:v>
                </c:pt>
                <c:pt idx="131">
                  <c:v>-6.8312770484009189E-3</c:v>
                </c:pt>
                <c:pt idx="132">
                  <c:v>-9.557393536670955E-3</c:v>
                </c:pt>
                <c:pt idx="133">
                  <c:v>-2.7439597169320873E-2</c:v>
                </c:pt>
                <c:pt idx="134">
                  <c:v>-2.7439597169320873E-2</c:v>
                </c:pt>
                <c:pt idx="135">
                  <c:v>-2.7439597169320873E-2</c:v>
                </c:pt>
                <c:pt idx="136">
                  <c:v>-1.5892653187619565E-2</c:v>
                </c:pt>
                <c:pt idx="137">
                  <c:v>-2.9648686315126516E-2</c:v>
                </c:pt>
                <c:pt idx="138">
                  <c:v>-3.032009107963396E-2</c:v>
                </c:pt>
                <c:pt idx="139">
                  <c:v>-4.2040595476650067E-2</c:v>
                </c:pt>
                <c:pt idx="140">
                  <c:v>-3.7541422324558482E-2</c:v>
                </c:pt>
                <c:pt idx="141">
                  <c:v>-3.7541422324558482E-2</c:v>
                </c:pt>
                <c:pt idx="142">
                  <c:v>-3.7541422324558482E-2</c:v>
                </c:pt>
                <c:pt idx="143">
                  <c:v>-6.0415162603272177E-2</c:v>
                </c:pt>
                <c:pt idx="144">
                  <c:v>-6.2098698631826266E-2</c:v>
                </c:pt>
                <c:pt idx="145">
                  <c:v>-4.2101189376032022E-2</c:v>
                </c:pt>
                <c:pt idx="146">
                  <c:v>-5.1814482794529715E-2</c:v>
                </c:pt>
                <c:pt idx="147">
                  <c:v>-4.0319911429379629E-2</c:v>
                </c:pt>
                <c:pt idx="148">
                  <c:v>-4.0319911429379629E-2</c:v>
                </c:pt>
                <c:pt idx="149">
                  <c:v>-4.0319911429379629E-2</c:v>
                </c:pt>
                <c:pt idx="150">
                  <c:v>-4.0319911429379629E-2</c:v>
                </c:pt>
                <c:pt idx="151">
                  <c:v>-4.0319911429379629E-2</c:v>
                </c:pt>
                <c:pt idx="152">
                  <c:v>-5.2292535166537202E-2</c:v>
                </c:pt>
                <c:pt idx="153">
                  <c:v>-5.6391605887534668E-2</c:v>
                </c:pt>
                <c:pt idx="154">
                  <c:v>-5.9755633025075805E-2</c:v>
                </c:pt>
                <c:pt idx="155">
                  <c:v>-5.9755633025075805E-2</c:v>
                </c:pt>
                <c:pt idx="156">
                  <c:v>-5.9755633025075805E-2</c:v>
                </c:pt>
                <c:pt idx="157">
                  <c:v>-5.9755633025075805E-2</c:v>
                </c:pt>
                <c:pt idx="158">
                  <c:v>-4.9419044571228032E-2</c:v>
                </c:pt>
                <c:pt idx="159">
                  <c:v>-2.9327142808859064E-2</c:v>
                </c:pt>
                <c:pt idx="160">
                  <c:v>-3.9793749328214445E-2</c:v>
                </c:pt>
                <c:pt idx="161">
                  <c:v>-4.7712367153965318E-2</c:v>
                </c:pt>
                <c:pt idx="162">
                  <c:v>-4.7712367153965318E-2</c:v>
                </c:pt>
                <c:pt idx="163">
                  <c:v>-4.7712367153965318E-2</c:v>
                </c:pt>
                <c:pt idx="164">
                  <c:v>-4.8424269348712912E-2</c:v>
                </c:pt>
                <c:pt idx="165">
                  <c:v>-3.757948381914511E-2</c:v>
                </c:pt>
                <c:pt idx="166">
                  <c:v>-2.9400525370422037E-2</c:v>
                </c:pt>
                <c:pt idx="167">
                  <c:v>-3.0913241411271497E-2</c:v>
                </c:pt>
                <c:pt idx="168">
                  <c:v>-2.7461520590202793E-2</c:v>
                </c:pt>
                <c:pt idx="169">
                  <c:v>-2.7461520590202793E-2</c:v>
                </c:pt>
                <c:pt idx="170">
                  <c:v>-2.7461520590202793E-2</c:v>
                </c:pt>
                <c:pt idx="171">
                  <c:v>-3.8738380206317591E-2</c:v>
                </c:pt>
                <c:pt idx="172">
                  <c:v>-2.2885006481111247E-2</c:v>
                </c:pt>
                <c:pt idx="173">
                  <c:v>-2.2364325235166627E-2</c:v>
                </c:pt>
                <c:pt idx="174">
                  <c:v>-2.3084144220788194E-2</c:v>
                </c:pt>
                <c:pt idx="175">
                  <c:v>-1.7301841963193509E-2</c:v>
                </c:pt>
                <c:pt idx="176">
                  <c:v>-1.7301841963193509E-2</c:v>
                </c:pt>
                <c:pt idx="177">
                  <c:v>-1.7301841963193509E-2</c:v>
                </c:pt>
                <c:pt idx="178">
                  <c:v>-2.0670436480085042E-2</c:v>
                </c:pt>
                <c:pt idx="179">
                  <c:v>-2.0873228123242327E-2</c:v>
                </c:pt>
                <c:pt idx="180">
                  <c:v>-9.9535375723280861E-3</c:v>
                </c:pt>
                <c:pt idx="181">
                  <c:v>-9.9535375723280861E-3</c:v>
                </c:pt>
                <c:pt idx="182">
                  <c:v>-6.0057993538070731E-3</c:v>
                </c:pt>
                <c:pt idx="183">
                  <c:v>-6.0057993538070731E-3</c:v>
                </c:pt>
                <c:pt idx="184">
                  <c:v>-6.0057993538070731E-3</c:v>
                </c:pt>
                <c:pt idx="185">
                  <c:v>-9.6283401625802956E-3</c:v>
                </c:pt>
                <c:pt idx="186">
                  <c:v>-1.1959530583019795E-2</c:v>
                </c:pt>
                <c:pt idx="187">
                  <c:v>-2.0539504938707154E-2</c:v>
                </c:pt>
                <c:pt idx="188">
                  <c:v>-1.0762572701260686E-2</c:v>
                </c:pt>
                <c:pt idx="189">
                  <c:v>-1.4627489107561398E-2</c:v>
                </c:pt>
                <c:pt idx="190">
                  <c:v>-1.4627489107561398E-2</c:v>
                </c:pt>
                <c:pt idx="191">
                  <c:v>-1.4627489107561398E-2</c:v>
                </c:pt>
                <c:pt idx="192">
                  <c:v>-4.2403549889026282E-3</c:v>
                </c:pt>
                <c:pt idx="193">
                  <c:v>-9.2906585826080246E-3</c:v>
                </c:pt>
                <c:pt idx="194">
                  <c:v>-5.4625857030673464E-3</c:v>
                </c:pt>
                <c:pt idx="195">
                  <c:v>-6.5334839147555002E-3</c:v>
                </c:pt>
                <c:pt idx="196">
                  <c:v>-1.5241040400297279E-2</c:v>
                </c:pt>
                <c:pt idx="197">
                  <c:v>-1.5241040400297279E-2</c:v>
                </c:pt>
                <c:pt idx="198">
                  <c:v>-1.5241040400297279E-2</c:v>
                </c:pt>
                <c:pt idx="199">
                  <c:v>-5.9768726179212361E-3</c:v>
                </c:pt>
                <c:pt idx="200">
                  <c:v>-1.568377170532842E-2</c:v>
                </c:pt>
                <c:pt idx="201">
                  <c:v>-1.323169797808188E-2</c:v>
                </c:pt>
                <c:pt idx="202">
                  <c:v>-2.9808240100433592E-2</c:v>
                </c:pt>
                <c:pt idx="203">
                  <c:v>-2.6509069749667824E-2</c:v>
                </c:pt>
                <c:pt idx="204">
                  <c:v>-2.6509069749667824E-2</c:v>
                </c:pt>
                <c:pt idx="205">
                  <c:v>-2.6509069749667824E-2</c:v>
                </c:pt>
                <c:pt idx="206">
                  <c:v>-8.6396547791991463E-3</c:v>
                </c:pt>
                <c:pt idx="207">
                  <c:v>4.1593601284239945E-4</c:v>
                </c:pt>
                <c:pt idx="208">
                  <c:v>9.2717800812947004E-4</c:v>
                </c:pt>
                <c:pt idx="209">
                  <c:v>-4.4181782916097312E-4</c:v>
                </c:pt>
                <c:pt idx="210">
                  <c:v>4.6285822336860072E-3</c:v>
                </c:pt>
                <c:pt idx="211">
                  <c:v>4.6285822336860072E-3</c:v>
                </c:pt>
                <c:pt idx="212">
                  <c:v>4.6285822336860072E-3</c:v>
                </c:pt>
                <c:pt idx="213">
                  <c:v>-1.271253919192139E-3</c:v>
                </c:pt>
                <c:pt idx="214">
                  <c:v>-2.0879013470419538E-3</c:v>
                </c:pt>
                <c:pt idx="215">
                  <c:v>6.9003967225704788E-3</c:v>
                </c:pt>
                <c:pt idx="216">
                  <c:v>-2.7790980887343331E-3</c:v>
                </c:pt>
                <c:pt idx="217">
                  <c:v>1.3960956214362774E-3</c:v>
                </c:pt>
                <c:pt idx="218">
                  <c:v>1.3960956214362774E-3</c:v>
                </c:pt>
                <c:pt idx="219">
                  <c:v>1.3960956214362774E-3</c:v>
                </c:pt>
                <c:pt idx="220">
                  <c:v>2.2867345947630291E-4</c:v>
                </c:pt>
                <c:pt idx="221">
                  <c:v>-1.339307871512907E-2</c:v>
                </c:pt>
                <c:pt idx="222">
                  <c:v>-2.7618638439856236E-2</c:v>
                </c:pt>
                <c:pt idx="223">
                  <c:v>-2.1074192814659609E-2</c:v>
                </c:pt>
                <c:pt idx="224">
                  <c:v>-1.1255240687189527E-2</c:v>
                </c:pt>
                <c:pt idx="225">
                  <c:v>-1.1255240687189527E-2</c:v>
                </c:pt>
                <c:pt idx="226">
                  <c:v>-1.1255240687189527E-2</c:v>
                </c:pt>
                <c:pt idx="227">
                  <c:v>-1.4847027808336799E-2</c:v>
                </c:pt>
                <c:pt idx="228">
                  <c:v>-2.8856702735767792E-3</c:v>
                </c:pt>
                <c:pt idx="229">
                  <c:v>6.5904239106573392E-3</c:v>
                </c:pt>
                <c:pt idx="230">
                  <c:v>4.4123929444341847E-3</c:v>
                </c:pt>
                <c:pt idx="231">
                  <c:v>4.051265483796751E-3</c:v>
                </c:pt>
                <c:pt idx="232">
                  <c:v>4.051265483796751E-3</c:v>
                </c:pt>
                <c:pt idx="233">
                  <c:v>4.051265483796751E-3</c:v>
                </c:pt>
                <c:pt idx="234">
                  <c:v>8.339121217943557E-3</c:v>
                </c:pt>
                <c:pt idx="235">
                  <c:v>4.6316271532529374E-3</c:v>
                </c:pt>
                <c:pt idx="236">
                  <c:v>-2.4907442057442442E-4</c:v>
                </c:pt>
                <c:pt idx="237">
                  <c:v>4.3487541254856321E-3</c:v>
                </c:pt>
                <c:pt idx="238">
                  <c:v>3.6264992042105426E-3</c:v>
                </c:pt>
                <c:pt idx="239">
                  <c:v>3.6264992042105426E-3</c:v>
                </c:pt>
                <c:pt idx="240">
                  <c:v>3.6264992042105426E-3</c:v>
                </c:pt>
                <c:pt idx="241">
                  <c:v>2.1347931083726124E-3</c:v>
                </c:pt>
                <c:pt idx="242">
                  <c:v>1.1193124328024551E-2</c:v>
                </c:pt>
                <c:pt idx="243">
                  <c:v>2.1132350778388043E-2</c:v>
                </c:pt>
                <c:pt idx="244">
                  <c:v>1.9813596113952059E-2</c:v>
                </c:pt>
                <c:pt idx="245">
                  <c:v>1.9205525676436741E-2</c:v>
                </c:pt>
                <c:pt idx="246">
                  <c:v>1.9205525676436741E-2</c:v>
                </c:pt>
                <c:pt idx="247">
                  <c:v>1.9205525676436741E-2</c:v>
                </c:pt>
                <c:pt idx="248">
                  <c:v>1.7802122248039787E-2</c:v>
                </c:pt>
                <c:pt idx="249">
                  <c:v>1.9627551528412779E-2</c:v>
                </c:pt>
                <c:pt idx="250">
                  <c:v>1.8933309867153358E-2</c:v>
                </c:pt>
                <c:pt idx="251">
                  <c:v>1.566580667988382E-2</c:v>
                </c:pt>
                <c:pt idx="252">
                  <c:v>1.566580667988382E-2</c:v>
                </c:pt>
                <c:pt idx="253">
                  <c:v>1.566580667988382E-2</c:v>
                </c:pt>
                <c:pt idx="254">
                  <c:v>1.566580667988382E-2</c:v>
                </c:pt>
                <c:pt idx="255">
                  <c:v>1.566580667988382E-2</c:v>
                </c:pt>
                <c:pt idx="256">
                  <c:v>9.1962660760336323E-3</c:v>
                </c:pt>
                <c:pt idx="257">
                  <c:v>-1.6439520741838853E-3</c:v>
                </c:pt>
                <c:pt idx="258">
                  <c:v>6.471063063633764E-3</c:v>
                </c:pt>
                <c:pt idx="259">
                  <c:v>1.6503464052745276E-2</c:v>
                </c:pt>
                <c:pt idx="260">
                  <c:v>1.6503464052745276E-2</c:v>
                </c:pt>
                <c:pt idx="261">
                  <c:v>1.6503464052745276E-2</c:v>
                </c:pt>
                <c:pt idx="262">
                  <c:v>1.1571912322150046E-2</c:v>
                </c:pt>
                <c:pt idx="263">
                  <c:v>8.3866219631876238E-3</c:v>
                </c:pt>
                <c:pt idx="264">
                  <c:v>2.2465112072832083E-2</c:v>
                </c:pt>
                <c:pt idx="265">
                  <c:v>2.5772503706428473E-2</c:v>
                </c:pt>
                <c:pt idx="266">
                  <c:v>2.6659488776274332E-2</c:v>
                </c:pt>
                <c:pt idx="267">
                  <c:v>2.6659488776274332E-2</c:v>
                </c:pt>
                <c:pt idx="268">
                  <c:v>2.6659488776274332E-2</c:v>
                </c:pt>
                <c:pt idx="269">
                  <c:v>2.3350879174851347E-2</c:v>
                </c:pt>
                <c:pt idx="270">
                  <c:v>2.5235379894822607E-2</c:v>
                </c:pt>
                <c:pt idx="271">
                  <c:v>2.5235379894822607E-2</c:v>
                </c:pt>
                <c:pt idx="272">
                  <c:v>2.8704456757422614E-2</c:v>
                </c:pt>
                <c:pt idx="273">
                  <c:v>2.5612645429164749E-2</c:v>
                </c:pt>
                <c:pt idx="274">
                  <c:v>2.5612645429164749E-2</c:v>
                </c:pt>
                <c:pt idx="275">
                  <c:v>2.5612645429164749E-2</c:v>
                </c:pt>
                <c:pt idx="276">
                  <c:v>3.3778815215706803E-2</c:v>
                </c:pt>
                <c:pt idx="277">
                  <c:v>4.1521436690489244E-2</c:v>
                </c:pt>
                <c:pt idx="278">
                  <c:v>4.3101445453767706E-2</c:v>
                </c:pt>
                <c:pt idx="279">
                  <c:v>4.146693263024126E-2</c:v>
                </c:pt>
                <c:pt idx="280">
                  <c:v>3.3725833615242173E-2</c:v>
                </c:pt>
                <c:pt idx="281">
                  <c:v>3.3725833615242173E-2</c:v>
                </c:pt>
                <c:pt idx="282">
                  <c:v>3.3725833615242173E-2</c:v>
                </c:pt>
                <c:pt idx="283">
                  <c:v>1.1779880328571357E-2</c:v>
                </c:pt>
                <c:pt idx="284">
                  <c:v>1.4851290695730768E-2</c:v>
                </c:pt>
                <c:pt idx="285">
                  <c:v>5.6139182055436887E-3</c:v>
                </c:pt>
                <c:pt idx="286">
                  <c:v>1.2171152492921333E-2</c:v>
                </c:pt>
                <c:pt idx="287">
                  <c:v>9.7014182321866205E-3</c:v>
                </c:pt>
                <c:pt idx="288">
                  <c:v>9.7014182321866205E-3</c:v>
                </c:pt>
                <c:pt idx="289">
                  <c:v>9.7014182321866205E-3</c:v>
                </c:pt>
                <c:pt idx="290">
                  <c:v>1.4981613253195247E-2</c:v>
                </c:pt>
                <c:pt idx="291">
                  <c:v>7.7258744171644356E-3</c:v>
                </c:pt>
                <c:pt idx="292">
                  <c:v>-1.6071694458154928E-2</c:v>
                </c:pt>
                <c:pt idx="293">
                  <c:v>-1.7988471325535604E-2</c:v>
                </c:pt>
                <c:pt idx="294">
                  <c:v>-4.4143721421526672E-2</c:v>
                </c:pt>
                <c:pt idx="295">
                  <c:v>-4.4143721421526672E-2</c:v>
                </c:pt>
                <c:pt idx="296">
                  <c:v>-4.4143721421526672E-2</c:v>
                </c:pt>
                <c:pt idx="297">
                  <c:v>-3.770006263399539E-2</c:v>
                </c:pt>
                <c:pt idx="298">
                  <c:v>-2.6507242797927821E-2</c:v>
                </c:pt>
                <c:pt idx="299">
                  <c:v>-3.925632102465193E-2</c:v>
                </c:pt>
                <c:pt idx="300">
                  <c:v>-4.1843589180669882E-2</c:v>
                </c:pt>
                <c:pt idx="301">
                  <c:v>-4.8127998674850847E-2</c:v>
                </c:pt>
                <c:pt idx="302">
                  <c:v>-4.8127998674850847E-2</c:v>
                </c:pt>
                <c:pt idx="303">
                  <c:v>-4.8127998674850847E-2</c:v>
                </c:pt>
                <c:pt idx="304">
                  <c:v>-3.8830336777238794E-2</c:v>
                </c:pt>
                <c:pt idx="305">
                  <c:v>-2.7870453288041053E-2</c:v>
                </c:pt>
                <c:pt idx="306">
                  <c:v>-3.2639101821805738E-2</c:v>
                </c:pt>
                <c:pt idx="307">
                  <c:v>-3.4894473745028742E-2</c:v>
                </c:pt>
                <c:pt idx="308">
                  <c:v>-3.7824904336239418E-2</c:v>
                </c:pt>
                <c:pt idx="309">
                  <c:v>-3.7824904336239418E-2</c:v>
                </c:pt>
                <c:pt idx="310">
                  <c:v>-3.7824904336239418E-2</c:v>
                </c:pt>
                <c:pt idx="311">
                  <c:v>-5.6408961929066082E-2</c:v>
                </c:pt>
                <c:pt idx="312">
                  <c:v>-4.2517429880830848E-2</c:v>
                </c:pt>
                <c:pt idx="313">
                  <c:v>-3.9770912431462579E-2</c:v>
                </c:pt>
                <c:pt idx="314">
                  <c:v>-2.7119576122836886E-2</c:v>
                </c:pt>
                <c:pt idx="315">
                  <c:v>-3.7745736427499343E-2</c:v>
                </c:pt>
                <c:pt idx="316">
                  <c:v>-3.7745736427499343E-2</c:v>
                </c:pt>
                <c:pt idx="317">
                  <c:v>-3.7745736427499343E-2</c:v>
                </c:pt>
                <c:pt idx="318">
                  <c:v>-3.7745736427499343E-2</c:v>
                </c:pt>
                <c:pt idx="319">
                  <c:v>-3.557075038084323E-2</c:v>
                </c:pt>
                <c:pt idx="320">
                  <c:v>-3.7723813006617424E-2</c:v>
                </c:pt>
                <c:pt idx="321">
                  <c:v>-4.2826489216874042E-2</c:v>
                </c:pt>
                <c:pt idx="322">
                  <c:v>-3.9252058137258072E-2</c:v>
                </c:pt>
                <c:pt idx="323">
                  <c:v>-3.9252058137258072E-2</c:v>
                </c:pt>
                <c:pt idx="324">
                  <c:v>-3.9252058137258072E-2</c:v>
                </c:pt>
                <c:pt idx="325">
                  <c:v>-2.0410704841026139E-2</c:v>
                </c:pt>
                <c:pt idx="326">
                  <c:v>-2.362461744391775E-2</c:v>
                </c:pt>
                <c:pt idx="327">
                  <c:v>-2.1466378454879864E-2</c:v>
                </c:pt>
                <c:pt idx="328">
                  <c:v>-3.209284325149897E-2</c:v>
                </c:pt>
                <c:pt idx="329">
                  <c:v>-4.1412124078036294E-2</c:v>
                </c:pt>
                <c:pt idx="330">
                  <c:v>-4.1412124078036294E-2</c:v>
                </c:pt>
                <c:pt idx="331">
                  <c:v>-4.1412124078036294E-2</c:v>
                </c:pt>
                <c:pt idx="332">
                  <c:v>-4.4386097019054049E-2</c:v>
                </c:pt>
                <c:pt idx="333">
                  <c:v>-4.7829292065335371E-2</c:v>
                </c:pt>
                <c:pt idx="334">
                  <c:v>-4.0741937281355556E-2</c:v>
                </c:pt>
                <c:pt idx="335">
                  <c:v>-4.034731570548189E-2</c:v>
                </c:pt>
                <c:pt idx="336">
                  <c:v>-2.8533027785804355E-2</c:v>
                </c:pt>
                <c:pt idx="337">
                  <c:v>-2.8533027785804355E-2</c:v>
                </c:pt>
                <c:pt idx="338">
                  <c:v>-2.8533027785804355E-2</c:v>
                </c:pt>
                <c:pt idx="339">
                  <c:v>-1.9401009512633127E-2</c:v>
                </c:pt>
                <c:pt idx="340">
                  <c:v>-2.0647904075289825E-2</c:v>
                </c:pt>
                <c:pt idx="341">
                  <c:v>-9.9839867679973882E-3</c:v>
                </c:pt>
                <c:pt idx="342">
                  <c:v>-1.0687363187957599E-2</c:v>
                </c:pt>
                <c:pt idx="343">
                  <c:v>-1.3365978930983458E-2</c:v>
                </c:pt>
                <c:pt idx="344">
                  <c:v>-1.3365978930983458E-2</c:v>
                </c:pt>
                <c:pt idx="345">
                  <c:v>-1.3365978930983458E-2</c:v>
                </c:pt>
                <c:pt idx="346">
                  <c:v>-2.2748594084512797E-2</c:v>
                </c:pt>
                <c:pt idx="347">
                  <c:v>-2.7553172669167236E-2</c:v>
                </c:pt>
                <c:pt idx="348">
                  <c:v>-2.7904556387190693E-2</c:v>
                </c:pt>
                <c:pt idx="349">
                  <c:v>-3.4683765310997261E-2</c:v>
                </c:pt>
                <c:pt idx="350">
                  <c:v>-3.129659678474761E-2</c:v>
                </c:pt>
                <c:pt idx="351">
                  <c:v>-3.129659678474761E-2</c:v>
                </c:pt>
                <c:pt idx="352">
                  <c:v>-3.129659678474761E-2</c:v>
                </c:pt>
                <c:pt idx="353">
                  <c:v>-2.5872377068223429E-2</c:v>
                </c:pt>
                <c:pt idx="354">
                  <c:v>-1.7402019816945336E-2</c:v>
                </c:pt>
                <c:pt idx="355">
                  <c:v>-2.1483430004454629E-2</c:v>
                </c:pt>
                <c:pt idx="356">
                  <c:v>-1.7654443649042229E-3</c:v>
                </c:pt>
                <c:pt idx="357">
                  <c:v>-3.5616424174346184E-3</c:v>
                </c:pt>
                <c:pt idx="358">
                  <c:v>-3.5616424174346184E-3</c:v>
                </c:pt>
                <c:pt idx="359">
                  <c:v>-3.5616424174346184E-3</c:v>
                </c:pt>
                <c:pt idx="360">
                  <c:v>-2.0215829988742828E-2</c:v>
                </c:pt>
                <c:pt idx="361">
                  <c:v>-1.9197608885562323E-2</c:v>
                </c:pt>
                <c:pt idx="362">
                  <c:v>-2.1400912684190865E-2</c:v>
                </c:pt>
                <c:pt idx="363">
                  <c:v>-1.5756545282977985E-2</c:v>
                </c:pt>
                <c:pt idx="364">
                  <c:v>-1.0352726527552703E-3</c:v>
                </c:pt>
                <c:pt idx="365">
                  <c:v>-1.0352726527552703E-3</c:v>
                </c:pt>
                <c:pt idx="366">
                  <c:v>-1.0352726527552703E-3</c:v>
                </c:pt>
                <c:pt idx="367">
                  <c:v>7.492938070294386E-3</c:v>
                </c:pt>
                <c:pt idx="368">
                  <c:v>1.305600611907054E-2</c:v>
                </c:pt>
                <c:pt idx="369">
                  <c:v>1.15496844093117E-2</c:v>
                </c:pt>
                <c:pt idx="370">
                  <c:v>1.3157706432605831E-2</c:v>
                </c:pt>
                <c:pt idx="371">
                  <c:v>1.7535691785934837E-3</c:v>
                </c:pt>
                <c:pt idx="372">
                  <c:v>1.7535691785934837E-3</c:v>
                </c:pt>
                <c:pt idx="373">
                  <c:v>1.7535691785934837E-3</c:v>
                </c:pt>
                <c:pt idx="374">
                  <c:v>1.3880874829750978E-2</c:v>
                </c:pt>
                <c:pt idx="375">
                  <c:v>1.8384310869236309E-2</c:v>
                </c:pt>
                <c:pt idx="376">
                  <c:v>2.3366712756599295E-2</c:v>
                </c:pt>
                <c:pt idx="377">
                  <c:v>2.2349709621245495E-2</c:v>
                </c:pt>
                <c:pt idx="378">
                  <c:v>1.4999882770596829E-2</c:v>
                </c:pt>
                <c:pt idx="379">
                  <c:v>1.4999882770596829E-2</c:v>
                </c:pt>
                <c:pt idx="380">
                  <c:v>1.4999882770596829E-2</c:v>
                </c:pt>
                <c:pt idx="381">
                  <c:v>1.724307501555189E-2</c:v>
                </c:pt>
                <c:pt idx="382">
                  <c:v>1.9446683306137302E-2</c:v>
                </c:pt>
                <c:pt idx="383">
                  <c:v>1.7138938766363188E-2</c:v>
                </c:pt>
                <c:pt idx="384">
                  <c:v>2.892886732950517E-2</c:v>
                </c:pt>
                <c:pt idx="385">
                  <c:v>3.8418054667877177E-2</c:v>
                </c:pt>
                <c:pt idx="386">
                  <c:v>3.8418054667877177E-2</c:v>
                </c:pt>
                <c:pt idx="387">
                  <c:v>3.8418054667877177E-2</c:v>
                </c:pt>
                <c:pt idx="388">
                  <c:v>4.1931587356154321E-2</c:v>
                </c:pt>
                <c:pt idx="389">
                  <c:v>4.7611884808256955E-2</c:v>
                </c:pt>
                <c:pt idx="390">
                  <c:v>4.600142684930919E-2</c:v>
                </c:pt>
                <c:pt idx="391">
                  <c:v>4.7982756011508698E-2</c:v>
                </c:pt>
                <c:pt idx="392">
                  <c:v>4.0245615391946821E-2</c:v>
                </c:pt>
                <c:pt idx="393">
                  <c:v>4.0245615391946821E-2</c:v>
                </c:pt>
                <c:pt idx="394">
                  <c:v>4.0245615391946821E-2</c:v>
                </c:pt>
                <c:pt idx="395">
                  <c:v>3.9966396267659521E-2</c:v>
                </c:pt>
                <c:pt idx="396">
                  <c:v>4.4334637878373329E-2</c:v>
                </c:pt>
                <c:pt idx="397">
                  <c:v>4.3631870442326415E-2</c:v>
                </c:pt>
                <c:pt idx="398">
                  <c:v>3.4514163291119671E-2</c:v>
                </c:pt>
                <c:pt idx="399">
                  <c:v>3.4717563918190253E-2</c:v>
                </c:pt>
                <c:pt idx="400">
                  <c:v>3.4717563918190253E-2</c:v>
                </c:pt>
                <c:pt idx="401">
                  <c:v>3.4717563918190253E-2</c:v>
                </c:pt>
                <c:pt idx="402">
                  <c:v>4.0663682848485871E-2</c:v>
                </c:pt>
                <c:pt idx="403">
                  <c:v>3.4521775590036885E-2</c:v>
                </c:pt>
                <c:pt idx="404">
                  <c:v>2.865604253630849E-2</c:v>
                </c:pt>
                <c:pt idx="405">
                  <c:v>3.7043577975366171E-2</c:v>
                </c:pt>
                <c:pt idx="406">
                  <c:v>4.0195374219092361E-2</c:v>
                </c:pt>
                <c:pt idx="407">
                  <c:v>4.0195374219092361E-2</c:v>
                </c:pt>
                <c:pt idx="408">
                  <c:v>4.0195374219092361E-2</c:v>
                </c:pt>
                <c:pt idx="409">
                  <c:v>4.3214716461657421E-2</c:v>
                </c:pt>
                <c:pt idx="410">
                  <c:v>4.1346658307347628E-2</c:v>
                </c:pt>
                <c:pt idx="411">
                  <c:v>4.9884612773011261E-2</c:v>
                </c:pt>
                <c:pt idx="412">
                  <c:v>4.4671101490518783E-2</c:v>
                </c:pt>
                <c:pt idx="413">
                  <c:v>5.6836773128219553E-2</c:v>
                </c:pt>
                <c:pt idx="414">
                  <c:v>5.6836773128219553E-2</c:v>
                </c:pt>
                <c:pt idx="415">
                  <c:v>5.6836773128219553E-2</c:v>
                </c:pt>
                <c:pt idx="416">
                  <c:v>6.044865671850852E-2</c:v>
                </c:pt>
                <c:pt idx="417">
                  <c:v>5.8661288932722488E-2</c:v>
                </c:pt>
                <c:pt idx="418">
                  <c:v>6.4354070555049381E-2</c:v>
                </c:pt>
                <c:pt idx="419">
                  <c:v>5.9263269531103724E-2</c:v>
                </c:pt>
                <c:pt idx="420">
                  <c:v>6.1979642276759561E-2</c:v>
                </c:pt>
                <c:pt idx="421">
                  <c:v>6.1979642276759561E-2</c:v>
                </c:pt>
                <c:pt idx="422">
                  <c:v>6.1979642276759561E-2</c:v>
                </c:pt>
                <c:pt idx="423">
                  <c:v>5.6873616654979475E-2</c:v>
                </c:pt>
                <c:pt idx="424">
                  <c:v>5.3834786927186018E-2</c:v>
                </c:pt>
                <c:pt idx="425">
                  <c:v>5.1141860062195565E-2</c:v>
                </c:pt>
                <c:pt idx="426">
                  <c:v>5.6580390900684341E-2</c:v>
                </c:pt>
                <c:pt idx="427">
                  <c:v>5.7307517693266696E-2</c:v>
                </c:pt>
                <c:pt idx="428">
                  <c:v>5.7307517693266696E-2</c:v>
                </c:pt>
                <c:pt idx="429">
                  <c:v>5.7307517693266696E-2</c:v>
                </c:pt>
                <c:pt idx="430">
                  <c:v>5.7694526970222926E-2</c:v>
                </c:pt>
                <c:pt idx="431">
                  <c:v>6.8398332723841992E-2</c:v>
                </c:pt>
                <c:pt idx="432">
                  <c:v>6.9779508239400378E-2</c:v>
                </c:pt>
                <c:pt idx="433">
                  <c:v>7.3104255914527849E-2</c:v>
                </c:pt>
                <c:pt idx="434">
                  <c:v>8.3233485345868052E-2</c:v>
                </c:pt>
                <c:pt idx="435">
                  <c:v>8.3233485345868052E-2</c:v>
                </c:pt>
                <c:pt idx="436">
                  <c:v>8.3233485345868052E-2</c:v>
                </c:pt>
                <c:pt idx="437">
                  <c:v>8.0250682138106155E-2</c:v>
                </c:pt>
                <c:pt idx="438">
                  <c:v>8.5912710072807208E-2</c:v>
                </c:pt>
                <c:pt idx="439">
                  <c:v>8.2399481876486602E-2</c:v>
                </c:pt>
                <c:pt idx="440">
                  <c:v>8.0661137295727769E-2</c:v>
                </c:pt>
                <c:pt idx="441">
                  <c:v>8.1396789863097618E-2</c:v>
                </c:pt>
                <c:pt idx="442">
                  <c:v>8.1396789863097618E-2</c:v>
                </c:pt>
                <c:pt idx="443">
                  <c:v>8.1396789863097618E-2</c:v>
                </c:pt>
                <c:pt idx="444">
                  <c:v>8.0642563286369429E-2</c:v>
                </c:pt>
                <c:pt idx="445">
                  <c:v>8.2587657905722756E-2</c:v>
                </c:pt>
                <c:pt idx="446">
                  <c:v>9.1435889675256288E-2</c:v>
                </c:pt>
                <c:pt idx="447">
                  <c:v>9.8962626352743666E-2</c:v>
                </c:pt>
                <c:pt idx="448">
                  <c:v>0.10176821524171031</c:v>
                </c:pt>
                <c:pt idx="449">
                  <c:v>0.10176821524171031</c:v>
                </c:pt>
                <c:pt idx="450">
                  <c:v>0.10176821524171031</c:v>
                </c:pt>
                <c:pt idx="451">
                  <c:v>9.4551451376136297E-2</c:v>
                </c:pt>
                <c:pt idx="452">
                  <c:v>9.5127854650155497E-2</c:v>
                </c:pt>
                <c:pt idx="453">
                  <c:v>8.6147473371417149E-2</c:v>
                </c:pt>
                <c:pt idx="454">
                  <c:v>8.7276529546833848E-2</c:v>
                </c:pt>
                <c:pt idx="455">
                  <c:v>7.8087266785804355E-2</c:v>
                </c:pt>
                <c:pt idx="456">
                  <c:v>7.8087266785804355E-2</c:v>
                </c:pt>
                <c:pt idx="457">
                  <c:v>7.8087266785804355E-2</c:v>
                </c:pt>
                <c:pt idx="458">
                  <c:v>7.9189527669031978E-2</c:v>
                </c:pt>
                <c:pt idx="459">
                  <c:v>8.1317926446313971E-2</c:v>
                </c:pt>
                <c:pt idx="460">
                  <c:v>8.8865673068813322E-2</c:v>
                </c:pt>
                <c:pt idx="461">
                  <c:v>7.4559118483605857E-2</c:v>
                </c:pt>
                <c:pt idx="462">
                  <c:v>7.5393730936900605E-2</c:v>
                </c:pt>
                <c:pt idx="463">
                  <c:v>7.5393730936900605E-2</c:v>
                </c:pt>
                <c:pt idx="464">
                  <c:v>7.5393730936900605E-2</c:v>
                </c:pt>
                <c:pt idx="465">
                  <c:v>7.8785466842500762E-2</c:v>
                </c:pt>
                <c:pt idx="466">
                  <c:v>8.1360250828294234E-2</c:v>
                </c:pt>
                <c:pt idx="467">
                  <c:v>8.8994777658450763E-2</c:v>
                </c:pt>
                <c:pt idx="468">
                  <c:v>8.3264848017407189E-2</c:v>
                </c:pt>
                <c:pt idx="469">
                  <c:v>8.2629982287703019E-2</c:v>
                </c:pt>
                <c:pt idx="470">
                  <c:v>8.2629982287703019E-2</c:v>
                </c:pt>
                <c:pt idx="471">
                  <c:v>8.2629982287703019E-2</c:v>
                </c:pt>
                <c:pt idx="472">
                  <c:v>7.9235201462535931E-2</c:v>
                </c:pt>
                <c:pt idx="473">
                  <c:v>6.2680887253022899E-2</c:v>
                </c:pt>
                <c:pt idx="474">
                  <c:v>6.4771833519631894E-2</c:v>
                </c:pt>
                <c:pt idx="475">
                  <c:v>5.5361205106086553E-2</c:v>
                </c:pt>
                <c:pt idx="476">
                  <c:v>5.258850134844284E-2</c:v>
                </c:pt>
                <c:pt idx="477">
                  <c:v>5.258850134844284E-2</c:v>
                </c:pt>
                <c:pt idx="478">
                  <c:v>5.258850134844284E-2</c:v>
                </c:pt>
                <c:pt idx="479">
                  <c:v>5.8559284127230216E-2</c:v>
                </c:pt>
                <c:pt idx="480">
                  <c:v>6.4652777164564856E-2</c:v>
                </c:pt>
                <c:pt idx="481">
                  <c:v>6.0725135415185649E-2</c:v>
                </c:pt>
                <c:pt idx="482">
                  <c:v>7.1302881498733983E-2</c:v>
                </c:pt>
                <c:pt idx="483">
                  <c:v>7.1288265884812629E-2</c:v>
                </c:pt>
                <c:pt idx="484">
                  <c:v>7.1288265884812629E-2</c:v>
                </c:pt>
                <c:pt idx="485">
                  <c:v>7.1288265884812629E-2</c:v>
                </c:pt>
                <c:pt idx="486">
                  <c:v>7.4030215954830503E-2</c:v>
                </c:pt>
                <c:pt idx="487">
                  <c:v>8.1999379445392373E-2</c:v>
                </c:pt>
                <c:pt idx="488">
                  <c:v>7.9688285494094568E-2</c:v>
                </c:pt>
                <c:pt idx="489">
                  <c:v>8.7144989021542552E-2</c:v>
                </c:pt>
                <c:pt idx="490">
                  <c:v>9.4017067992140602E-2</c:v>
                </c:pt>
                <c:pt idx="491">
                  <c:v>9.4017067992140602E-2</c:v>
                </c:pt>
                <c:pt idx="492">
                  <c:v>9.4017067992140602E-2</c:v>
                </c:pt>
                <c:pt idx="493">
                  <c:v>0.1002113478671407</c:v>
                </c:pt>
                <c:pt idx="494">
                  <c:v>9.3429398515723516E-2</c:v>
                </c:pt>
                <c:pt idx="495">
                  <c:v>9.7514462606713259E-2</c:v>
                </c:pt>
                <c:pt idx="496">
                  <c:v>9.4830366008466838E-2</c:v>
                </c:pt>
                <c:pt idx="497">
                  <c:v>0.10512797949185804</c:v>
                </c:pt>
                <c:pt idx="498">
                  <c:v>0.10512797949185804</c:v>
                </c:pt>
                <c:pt idx="499">
                  <c:v>0.10512797949185804</c:v>
                </c:pt>
                <c:pt idx="500">
                  <c:v>0.10672991167601809</c:v>
                </c:pt>
                <c:pt idx="501">
                  <c:v>0.11111459585239336</c:v>
                </c:pt>
                <c:pt idx="502">
                  <c:v>0.11303076373586052</c:v>
                </c:pt>
                <c:pt idx="503">
                  <c:v>0.11278382075898286</c:v>
                </c:pt>
                <c:pt idx="504">
                  <c:v>0.11286024824011265</c:v>
                </c:pt>
                <c:pt idx="505">
                  <c:v>0.11286024824011265</c:v>
                </c:pt>
                <c:pt idx="506">
                  <c:v>0.11286024824011265</c:v>
                </c:pt>
                <c:pt idx="507">
                  <c:v>0.110501653543571</c:v>
                </c:pt>
                <c:pt idx="508">
                  <c:v>0.11579737765437059</c:v>
                </c:pt>
                <c:pt idx="509">
                  <c:v>0.12128614966571361</c:v>
                </c:pt>
                <c:pt idx="510">
                  <c:v>0.12525154841772301</c:v>
                </c:pt>
                <c:pt idx="511">
                  <c:v>0.12454573606210917</c:v>
                </c:pt>
                <c:pt idx="512">
                  <c:v>0.12454573606210917</c:v>
                </c:pt>
                <c:pt idx="513">
                  <c:v>0.12454573606210917</c:v>
                </c:pt>
                <c:pt idx="514">
                  <c:v>0.1273695944684774</c:v>
                </c:pt>
                <c:pt idx="515">
                  <c:v>0.1273695944684774</c:v>
                </c:pt>
                <c:pt idx="516">
                  <c:v>0.1273695944684774</c:v>
                </c:pt>
                <c:pt idx="517">
                  <c:v>0.13047663039456991</c:v>
                </c:pt>
                <c:pt idx="518">
                  <c:v>0.13615236046732226</c:v>
                </c:pt>
                <c:pt idx="519">
                  <c:v>0.13615236046732226</c:v>
                </c:pt>
                <c:pt idx="520">
                  <c:v>0.13615236046732226</c:v>
                </c:pt>
                <c:pt idx="521">
                  <c:v>0.13071657005644366</c:v>
                </c:pt>
                <c:pt idx="522">
                  <c:v>0.13071657005644366</c:v>
                </c:pt>
                <c:pt idx="523">
                  <c:v>0.1445776529090097</c:v>
                </c:pt>
                <c:pt idx="524">
                  <c:v>0.15302791369114588</c:v>
                </c:pt>
                <c:pt idx="525">
                  <c:v>0.14891696778383778</c:v>
                </c:pt>
                <c:pt idx="526">
                  <c:v>0.14891696778383778</c:v>
                </c:pt>
                <c:pt idx="527">
                  <c:v>0.14891696778383778</c:v>
                </c:pt>
                <c:pt idx="528">
                  <c:v>0.14742830660756701</c:v>
                </c:pt>
                <c:pt idx="529">
                  <c:v>0.14084275456821671</c:v>
                </c:pt>
                <c:pt idx="530">
                  <c:v>0.14519364013739922</c:v>
                </c:pt>
                <c:pt idx="531">
                  <c:v>0.14879852041268427</c:v>
                </c:pt>
                <c:pt idx="532">
                  <c:v>0.14552157797475718</c:v>
                </c:pt>
                <c:pt idx="533">
                  <c:v>0.14552157797475718</c:v>
                </c:pt>
                <c:pt idx="534">
                  <c:v>0.14552157797475718</c:v>
                </c:pt>
                <c:pt idx="535">
                  <c:v>0.14800775480115314</c:v>
                </c:pt>
                <c:pt idx="536">
                  <c:v>0.14724104405420091</c:v>
                </c:pt>
                <c:pt idx="537">
                  <c:v>0.15256539040892991</c:v>
                </c:pt>
                <c:pt idx="538">
                  <c:v>0.15698783158793472</c:v>
                </c:pt>
                <c:pt idx="539">
                  <c:v>0.16053912127884185</c:v>
                </c:pt>
                <c:pt idx="540">
                  <c:v>0.16053912127884185</c:v>
                </c:pt>
                <c:pt idx="541">
                  <c:v>0.16053912127884185</c:v>
                </c:pt>
                <c:pt idx="542">
                  <c:v>0.16206462598187255</c:v>
                </c:pt>
                <c:pt idx="543">
                  <c:v>0.16247112274405739</c:v>
                </c:pt>
                <c:pt idx="544">
                  <c:v>0.16459921702938263</c:v>
                </c:pt>
                <c:pt idx="545">
                  <c:v>0.17004718711852873</c:v>
                </c:pt>
                <c:pt idx="546">
                  <c:v>0.17611601630737117</c:v>
                </c:pt>
                <c:pt idx="547">
                  <c:v>0.17611601630737117</c:v>
                </c:pt>
                <c:pt idx="548">
                  <c:v>0.17611601630737117</c:v>
                </c:pt>
                <c:pt idx="549">
                  <c:v>0.17611601630737117</c:v>
                </c:pt>
                <c:pt idx="550">
                  <c:v>0.18920277611406755</c:v>
                </c:pt>
                <c:pt idx="551">
                  <c:v>0.19107996902707836</c:v>
                </c:pt>
                <c:pt idx="552">
                  <c:v>0.18672299361876221</c:v>
                </c:pt>
                <c:pt idx="553">
                  <c:v>0.1970160397228029</c:v>
                </c:pt>
                <c:pt idx="554">
                  <c:v>0.1970160397228029</c:v>
                </c:pt>
                <c:pt idx="555">
                  <c:v>0.1970160397228029</c:v>
                </c:pt>
                <c:pt idx="556">
                  <c:v>0.1937126064846435</c:v>
                </c:pt>
                <c:pt idx="557">
                  <c:v>0.18768122980647406</c:v>
                </c:pt>
                <c:pt idx="558">
                  <c:v>0.19698132763973986</c:v>
                </c:pt>
                <c:pt idx="559">
                  <c:v>0.20056854738153684</c:v>
                </c:pt>
                <c:pt idx="560">
                  <c:v>0.21000718905509763</c:v>
                </c:pt>
                <c:pt idx="561">
                  <c:v>0.21000718905509763</c:v>
                </c:pt>
                <c:pt idx="562">
                  <c:v>0.21000718905509763</c:v>
                </c:pt>
                <c:pt idx="563">
                  <c:v>0.20713704787131215</c:v>
                </c:pt>
                <c:pt idx="564">
                  <c:v>0.2070913740778082</c:v>
                </c:pt>
                <c:pt idx="565">
                  <c:v>0.21797848398935638</c:v>
                </c:pt>
                <c:pt idx="566">
                  <c:v>0.22608436436847312</c:v>
                </c:pt>
                <c:pt idx="567">
                  <c:v>0.22541143714418221</c:v>
                </c:pt>
                <c:pt idx="568">
                  <c:v>0.22541143714418221</c:v>
                </c:pt>
                <c:pt idx="569">
                  <c:v>0.22541143714418221</c:v>
                </c:pt>
                <c:pt idx="570">
                  <c:v>0.23701806154939531</c:v>
                </c:pt>
                <c:pt idx="571">
                  <c:v>0.24255342083011211</c:v>
                </c:pt>
                <c:pt idx="572">
                  <c:v>0.24672861454028294</c:v>
                </c:pt>
                <c:pt idx="573">
                  <c:v>0.21793585511541913</c:v>
                </c:pt>
                <c:pt idx="574">
                  <c:v>0.22745122876206669</c:v>
                </c:pt>
                <c:pt idx="575">
                  <c:v>0.22745122876206669</c:v>
                </c:pt>
                <c:pt idx="576">
                  <c:v>0.22745122876206669</c:v>
                </c:pt>
                <c:pt idx="577">
                  <c:v>0.23774518834197744</c:v>
                </c:pt>
                <c:pt idx="578">
                  <c:v>0.22530790987890659</c:v>
                </c:pt>
                <c:pt idx="579">
                  <c:v>0.23352675677395673</c:v>
                </c:pt>
                <c:pt idx="580">
                  <c:v>0.25046747127651248</c:v>
                </c:pt>
                <c:pt idx="581">
                  <c:v>0.24634921756224348</c:v>
                </c:pt>
                <c:pt idx="582">
                  <c:v>0.24634921756224348</c:v>
                </c:pt>
                <c:pt idx="583">
                  <c:v>0.24634921756224348</c:v>
                </c:pt>
                <c:pt idx="584">
                  <c:v>0.23094192455359197</c:v>
                </c:pt>
                <c:pt idx="585">
                  <c:v>0.24735282305150297</c:v>
                </c:pt>
                <c:pt idx="586">
                  <c:v>0.25813396976212188</c:v>
                </c:pt>
                <c:pt idx="587">
                  <c:v>0.25645226068530791</c:v>
                </c:pt>
                <c:pt idx="588">
                  <c:v>0.26012991453824252</c:v>
                </c:pt>
                <c:pt idx="589">
                  <c:v>0.26012991453824252</c:v>
                </c:pt>
                <c:pt idx="590">
                  <c:v>0.26012991453824252</c:v>
                </c:pt>
                <c:pt idx="591">
                  <c:v>0.26590095059343954</c:v>
                </c:pt>
                <c:pt idx="592">
                  <c:v>0.25875909174921197</c:v>
                </c:pt>
                <c:pt idx="593">
                  <c:v>0.25249691016786957</c:v>
                </c:pt>
                <c:pt idx="594">
                  <c:v>0.23770925829108758</c:v>
                </c:pt>
                <c:pt idx="595">
                  <c:v>0.25938360475238897</c:v>
                </c:pt>
                <c:pt idx="596">
                  <c:v>0.25938360475238897</c:v>
                </c:pt>
                <c:pt idx="597">
                  <c:v>0.25938360475238897</c:v>
                </c:pt>
                <c:pt idx="598">
                  <c:v>0.23457664504063303</c:v>
                </c:pt>
                <c:pt idx="599">
                  <c:v>0.22770730649764537</c:v>
                </c:pt>
                <c:pt idx="600">
                  <c:v>0.22277149187965639</c:v>
                </c:pt>
                <c:pt idx="601">
                  <c:v>0.22089734388621274</c:v>
                </c:pt>
                <c:pt idx="602">
                  <c:v>0.22305558287525051</c:v>
                </c:pt>
                <c:pt idx="603">
                  <c:v>0.22305558287525051</c:v>
                </c:pt>
                <c:pt idx="604">
                  <c:v>0.22305558287525051</c:v>
                </c:pt>
                <c:pt idx="605">
                  <c:v>0.2287026907040739</c:v>
                </c:pt>
                <c:pt idx="606">
                  <c:v>0.21886577355115877</c:v>
                </c:pt>
                <c:pt idx="607">
                  <c:v>0.22988381500408472</c:v>
                </c:pt>
                <c:pt idx="608">
                  <c:v>0.22286771133797112</c:v>
                </c:pt>
                <c:pt idx="609">
                  <c:v>0.22286771133797112</c:v>
                </c:pt>
                <c:pt idx="610">
                  <c:v>0.22286771133797112</c:v>
                </c:pt>
                <c:pt idx="611">
                  <c:v>0.22286771133797112</c:v>
                </c:pt>
                <c:pt idx="612">
                  <c:v>0.22286771133797112</c:v>
                </c:pt>
                <c:pt idx="613">
                  <c:v>0.22758398725518481</c:v>
                </c:pt>
                <c:pt idx="614">
                  <c:v>0.22073139576981515</c:v>
                </c:pt>
                <c:pt idx="615">
                  <c:v>0.20984824425370396</c:v>
                </c:pt>
                <c:pt idx="616">
                  <c:v>0.20447091629851055</c:v>
                </c:pt>
                <c:pt idx="617">
                  <c:v>0.20447091629851055</c:v>
                </c:pt>
                <c:pt idx="618">
                  <c:v>0.20447091629851055</c:v>
                </c:pt>
                <c:pt idx="619">
                  <c:v>0.20796465700960298</c:v>
                </c:pt>
                <c:pt idx="620">
                  <c:v>0.22553506087859931</c:v>
                </c:pt>
                <c:pt idx="621">
                  <c:v>0.22338473868043551</c:v>
                </c:pt>
                <c:pt idx="622">
                  <c:v>0.23300698900388217</c:v>
                </c:pt>
                <c:pt idx="623">
                  <c:v>0.23459917744542813</c:v>
                </c:pt>
                <c:pt idx="624">
                  <c:v>0.23459917744542813</c:v>
                </c:pt>
                <c:pt idx="625">
                  <c:v>0.23459917744542813</c:v>
                </c:pt>
                <c:pt idx="626">
                  <c:v>0.2233807802849983</c:v>
                </c:pt>
                <c:pt idx="627">
                  <c:v>0.21917940026655236</c:v>
                </c:pt>
                <c:pt idx="628">
                  <c:v>0.23240561738941401</c:v>
                </c:pt>
                <c:pt idx="629">
                  <c:v>0.2126708846922456</c:v>
                </c:pt>
                <c:pt idx="630">
                  <c:v>0.21451671493371682</c:v>
                </c:pt>
                <c:pt idx="631">
                  <c:v>0.21451671493371682</c:v>
                </c:pt>
                <c:pt idx="632">
                  <c:v>0.21451671493371682</c:v>
                </c:pt>
                <c:pt idx="633">
                  <c:v>0.2230467526085067</c:v>
                </c:pt>
                <c:pt idx="634">
                  <c:v>0.23528154392037681</c:v>
                </c:pt>
                <c:pt idx="635">
                  <c:v>0.25650798271338271</c:v>
                </c:pt>
                <c:pt idx="636">
                  <c:v>0.25650798271338271</c:v>
                </c:pt>
                <c:pt idx="637">
                  <c:v>0.25529580023378906</c:v>
                </c:pt>
                <c:pt idx="638">
                  <c:v>0.25529580023378906</c:v>
                </c:pt>
                <c:pt idx="639">
                  <c:v>0.25529580023378906</c:v>
                </c:pt>
                <c:pt idx="640">
                  <c:v>0.2622644031546586</c:v>
                </c:pt>
                <c:pt idx="641">
                  <c:v>0.27837294113957345</c:v>
                </c:pt>
                <c:pt idx="642">
                  <c:v>0.27220728350850254</c:v>
                </c:pt>
                <c:pt idx="643">
                  <c:v>0.26337610328854377</c:v>
                </c:pt>
                <c:pt idx="644">
                  <c:v>0.26334534960091771</c:v>
                </c:pt>
                <c:pt idx="645">
                  <c:v>0.26334534960091771</c:v>
                </c:pt>
                <c:pt idx="646">
                  <c:v>0.26334534960091771</c:v>
                </c:pt>
                <c:pt idx="647">
                  <c:v>0.26997566195790168</c:v>
                </c:pt>
                <c:pt idx="648">
                  <c:v>0.26690516506661233</c:v>
                </c:pt>
                <c:pt idx="649">
                  <c:v>0.28070139113240256</c:v>
                </c:pt>
                <c:pt idx="650">
                  <c:v>0.28239193047596078</c:v>
                </c:pt>
                <c:pt idx="651">
                  <c:v>0.28429378723746335</c:v>
                </c:pt>
                <c:pt idx="652">
                  <c:v>0.28429378723746335</c:v>
                </c:pt>
                <c:pt idx="653">
                  <c:v>0.28429378723746335</c:v>
                </c:pt>
                <c:pt idx="654">
                  <c:v>0.2884802471500314</c:v>
                </c:pt>
                <c:pt idx="655">
                  <c:v>0.29111410257542358</c:v>
                </c:pt>
                <c:pt idx="656">
                  <c:v>0.28387419732114094</c:v>
                </c:pt>
                <c:pt idx="657">
                  <c:v>0.27744484965557414</c:v>
                </c:pt>
                <c:pt idx="658">
                  <c:v>0.28123912392792194</c:v>
                </c:pt>
                <c:pt idx="659">
                  <c:v>0.28123912392792194</c:v>
                </c:pt>
                <c:pt idx="660">
                  <c:v>0.28123912392792194</c:v>
                </c:pt>
                <c:pt idx="661">
                  <c:v>0.28825705454577588</c:v>
                </c:pt>
                <c:pt idx="662">
                  <c:v>0.2810905318530561</c:v>
                </c:pt>
                <c:pt idx="663">
                  <c:v>0.27745702933384186</c:v>
                </c:pt>
                <c:pt idx="664">
                  <c:v>0.25206970795262973</c:v>
                </c:pt>
                <c:pt idx="665">
                  <c:v>0.23254416122970922</c:v>
                </c:pt>
                <c:pt idx="666">
                  <c:v>0.23254416122970922</c:v>
                </c:pt>
                <c:pt idx="667">
                  <c:v>0.23254416122970922</c:v>
                </c:pt>
                <c:pt idx="668">
                  <c:v>0.22669700218533895</c:v>
                </c:pt>
                <c:pt idx="669">
                  <c:v>0.22951081235713611</c:v>
                </c:pt>
                <c:pt idx="670">
                  <c:v>0.23051928971770264</c:v>
                </c:pt>
                <c:pt idx="671">
                  <c:v>0.22184187793587351</c:v>
                </c:pt>
                <c:pt idx="672">
                  <c:v>0.2208224388648663</c:v>
                </c:pt>
                <c:pt idx="673">
                  <c:v>0.2208224388648663</c:v>
                </c:pt>
                <c:pt idx="674">
                  <c:v>0.2208224388648663</c:v>
                </c:pt>
                <c:pt idx="675">
                  <c:v>0.21137679387630159</c:v>
                </c:pt>
                <c:pt idx="676">
                  <c:v>0.21447439055173634</c:v>
                </c:pt>
                <c:pt idx="677">
                  <c:v>0.19821756498391241</c:v>
                </c:pt>
                <c:pt idx="678">
                  <c:v>0.18483818840683419</c:v>
                </c:pt>
                <c:pt idx="679">
                  <c:v>0.17416087345344744</c:v>
                </c:pt>
                <c:pt idx="680">
                  <c:v>0.17416087345344744</c:v>
                </c:pt>
                <c:pt idx="681">
                  <c:v>0.17416087345344744</c:v>
                </c:pt>
                <c:pt idx="682">
                  <c:v>0.17416087345344744</c:v>
                </c:pt>
                <c:pt idx="683">
                  <c:v>0.1789581442311412</c:v>
                </c:pt>
                <c:pt idx="684">
                  <c:v>0.17087692770051643</c:v>
                </c:pt>
                <c:pt idx="685">
                  <c:v>0.1637658225439147</c:v>
                </c:pt>
                <c:pt idx="686">
                  <c:v>0.1875573015801002</c:v>
                </c:pt>
                <c:pt idx="687">
                  <c:v>0.1875573015801002</c:v>
                </c:pt>
                <c:pt idx="688">
                  <c:v>0.1875573015801002</c:v>
                </c:pt>
                <c:pt idx="689">
                  <c:v>0.19601456567724029</c:v>
                </c:pt>
                <c:pt idx="690">
                  <c:v>0.19315660417172276</c:v>
                </c:pt>
                <c:pt idx="691">
                  <c:v>0.20481255627391981</c:v>
                </c:pt>
                <c:pt idx="692">
                  <c:v>0.17928730003632598</c:v>
                </c:pt>
                <c:pt idx="693">
                  <c:v>0.17443278477077384</c:v>
                </c:pt>
                <c:pt idx="694">
                  <c:v>0.17443278477077384</c:v>
                </c:pt>
                <c:pt idx="695">
                  <c:v>0.17443278477077384</c:v>
                </c:pt>
                <c:pt idx="696">
                  <c:v>0.15921458126722854</c:v>
                </c:pt>
                <c:pt idx="697">
                  <c:v>0.1559412927327819</c:v>
                </c:pt>
                <c:pt idx="698">
                  <c:v>0.1747491519137776</c:v>
                </c:pt>
                <c:pt idx="699">
                  <c:v>0.19450306760421765</c:v>
                </c:pt>
                <c:pt idx="700">
                  <c:v>0.19249007127852225</c:v>
                </c:pt>
                <c:pt idx="701">
                  <c:v>0.19249007127852225</c:v>
                </c:pt>
                <c:pt idx="702">
                  <c:v>0.19249007127852225</c:v>
                </c:pt>
                <c:pt idx="703">
                  <c:v>0.16961785345959202</c:v>
                </c:pt>
                <c:pt idx="704">
                  <c:v>0.20033713349445037</c:v>
                </c:pt>
                <c:pt idx="705">
                  <c:v>0.17801970002061429</c:v>
                </c:pt>
                <c:pt idx="706">
                  <c:v>0.19058791002506292</c:v>
                </c:pt>
                <c:pt idx="707">
                  <c:v>0.20228283709771677</c:v>
                </c:pt>
                <c:pt idx="708">
                  <c:v>0.20228283709771677</c:v>
                </c:pt>
                <c:pt idx="709">
                  <c:v>0.20228283709771677</c:v>
                </c:pt>
                <c:pt idx="710">
                  <c:v>0.1942826154275723</c:v>
                </c:pt>
                <c:pt idx="711">
                  <c:v>0.21219222333632448</c:v>
                </c:pt>
                <c:pt idx="712">
                  <c:v>0.21708449560450638</c:v>
                </c:pt>
                <c:pt idx="713">
                  <c:v>0.23306210204804345</c:v>
                </c:pt>
                <c:pt idx="714">
                  <c:v>0.23509458585896748</c:v>
                </c:pt>
                <c:pt idx="715">
                  <c:v>0.23509458585896748</c:v>
                </c:pt>
                <c:pt idx="716">
                  <c:v>0.23509458585896748</c:v>
                </c:pt>
                <c:pt idx="717">
                  <c:v>0.23688773899193083</c:v>
                </c:pt>
                <c:pt idx="718">
                  <c:v>0.23810722927848516</c:v>
                </c:pt>
                <c:pt idx="719">
                  <c:v>0.23703115470353309</c:v>
                </c:pt>
                <c:pt idx="720">
                  <c:v>0.23994605620495246</c:v>
                </c:pt>
                <c:pt idx="721">
                  <c:v>0.23464972311023935</c:v>
                </c:pt>
                <c:pt idx="722">
                  <c:v>0.23464972311023935</c:v>
                </c:pt>
                <c:pt idx="723">
                  <c:v>0.23464972311023935</c:v>
                </c:pt>
                <c:pt idx="724">
                  <c:v>0.24204217883482504</c:v>
                </c:pt>
                <c:pt idx="725">
                  <c:v>0.24582792733238579</c:v>
                </c:pt>
                <c:pt idx="726">
                  <c:v>0.25028812551402058</c:v>
                </c:pt>
                <c:pt idx="727">
                  <c:v>0.25042240646692204</c:v>
                </c:pt>
                <c:pt idx="728">
                  <c:v>0.25201520389238175</c:v>
                </c:pt>
                <c:pt idx="729">
                  <c:v>0.25201520389238175</c:v>
                </c:pt>
                <c:pt idx="730">
                  <c:v>0.25201520389238175</c:v>
                </c:pt>
                <c:pt idx="731">
                  <c:v>0.25308305718450308</c:v>
                </c:pt>
                <c:pt idx="732">
                  <c:v>0.25331020818419581</c:v>
                </c:pt>
                <c:pt idx="733">
                  <c:v>0.25449650884747088</c:v>
                </c:pt>
                <c:pt idx="734">
                  <c:v>0.25685845295553622</c:v>
                </c:pt>
                <c:pt idx="735">
                  <c:v>0.27058342790346046</c:v>
                </c:pt>
                <c:pt idx="736">
                  <c:v>0.27058342790346046</c:v>
                </c:pt>
                <c:pt idx="737">
                  <c:v>0.27058342790346046</c:v>
                </c:pt>
                <c:pt idx="738">
                  <c:v>0.26921534554204007</c:v>
                </c:pt>
                <c:pt idx="739">
                  <c:v>0.2678192499206038</c:v>
                </c:pt>
                <c:pt idx="740">
                  <c:v>0.24439529267614635</c:v>
                </c:pt>
                <c:pt idx="741">
                  <c:v>0.25768027674664973</c:v>
                </c:pt>
                <c:pt idx="742">
                  <c:v>0.25613102167099711</c:v>
                </c:pt>
                <c:pt idx="743">
                  <c:v>0.25613102167099711</c:v>
                </c:pt>
                <c:pt idx="744">
                  <c:v>0.25613102167099711</c:v>
                </c:pt>
                <c:pt idx="745">
                  <c:v>0.26942057312085099</c:v>
                </c:pt>
                <c:pt idx="746">
                  <c:v>0.28162521972900834</c:v>
                </c:pt>
                <c:pt idx="747">
                  <c:v>0.28211179787580321</c:v>
                </c:pt>
                <c:pt idx="748">
                  <c:v>0.28093889485862289</c:v>
                </c:pt>
                <c:pt idx="749">
                  <c:v>0.27136536324824734</c:v>
                </c:pt>
                <c:pt idx="750">
                  <c:v>0.27136536324824734</c:v>
                </c:pt>
                <c:pt idx="751">
                  <c:v>0.27136536324824734</c:v>
                </c:pt>
                <c:pt idx="752">
                  <c:v>0.2761431465407127</c:v>
                </c:pt>
                <c:pt idx="753">
                  <c:v>0.26891115807730381</c:v>
                </c:pt>
                <c:pt idx="754">
                  <c:v>0.27437069886080434</c:v>
                </c:pt>
                <c:pt idx="755">
                  <c:v>0.26846142345726887</c:v>
                </c:pt>
                <c:pt idx="756">
                  <c:v>0.28069195188174523</c:v>
                </c:pt>
                <c:pt idx="757">
                  <c:v>0.28069195188174523</c:v>
                </c:pt>
                <c:pt idx="758">
                  <c:v>0.28069195188174523</c:v>
                </c:pt>
                <c:pt idx="759">
                  <c:v>0.28488602409323072</c:v>
                </c:pt>
                <c:pt idx="760">
                  <c:v>0.28694073581699309</c:v>
                </c:pt>
                <c:pt idx="761">
                  <c:v>0.27348980363009234</c:v>
                </c:pt>
                <c:pt idx="762">
                  <c:v>0.27514989377798105</c:v>
                </c:pt>
                <c:pt idx="763">
                  <c:v>0.28591155300337179</c:v>
                </c:pt>
                <c:pt idx="764">
                  <c:v>0.28591155300337179</c:v>
                </c:pt>
                <c:pt idx="765">
                  <c:v>0.28591155300337179</c:v>
                </c:pt>
                <c:pt idx="766">
                  <c:v>0.30289398290399472</c:v>
                </c:pt>
                <c:pt idx="767">
                  <c:v>0.30508693397609554</c:v>
                </c:pt>
                <c:pt idx="768">
                  <c:v>0.29638394486990438</c:v>
                </c:pt>
                <c:pt idx="769">
                  <c:v>0.2924301168122494</c:v>
                </c:pt>
                <c:pt idx="770">
                  <c:v>0.29311400574698121</c:v>
                </c:pt>
                <c:pt idx="771">
                  <c:v>0.29311400574698121</c:v>
                </c:pt>
                <c:pt idx="772">
                  <c:v>0.29311400574698121</c:v>
                </c:pt>
                <c:pt idx="773">
                  <c:v>0.30391920732217903</c:v>
                </c:pt>
                <c:pt idx="774">
                  <c:v>0.30897529626306186</c:v>
                </c:pt>
                <c:pt idx="775">
                  <c:v>0.31733573191797371</c:v>
                </c:pt>
                <c:pt idx="776">
                  <c:v>0.31942850513632259</c:v>
                </c:pt>
                <c:pt idx="777">
                  <c:v>0.31369400811592874</c:v>
                </c:pt>
                <c:pt idx="778">
                  <c:v>0.31369400811592874</c:v>
                </c:pt>
                <c:pt idx="779">
                  <c:v>0.31369400811592874</c:v>
                </c:pt>
                <c:pt idx="780">
                  <c:v>0.32100729593177446</c:v>
                </c:pt>
                <c:pt idx="781">
                  <c:v>0.32186352731399426</c:v>
                </c:pt>
                <c:pt idx="782">
                  <c:v>0.31861338016825624</c:v>
                </c:pt>
                <c:pt idx="783">
                  <c:v>0.33306517741680608</c:v>
                </c:pt>
                <c:pt idx="784">
                  <c:v>0.32833611283741138</c:v>
                </c:pt>
                <c:pt idx="785">
                  <c:v>0.32833611283741138</c:v>
                </c:pt>
                <c:pt idx="786">
                  <c:v>0.32833611283741138</c:v>
                </c:pt>
                <c:pt idx="787">
                  <c:v>0.32245393721802151</c:v>
                </c:pt>
                <c:pt idx="788">
                  <c:v>0.31793253615309136</c:v>
                </c:pt>
                <c:pt idx="789">
                  <c:v>0.32845181978095472</c:v>
                </c:pt>
                <c:pt idx="790">
                  <c:v>0.3331142006218335</c:v>
                </c:pt>
                <c:pt idx="791">
                  <c:v>0.33628822477839848</c:v>
                </c:pt>
                <c:pt idx="792">
                  <c:v>0.33628822477839848</c:v>
                </c:pt>
                <c:pt idx="793">
                  <c:v>0.33628822477839848</c:v>
                </c:pt>
                <c:pt idx="794">
                  <c:v>0.31412242829899539</c:v>
                </c:pt>
                <c:pt idx="795">
                  <c:v>0.31108085814359199</c:v>
                </c:pt>
                <c:pt idx="796">
                  <c:v>0.31328629338591729</c:v>
                </c:pt>
                <c:pt idx="797">
                  <c:v>0.31820992832563855</c:v>
                </c:pt>
                <c:pt idx="798">
                  <c:v>0.31146451800902475</c:v>
                </c:pt>
                <c:pt idx="799">
                  <c:v>0.31146451800902475</c:v>
                </c:pt>
                <c:pt idx="800">
                  <c:v>0.31146451800902475</c:v>
                </c:pt>
                <c:pt idx="801">
                  <c:v>0.2996529705169575</c:v>
                </c:pt>
                <c:pt idx="802">
                  <c:v>0.29677826195382151</c:v>
                </c:pt>
                <c:pt idx="803">
                  <c:v>0.29768229857324213</c:v>
                </c:pt>
                <c:pt idx="804">
                  <c:v>0.29621007996263282</c:v>
                </c:pt>
                <c:pt idx="805">
                  <c:v>0.31729584347164685</c:v>
                </c:pt>
                <c:pt idx="806">
                  <c:v>0.31729584347164685</c:v>
                </c:pt>
                <c:pt idx="807">
                  <c:v>0.31729584347164685</c:v>
                </c:pt>
                <c:pt idx="808">
                  <c:v>0.31151049629448524</c:v>
                </c:pt>
                <c:pt idx="809">
                  <c:v>0.32442552263760693</c:v>
                </c:pt>
                <c:pt idx="810">
                  <c:v>0.32537279711487788</c:v>
                </c:pt>
                <c:pt idx="811">
                  <c:v>0.33045811728360297</c:v>
                </c:pt>
                <c:pt idx="812">
                  <c:v>0.34011964706946318</c:v>
                </c:pt>
                <c:pt idx="813">
                  <c:v>0.34011964706946318</c:v>
                </c:pt>
                <c:pt idx="814">
                  <c:v>0.34011964706946318</c:v>
                </c:pt>
                <c:pt idx="815">
                  <c:v>0.34775143347200932</c:v>
                </c:pt>
                <c:pt idx="816">
                  <c:v>0.35313393779046653</c:v>
                </c:pt>
                <c:pt idx="817">
                  <c:v>0.34884060120109917</c:v>
                </c:pt>
                <c:pt idx="818">
                  <c:v>0.35306877651173418</c:v>
                </c:pt>
                <c:pt idx="819">
                  <c:v>0.35645838097363747</c:v>
                </c:pt>
                <c:pt idx="820">
                  <c:v>0.35645838097363747</c:v>
                </c:pt>
                <c:pt idx="821">
                  <c:v>0.35645838097363747</c:v>
                </c:pt>
                <c:pt idx="822">
                  <c:v>0.37035204446556969</c:v>
                </c:pt>
                <c:pt idx="823">
                  <c:v>0.36383348065669185</c:v>
                </c:pt>
                <c:pt idx="824">
                  <c:v>0.36769352519168552</c:v>
                </c:pt>
                <c:pt idx="825">
                  <c:v>0.36634432133158001</c:v>
                </c:pt>
                <c:pt idx="826">
                  <c:v>0.36273487367694446</c:v>
                </c:pt>
                <c:pt idx="827">
                  <c:v>0.36273487367694446</c:v>
                </c:pt>
                <c:pt idx="828">
                  <c:v>0.36273487367694446</c:v>
                </c:pt>
                <c:pt idx="829">
                  <c:v>0.35754937565446765</c:v>
                </c:pt>
                <c:pt idx="830">
                  <c:v>0.36798309704250021</c:v>
                </c:pt>
                <c:pt idx="831">
                  <c:v>0.36844714278449997</c:v>
                </c:pt>
                <c:pt idx="832">
                  <c:v>0.37049211076564825</c:v>
                </c:pt>
                <c:pt idx="833">
                  <c:v>0.36790940998898058</c:v>
                </c:pt>
                <c:pt idx="834">
                  <c:v>0.36790940998898058</c:v>
                </c:pt>
                <c:pt idx="835">
                  <c:v>0.36790940998898058</c:v>
                </c:pt>
                <c:pt idx="836">
                  <c:v>0.3648370861459509</c:v>
                </c:pt>
                <c:pt idx="837">
                  <c:v>0.36634523480745007</c:v>
                </c:pt>
                <c:pt idx="838">
                  <c:v>0.34763846695607614</c:v>
                </c:pt>
                <c:pt idx="839">
                  <c:v>0.35682316233775557</c:v>
                </c:pt>
                <c:pt idx="840">
                  <c:v>0.36853849037150788</c:v>
                </c:pt>
                <c:pt idx="841">
                  <c:v>0.36853849037150788</c:v>
                </c:pt>
                <c:pt idx="842">
                  <c:v>0.36853849037150788</c:v>
                </c:pt>
                <c:pt idx="843">
                  <c:v>0.364291132067601</c:v>
                </c:pt>
                <c:pt idx="844">
                  <c:v>0.35647878193473592</c:v>
                </c:pt>
                <c:pt idx="845">
                  <c:v>0.34501526874916855</c:v>
                </c:pt>
                <c:pt idx="846">
                  <c:v>0.34021038567255735</c:v>
                </c:pt>
                <c:pt idx="847">
                  <c:v>0.35230724212804576</c:v>
                </c:pt>
                <c:pt idx="848">
                  <c:v>0.35230724212804576</c:v>
                </c:pt>
                <c:pt idx="849">
                  <c:v>0.35230724212804576</c:v>
                </c:pt>
                <c:pt idx="850">
                  <c:v>0.35659601133806262</c:v>
                </c:pt>
                <c:pt idx="851">
                  <c:v>0.35770162163281394</c:v>
                </c:pt>
                <c:pt idx="852">
                  <c:v>0.35158407373090039</c:v>
                </c:pt>
                <c:pt idx="853">
                  <c:v>0.3519552494261089</c:v>
                </c:pt>
                <c:pt idx="854">
                  <c:v>0.34844658860913857</c:v>
                </c:pt>
                <c:pt idx="855">
                  <c:v>0.34844658860913857</c:v>
                </c:pt>
                <c:pt idx="856">
                  <c:v>0.34844658860913857</c:v>
                </c:pt>
                <c:pt idx="857">
                  <c:v>0.3381730299903265</c:v>
                </c:pt>
                <c:pt idx="858">
                  <c:v>0.33223056496351133</c:v>
                </c:pt>
                <c:pt idx="859">
                  <c:v>0.33671146859820156</c:v>
                </c:pt>
                <c:pt idx="860">
                  <c:v>0.31750076655850101</c:v>
                </c:pt>
                <c:pt idx="861">
                  <c:v>0.31447442100093226</c:v>
                </c:pt>
                <c:pt idx="862">
                  <c:v>0.31447442100093226</c:v>
                </c:pt>
                <c:pt idx="863">
                  <c:v>0.31447442100093226</c:v>
                </c:pt>
                <c:pt idx="864">
                  <c:v>0.30393138700044675</c:v>
                </c:pt>
                <c:pt idx="865">
                  <c:v>0.3037109348238014</c:v>
                </c:pt>
                <c:pt idx="866">
                  <c:v>0.2937488714766856</c:v>
                </c:pt>
                <c:pt idx="867">
                  <c:v>0.28317082090118073</c:v>
                </c:pt>
                <c:pt idx="868">
                  <c:v>0.29231258291696616</c:v>
                </c:pt>
                <c:pt idx="869">
                  <c:v>0.29231258291696616</c:v>
                </c:pt>
                <c:pt idx="870">
                  <c:v>0.29231258291696616</c:v>
                </c:pt>
                <c:pt idx="871">
                  <c:v>0.29008370179397547</c:v>
                </c:pt>
                <c:pt idx="872">
                  <c:v>0.29352750582416998</c:v>
                </c:pt>
                <c:pt idx="873">
                  <c:v>0.29173039429576963</c:v>
                </c:pt>
                <c:pt idx="874">
                  <c:v>0.31864108893631515</c:v>
                </c:pt>
                <c:pt idx="875">
                  <c:v>0.33460621120962775</c:v>
                </c:pt>
                <c:pt idx="876">
                  <c:v>0.33460621120962775</c:v>
                </c:pt>
                <c:pt idx="877">
                  <c:v>0.33460621120962775</c:v>
                </c:pt>
                <c:pt idx="878">
                  <c:v>0.34371600156996052</c:v>
                </c:pt>
                <c:pt idx="879">
                  <c:v>0.3526787223152108</c:v>
                </c:pt>
                <c:pt idx="880">
                  <c:v>0.3526787223152108</c:v>
                </c:pt>
                <c:pt idx="881">
                  <c:v>0.3526787223152108</c:v>
                </c:pt>
                <c:pt idx="882">
                  <c:v>0.35195403145828208</c:v>
                </c:pt>
                <c:pt idx="883">
                  <c:v>0.35195403145828208</c:v>
                </c:pt>
                <c:pt idx="884">
                  <c:v>0.35195403145828208</c:v>
                </c:pt>
                <c:pt idx="885">
                  <c:v>0.36026757535186338</c:v>
                </c:pt>
                <c:pt idx="886">
                  <c:v>0.35910319810947056</c:v>
                </c:pt>
                <c:pt idx="887">
                  <c:v>0.35910319810947056</c:v>
                </c:pt>
                <c:pt idx="888">
                  <c:v>0.36308930231453473</c:v>
                </c:pt>
                <c:pt idx="889">
                  <c:v>0.35856576980590771</c:v>
                </c:pt>
                <c:pt idx="890">
                  <c:v>0.35856576980590771</c:v>
                </c:pt>
                <c:pt idx="891">
                  <c:v>0.35856576980590771</c:v>
                </c:pt>
                <c:pt idx="892">
                  <c:v>0.35216139048078987</c:v>
                </c:pt>
                <c:pt idx="893">
                  <c:v>0.35015783340575179</c:v>
                </c:pt>
                <c:pt idx="894">
                  <c:v>0.3499194162036614</c:v>
                </c:pt>
                <c:pt idx="895">
                  <c:v>0.35204294310963635</c:v>
                </c:pt>
                <c:pt idx="896">
                  <c:v>0.348989193275965</c:v>
                </c:pt>
                <c:pt idx="897">
                  <c:v>0.348989193275965</c:v>
                </c:pt>
                <c:pt idx="898">
                  <c:v>0.348989193275965</c:v>
                </c:pt>
                <c:pt idx="899">
                  <c:v>0.34383201300546062</c:v>
                </c:pt>
                <c:pt idx="900">
                  <c:v>0.32351082879970194</c:v>
                </c:pt>
                <c:pt idx="901">
                  <c:v>0.33198697139815714</c:v>
                </c:pt>
                <c:pt idx="902">
                  <c:v>0.3481478819996231</c:v>
                </c:pt>
                <c:pt idx="903">
                  <c:v>0.34735924783178906</c:v>
                </c:pt>
                <c:pt idx="904">
                  <c:v>0.34735924783178906</c:v>
                </c:pt>
                <c:pt idx="905">
                  <c:v>0.34735924783178906</c:v>
                </c:pt>
                <c:pt idx="906">
                  <c:v>0.34461090343068057</c:v>
                </c:pt>
                <c:pt idx="907">
                  <c:v>0.35385862864739526</c:v>
                </c:pt>
                <c:pt idx="908">
                  <c:v>0.35088800511790086</c:v>
                </c:pt>
                <c:pt idx="909">
                  <c:v>0.33647000647654424</c:v>
                </c:pt>
                <c:pt idx="910">
                  <c:v>0.33086918142513833</c:v>
                </c:pt>
                <c:pt idx="911">
                  <c:v>0.33086918142513833</c:v>
                </c:pt>
                <c:pt idx="912">
                  <c:v>0.33086918142513833</c:v>
                </c:pt>
                <c:pt idx="913">
                  <c:v>0.33086918142513833</c:v>
                </c:pt>
                <c:pt idx="914">
                  <c:v>0.31415439995444805</c:v>
                </c:pt>
                <c:pt idx="915">
                  <c:v>0.32784100891582924</c:v>
                </c:pt>
                <c:pt idx="916">
                  <c:v>0.31744352207064286</c:v>
                </c:pt>
                <c:pt idx="917">
                  <c:v>0.31793649454852835</c:v>
                </c:pt>
                <c:pt idx="918">
                  <c:v>0.31793649454852835</c:v>
                </c:pt>
                <c:pt idx="919">
                  <c:v>0.31793649454852835</c:v>
                </c:pt>
                <c:pt idx="920">
                  <c:v>0.31740515608409958</c:v>
                </c:pt>
                <c:pt idx="921">
                  <c:v>0.29433593196918939</c:v>
                </c:pt>
                <c:pt idx="922">
                  <c:v>0.28754210743146125</c:v>
                </c:pt>
                <c:pt idx="923">
                  <c:v>0.30305566813299856</c:v>
                </c:pt>
                <c:pt idx="924">
                  <c:v>0.3127933209080318</c:v>
                </c:pt>
                <c:pt idx="925">
                  <c:v>0.3127933209080318</c:v>
                </c:pt>
                <c:pt idx="926">
                  <c:v>0.3127933209080318</c:v>
                </c:pt>
                <c:pt idx="927">
                  <c:v>0.32701309528558165</c:v>
                </c:pt>
                <c:pt idx="928">
                  <c:v>0.33529344955588347</c:v>
                </c:pt>
                <c:pt idx="929">
                  <c:v>0.3494608513168822</c:v>
                </c:pt>
                <c:pt idx="930">
                  <c:v>0.34898645284835506</c:v>
                </c:pt>
                <c:pt idx="931">
                  <c:v>0.36123738223392965</c:v>
                </c:pt>
                <c:pt idx="932">
                  <c:v>0.36123738223392965</c:v>
                </c:pt>
                <c:pt idx="933">
                  <c:v>0.36123738223392965</c:v>
                </c:pt>
                <c:pt idx="934">
                  <c:v>0.37107551735467159</c:v>
                </c:pt>
                <c:pt idx="935">
                  <c:v>0.3737446938470399</c:v>
                </c:pt>
                <c:pt idx="936">
                  <c:v>0.37767264008837587</c:v>
                </c:pt>
                <c:pt idx="937">
                  <c:v>0.37874871466332816</c:v>
                </c:pt>
                <c:pt idx="938">
                  <c:v>0.38576816774096523</c:v>
                </c:pt>
                <c:pt idx="939">
                  <c:v>0.38576816774096523</c:v>
                </c:pt>
                <c:pt idx="940">
                  <c:v>0.38576816774096523</c:v>
                </c:pt>
                <c:pt idx="941">
                  <c:v>0.39027799811154118</c:v>
                </c:pt>
                <c:pt idx="942">
                  <c:v>0.38936360876559295</c:v>
                </c:pt>
                <c:pt idx="943">
                  <c:v>0.39033311115570246</c:v>
                </c:pt>
                <c:pt idx="944">
                  <c:v>0.38481723936021384</c:v>
                </c:pt>
                <c:pt idx="945">
                  <c:v>0.38348021517837627</c:v>
                </c:pt>
                <c:pt idx="946">
                  <c:v>0.38348021517837627</c:v>
                </c:pt>
                <c:pt idx="947">
                  <c:v>0.38348021517837627</c:v>
                </c:pt>
                <c:pt idx="948">
                  <c:v>0.38141393276025948</c:v>
                </c:pt>
                <c:pt idx="949">
                  <c:v>0.38563906315132734</c:v>
                </c:pt>
                <c:pt idx="950">
                  <c:v>0.39838570544239804</c:v>
                </c:pt>
                <c:pt idx="951">
                  <c:v>0.39848222939266953</c:v>
                </c:pt>
                <c:pt idx="952">
                  <c:v>0.40323199942511945</c:v>
                </c:pt>
                <c:pt idx="953">
                  <c:v>0.40323199942511945</c:v>
                </c:pt>
                <c:pt idx="954">
                  <c:v>0.40323199942511945</c:v>
                </c:pt>
                <c:pt idx="955">
                  <c:v>0.3901845190808364</c:v>
                </c:pt>
                <c:pt idx="956">
                  <c:v>0.390780409840084</c:v>
                </c:pt>
                <c:pt idx="957">
                  <c:v>0.38324362492802577</c:v>
                </c:pt>
                <c:pt idx="958">
                  <c:v>0.39056391605887564</c:v>
                </c:pt>
                <c:pt idx="959">
                  <c:v>0.36923303652472383</c:v>
                </c:pt>
                <c:pt idx="960">
                  <c:v>0.36923303652472383</c:v>
                </c:pt>
                <c:pt idx="961">
                  <c:v>0.36923303652472383</c:v>
                </c:pt>
                <c:pt idx="962">
                  <c:v>0.36731199676994941</c:v>
                </c:pt>
                <c:pt idx="963">
                  <c:v>0.3742538043986301</c:v>
                </c:pt>
                <c:pt idx="964">
                  <c:v>0.37709106045109286</c:v>
                </c:pt>
                <c:pt idx="965">
                  <c:v>0.36125930565481146</c:v>
                </c:pt>
                <c:pt idx="966">
                  <c:v>0.37259401874269793</c:v>
                </c:pt>
                <c:pt idx="967">
                  <c:v>0.37259401874269793</c:v>
                </c:pt>
                <c:pt idx="968">
                  <c:v>0.37259401874269793</c:v>
                </c:pt>
                <c:pt idx="969">
                  <c:v>0.37505735867234202</c:v>
                </c:pt>
                <c:pt idx="970">
                  <c:v>0.37249749479242644</c:v>
                </c:pt>
                <c:pt idx="971">
                  <c:v>0.38281977212430962</c:v>
                </c:pt>
                <c:pt idx="972">
                  <c:v>0.37598088277699127</c:v>
                </c:pt>
                <c:pt idx="973">
                  <c:v>0.380322329095516</c:v>
                </c:pt>
                <c:pt idx="974">
                  <c:v>0.380322329095516</c:v>
                </c:pt>
                <c:pt idx="975">
                  <c:v>0.380322329095516</c:v>
                </c:pt>
                <c:pt idx="976">
                  <c:v>0.38750407638607021</c:v>
                </c:pt>
                <c:pt idx="977">
                  <c:v>0.3860747911413549</c:v>
                </c:pt>
                <c:pt idx="978">
                  <c:v>0.3897092071364392</c:v>
                </c:pt>
                <c:pt idx="979">
                  <c:v>0.39147617396112699</c:v>
                </c:pt>
                <c:pt idx="980">
                  <c:v>0.39485999307585296</c:v>
                </c:pt>
                <c:pt idx="981">
                  <c:v>0.39485999307585296</c:v>
                </c:pt>
                <c:pt idx="982">
                  <c:v>0.39485999307585296</c:v>
                </c:pt>
                <c:pt idx="983">
                  <c:v>0.39255925185108298</c:v>
                </c:pt>
                <c:pt idx="984">
                  <c:v>0.39176300538433129</c:v>
                </c:pt>
                <c:pt idx="985">
                  <c:v>0.40544778739397214</c:v>
                </c:pt>
                <c:pt idx="986">
                  <c:v>0.40983308055426093</c:v>
                </c:pt>
                <c:pt idx="987">
                  <c:v>0.39643056258847409</c:v>
                </c:pt>
                <c:pt idx="988">
                  <c:v>0.39643056258847409</c:v>
                </c:pt>
                <c:pt idx="989">
                  <c:v>0.39643056258847409</c:v>
                </c:pt>
                <c:pt idx="990">
                  <c:v>0.37850146719449351</c:v>
                </c:pt>
                <c:pt idx="991">
                  <c:v>0.38601511071784311</c:v>
                </c:pt>
                <c:pt idx="992">
                  <c:v>0.39428724370531398</c:v>
                </c:pt>
                <c:pt idx="993">
                  <c:v>0.40301093826456036</c:v>
                </c:pt>
                <c:pt idx="994">
                  <c:v>0.40301093826456036</c:v>
                </c:pt>
                <c:pt idx="995">
                  <c:v>0.40301093826456036</c:v>
                </c:pt>
                <c:pt idx="996">
                  <c:v>0.40301093826456036</c:v>
                </c:pt>
                <c:pt idx="997">
                  <c:v>0.40301093826456036</c:v>
                </c:pt>
                <c:pt idx="998">
                  <c:v>0.40946129587513891</c:v>
                </c:pt>
                <c:pt idx="999">
                  <c:v>0.41935454404004213</c:v>
                </c:pt>
                <c:pt idx="1000">
                  <c:v>0.42287842945484688</c:v>
                </c:pt>
                <c:pt idx="1001">
                  <c:v>0.42287842945484688</c:v>
                </c:pt>
                <c:pt idx="1002">
                  <c:v>0.42287842945484688</c:v>
                </c:pt>
                <c:pt idx="1003">
                  <c:v>0.42287842945484688</c:v>
                </c:pt>
                <c:pt idx="1004">
                  <c:v>0.42418256850536173</c:v>
                </c:pt>
                <c:pt idx="1005">
                  <c:v>0.41144932386038557</c:v>
                </c:pt>
                <c:pt idx="1006">
                  <c:v>0.41209180188900718</c:v>
                </c:pt>
                <c:pt idx="1007">
                  <c:v>0.4017217193199234</c:v>
                </c:pt>
                <c:pt idx="1008">
                  <c:v>0.40411259016387469</c:v>
                </c:pt>
                <c:pt idx="1009">
                  <c:v>0.40411259016387469</c:v>
                </c:pt>
                <c:pt idx="1010">
                  <c:v>0.40411259016387469</c:v>
                </c:pt>
                <c:pt idx="1011">
                  <c:v>0.40518409735947647</c:v>
                </c:pt>
                <c:pt idx="1012">
                  <c:v>0.41011138620267795</c:v>
                </c:pt>
                <c:pt idx="1013">
                  <c:v>0.39845634757635073</c:v>
                </c:pt>
                <c:pt idx="1014">
                  <c:v>0.40900486243205658</c:v>
                </c:pt>
                <c:pt idx="1015">
                  <c:v>0.40728296041695944</c:v>
                </c:pt>
                <c:pt idx="1016">
                  <c:v>0.40728296041695944</c:v>
                </c:pt>
                <c:pt idx="1017">
                  <c:v>0.40728296041695944</c:v>
                </c:pt>
                <c:pt idx="1018">
                  <c:v>0.40408731733146919</c:v>
                </c:pt>
                <c:pt idx="1019">
                  <c:v>0.4169088646438861</c:v>
                </c:pt>
                <c:pt idx="1020">
                  <c:v>0.42237205933086686</c:v>
                </c:pt>
                <c:pt idx="1021">
                  <c:v>0.42608381628295122</c:v>
                </c:pt>
                <c:pt idx="1022">
                  <c:v>0.41787684457421226</c:v>
                </c:pt>
                <c:pt idx="1023">
                  <c:v>0.41787684457421226</c:v>
                </c:pt>
                <c:pt idx="1024">
                  <c:v>0.41787684457421226</c:v>
                </c:pt>
                <c:pt idx="1025">
                  <c:v>0.3997443485531611</c:v>
                </c:pt>
                <c:pt idx="1026">
                  <c:v>0.40274846619789129</c:v>
                </c:pt>
                <c:pt idx="1027">
                  <c:v>0.40383915638676449</c:v>
                </c:pt>
                <c:pt idx="1028">
                  <c:v>0.41816732990089722</c:v>
                </c:pt>
                <c:pt idx="1029">
                  <c:v>0.42149420901972179</c:v>
                </c:pt>
                <c:pt idx="1030">
                  <c:v>0.42149420901972179</c:v>
                </c:pt>
                <c:pt idx="1031">
                  <c:v>0.42149420901972179</c:v>
                </c:pt>
                <c:pt idx="1032">
                  <c:v>0.42674517281288771</c:v>
                </c:pt>
                <c:pt idx="1033">
                  <c:v>0.42645286053446285</c:v>
                </c:pt>
                <c:pt idx="1034">
                  <c:v>0.43049955863890887</c:v>
                </c:pt>
                <c:pt idx="1035">
                  <c:v>0.42865890476070145</c:v>
                </c:pt>
                <c:pt idx="1036">
                  <c:v>0.4216890838720051</c:v>
                </c:pt>
                <c:pt idx="1037">
                  <c:v>0.4216890838720051</c:v>
                </c:pt>
                <c:pt idx="1038">
                  <c:v>0.4216890838720051</c:v>
                </c:pt>
                <c:pt idx="1039">
                  <c:v>0.4284408885197093</c:v>
                </c:pt>
                <c:pt idx="1040">
                  <c:v>0.41842980196756629</c:v>
                </c:pt>
                <c:pt idx="1041">
                  <c:v>0.40941379512989484</c:v>
                </c:pt>
                <c:pt idx="1042">
                  <c:v>0.40735695196243538</c:v>
                </c:pt>
                <c:pt idx="1043">
                  <c:v>0.41438432183094664</c:v>
                </c:pt>
                <c:pt idx="1044">
                  <c:v>0.41438432183094664</c:v>
                </c:pt>
                <c:pt idx="1045">
                  <c:v>0.41438432183094664</c:v>
                </c:pt>
                <c:pt idx="1046">
                  <c:v>0.41438432183094664</c:v>
                </c:pt>
                <c:pt idx="1047">
                  <c:v>0.41599843369337486</c:v>
                </c:pt>
                <c:pt idx="1048">
                  <c:v>0.41203303494136567</c:v>
                </c:pt>
                <c:pt idx="1049">
                  <c:v>0.40550990375313756</c:v>
                </c:pt>
                <c:pt idx="1050">
                  <c:v>0.39936190665555471</c:v>
                </c:pt>
                <c:pt idx="1051">
                  <c:v>0.39936190665555471</c:v>
                </c:pt>
                <c:pt idx="1052">
                  <c:v>0.39936190665555471</c:v>
                </c:pt>
                <c:pt idx="1053">
                  <c:v>0.40124275347204574</c:v>
                </c:pt>
                <c:pt idx="1054">
                  <c:v>0.39822767411687443</c:v>
                </c:pt>
                <c:pt idx="1055">
                  <c:v>0.3935805178738303</c:v>
                </c:pt>
                <c:pt idx="1056">
                  <c:v>0.4157119067621271</c:v>
                </c:pt>
                <c:pt idx="1057">
                  <c:v>0.4030961960124344</c:v>
                </c:pt>
                <c:pt idx="1058">
                  <c:v>0.4030961960124344</c:v>
                </c:pt>
                <c:pt idx="1059">
                  <c:v>0.4030961960124344</c:v>
                </c:pt>
                <c:pt idx="1060">
                  <c:v>0.41185490714670037</c:v>
                </c:pt>
                <c:pt idx="1061">
                  <c:v>0.40654121801045595</c:v>
                </c:pt>
                <c:pt idx="1062">
                  <c:v>0.39943620269298785</c:v>
                </c:pt>
                <c:pt idx="1063">
                  <c:v>0.41811130338086566</c:v>
                </c:pt>
                <c:pt idx="1064">
                  <c:v>0.41319345378832151</c:v>
                </c:pt>
                <c:pt idx="1065">
                  <c:v>0.41319345378832151</c:v>
                </c:pt>
                <c:pt idx="1066">
                  <c:v>0.41319345378832151</c:v>
                </c:pt>
                <c:pt idx="1067">
                  <c:v>0.4003959613404835</c:v>
                </c:pt>
                <c:pt idx="1068">
                  <c:v>0.39524517540106929</c:v>
                </c:pt>
                <c:pt idx="1069">
                  <c:v>0.41590708610636717</c:v>
                </c:pt>
                <c:pt idx="1070">
                  <c:v>0.42521022885919968</c:v>
                </c:pt>
                <c:pt idx="1071">
                  <c:v>0.43399177689021773</c:v>
                </c:pt>
                <c:pt idx="1072">
                  <c:v>0.43399177689021773</c:v>
                </c:pt>
                <c:pt idx="1073">
                  <c:v>0.43399177689021773</c:v>
                </c:pt>
                <c:pt idx="1074">
                  <c:v>0.43241603101433279</c:v>
                </c:pt>
                <c:pt idx="1075">
                  <c:v>0.43034944410425924</c:v>
                </c:pt>
                <c:pt idx="1076">
                  <c:v>0.41517691439421811</c:v>
                </c:pt>
                <c:pt idx="1077">
                  <c:v>0.41828181887661353</c:v>
                </c:pt>
                <c:pt idx="1078">
                  <c:v>0.42408147717573974</c:v>
                </c:pt>
                <c:pt idx="1079">
                  <c:v>0.42408147717573974</c:v>
                </c:pt>
                <c:pt idx="1080">
                  <c:v>0.42408147717573974</c:v>
                </c:pt>
                <c:pt idx="1081">
                  <c:v>0.43046850045932628</c:v>
                </c:pt>
                <c:pt idx="1082">
                  <c:v>0.43044200965909396</c:v>
                </c:pt>
                <c:pt idx="1083">
                  <c:v>0.43243825892717158</c:v>
                </c:pt>
                <c:pt idx="1084">
                  <c:v>0.43336513244334407</c:v>
                </c:pt>
                <c:pt idx="1085">
                  <c:v>0.43576178863447246</c:v>
                </c:pt>
                <c:pt idx="1086">
                  <c:v>0.43576178863447246</c:v>
                </c:pt>
                <c:pt idx="1087">
                  <c:v>0.43576178863447246</c:v>
                </c:pt>
                <c:pt idx="1088">
                  <c:v>0.43790967489698285</c:v>
                </c:pt>
                <c:pt idx="1089">
                  <c:v>0.43878021740116746</c:v>
                </c:pt>
                <c:pt idx="1090">
                  <c:v>0.44746250105430363</c:v>
                </c:pt>
                <c:pt idx="1091">
                  <c:v>0.45033172876221905</c:v>
                </c:pt>
                <c:pt idx="1092">
                  <c:v>0.44921698370876695</c:v>
                </c:pt>
                <c:pt idx="1093">
                  <c:v>0.44921698370876695</c:v>
                </c:pt>
                <c:pt idx="1094">
                  <c:v>0.44921698370876695</c:v>
                </c:pt>
                <c:pt idx="1095">
                  <c:v>0.44762905815461451</c:v>
                </c:pt>
                <c:pt idx="1096">
                  <c:v>0.45049706789470312</c:v>
                </c:pt>
                <c:pt idx="1097">
                  <c:v>0.45943877869494165</c:v>
                </c:pt>
                <c:pt idx="1098">
                  <c:v>0.46204157594075079</c:v>
                </c:pt>
                <c:pt idx="1099">
                  <c:v>0.44218565544481869</c:v>
                </c:pt>
                <c:pt idx="1100">
                  <c:v>0.44218565544481869</c:v>
                </c:pt>
                <c:pt idx="1101">
                  <c:v>0.44218565544481869</c:v>
                </c:pt>
                <c:pt idx="1102">
                  <c:v>0.43816331669690789</c:v>
                </c:pt>
                <c:pt idx="1103">
                  <c:v>0.43237157518865588</c:v>
                </c:pt>
                <c:pt idx="1104">
                  <c:v>0.43066702921508981</c:v>
                </c:pt>
                <c:pt idx="1105">
                  <c:v>0.42989148820139378</c:v>
                </c:pt>
                <c:pt idx="1106">
                  <c:v>0.41076330348195689</c:v>
                </c:pt>
                <c:pt idx="1107">
                  <c:v>0.41076330348195689</c:v>
                </c:pt>
                <c:pt idx="1108">
                  <c:v>0.41076330348195689</c:v>
                </c:pt>
                <c:pt idx="1109">
                  <c:v>0.41640158104403602</c:v>
                </c:pt>
                <c:pt idx="1110">
                  <c:v>0.43548865934931924</c:v>
                </c:pt>
                <c:pt idx="1111">
                  <c:v>0.43190996538230952</c:v>
                </c:pt>
                <c:pt idx="1112">
                  <c:v>0.44068633705006377</c:v>
                </c:pt>
                <c:pt idx="1113">
                  <c:v>0.44542879927555279</c:v>
                </c:pt>
                <c:pt idx="1114">
                  <c:v>0.44542879927555279</c:v>
                </c:pt>
                <c:pt idx="1115">
                  <c:v>0.44542879927555279</c:v>
                </c:pt>
                <c:pt idx="1116">
                  <c:v>0.45082317878032097</c:v>
                </c:pt>
                <c:pt idx="1117">
                  <c:v>0.46431552187333192</c:v>
                </c:pt>
                <c:pt idx="1118">
                  <c:v>0.46773557553090472</c:v>
                </c:pt>
                <c:pt idx="1119">
                  <c:v>0.46884483972913626</c:v>
                </c:pt>
                <c:pt idx="1120">
                  <c:v>0.47069310590626112</c:v>
                </c:pt>
                <c:pt idx="1121">
                  <c:v>0.47069310590626112</c:v>
                </c:pt>
                <c:pt idx="1122">
                  <c:v>0.47069310590626112</c:v>
                </c:pt>
                <c:pt idx="1123">
                  <c:v>0.46789817423577862</c:v>
                </c:pt>
                <c:pt idx="1124">
                  <c:v>0.46901352827314402</c:v>
                </c:pt>
                <c:pt idx="1125">
                  <c:v>0.47593280349702938</c:v>
                </c:pt>
                <c:pt idx="1126">
                  <c:v>0.46920322676216375</c:v>
                </c:pt>
                <c:pt idx="1127">
                  <c:v>0.47116111004369765</c:v>
                </c:pt>
                <c:pt idx="1128">
                  <c:v>0.47116111004369765</c:v>
                </c:pt>
                <c:pt idx="1129">
                  <c:v>0.47116111004369765</c:v>
                </c:pt>
                <c:pt idx="1130">
                  <c:v>0.47294177900643675</c:v>
                </c:pt>
                <c:pt idx="1131">
                  <c:v>0.481183158306282</c:v>
                </c:pt>
                <c:pt idx="1132">
                  <c:v>0.48375916025990229</c:v>
                </c:pt>
                <c:pt idx="1133">
                  <c:v>0.47724973120972547</c:v>
                </c:pt>
                <c:pt idx="1134">
                  <c:v>0.46890756507221498</c:v>
                </c:pt>
                <c:pt idx="1135">
                  <c:v>0.46890756507221498</c:v>
                </c:pt>
                <c:pt idx="1136">
                  <c:v>0.46890756507221498</c:v>
                </c:pt>
                <c:pt idx="1137">
                  <c:v>0.46432252518833605</c:v>
                </c:pt>
                <c:pt idx="1138">
                  <c:v>0.47256238202839773</c:v>
                </c:pt>
                <c:pt idx="1139">
                  <c:v>0.46518119250620948</c:v>
                </c:pt>
                <c:pt idx="1140">
                  <c:v>0.45784598126948195</c:v>
                </c:pt>
                <c:pt idx="1141">
                  <c:v>0.45392016647184286</c:v>
                </c:pt>
                <c:pt idx="1142">
                  <c:v>0.45392016647184286</c:v>
                </c:pt>
                <c:pt idx="1143">
                  <c:v>0.45392016647184286</c:v>
                </c:pt>
                <c:pt idx="1144">
                  <c:v>0.43884416071207277</c:v>
                </c:pt>
                <c:pt idx="1145">
                  <c:v>0.4315144303305658</c:v>
                </c:pt>
                <c:pt idx="1146">
                  <c:v>0.42163397082784382</c:v>
                </c:pt>
                <c:pt idx="1147">
                  <c:v>0.42388812478324001</c:v>
                </c:pt>
                <c:pt idx="1148">
                  <c:v>0.42841866060687095</c:v>
                </c:pt>
                <c:pt idx="1149">
                  <c:v>0.42841866060687095</c:v>
                </c:pt>
                <c:pt idx="1150">
                  <c:v>0.42841866060687095</c:v>
                </c:pt>
                <c:pt idx="1151">
                  <c:v>0.41009007176570944</c:v>
                </c:pt>
                <c:pt idx="1152">
                  <c:v>0.42396577023219661</c:v>
                </c:pt>
                <c:pt idx="1153">
                  <c:v>0.41362156947943163</c:v>
                </c:pt>
                <c:pt idx="1154">
                  <c:v>0.41535656464866655</c:v>
                </c:pt>
                <c:pt idx="1155">
                  <c:v>0.39735926305638691</c:v>
                </c:pt>
                <c:pt idx="1156">
                  <c:v>0.39735926305638691</c:v>
                </c:pt>
                <c:pt idx="1157">
                  <c:v>0.39735926305638691</c:v>
                </c:pt>
                <c:pt idx="1158">
                  <c:v>0.38450513510460382</c:v>
                </c:pt>
                <c:pt idx="1159">
                  <c:v>0.39203522119361467</c:v>
                </c:pt>
                <c:pt idx="1160">
                  <c:v>0.40290223463602115</c:v>
                </c:pt>
                <c:pt idx="1161">
                  <c:v>0.39333936024412974</c:v>
                </c:pt>
                <c:pt idx="1162">
                  <c:v>0.39874104755585837</c:v>
                </c:pt>
                <c:pt idx="1163">
                  <c:v>0.39874104755585837</c:v>
                </c:pt>
                <c:pt idx="1164">
                  <c:v>0.39874104755585837</c:v>
                </c:pt>
                <c:pt idx="1165">
                  <c:v>0.39208668033429572</c:v>
                </c:pt>
                <c:pt idx="1166">
                  <c:v>0.38984257461347038</c:v>
                </c:pt>
                <c:pt idx="1167">
                  <c:v>0.37856084312604854</c:v>
                </c:pt>
                <c:pt idx="1168">
                  <c:v>0.39313626410901548</c:v>
                </c:pt>
                <c:pt idx="1169">
                  <c:v>0.36463216305909696</c:v>
                </c:pt>
                <c:pt idx="1170">
                  <c:v>0.36463216305909696</c:v>
                </c:pt>
                <c:pt idx="1171">
                  <c:v>0.36463216305909696</c:v>
                </c:pt>
                <c:pt idx="1172">
                  <c:v>0.35601808560425985</c:v>
                </c:pt>
                <c:pt idx="1173">
                  <c:v>0.36967576782975509</c:v>
                </c:pt>
                <c:pt idx="1174">
                  <c:v>0.37972856977996527</c:v>
                </c:pt>
                <c:pt idx="1175">
                  <c:v>0.38216937730481404</c:v>
                </c:pt>
                <c:pt idx="1176">
                  <c:v>0.38659577687925606</c:v>
                </c:pt>
                <c:pt idx="1177">
                  <c:v>0.38659577687925606</c:v>
                </c:pt>
                <c:pt idx="1178">
                  <c:v>0.38659577687925606</c:v>
                </c:pt>
                <c:pt idx="1179">
                  <c:v>0.3991469353341297</c:v>
                </c:pt>
                <c:pt idx="1180">
                  <c:v>0.40061763148495566</c:v>
                </c:pt>
                <c:pt idx="1181">
                  <c:v>0.41661929279307142</c:v>
                </c:pt>
                <c:pt idx="1182">
                  <c:v>0.41590038728331979</c:v>
                </c:pt>
                <c:pt idx="1183">
                  <c:v>0.42355805550218517</c:v>
                </c:pt>
                <c:pt idx="1184">
                  <c:v>0.42355805550218517</c:v>
                </c:pt>
                <c:pt idx="1185">
                  <c:v>0.42355805550218517</c:v>
                </c:pt>
                <c:pt idx="1186">
                  <c:v>0.43584278349495276</c:v>
                </c:pt>
                <c:pt idx="1187">
                  <c:v>0.43417112265270963</c:v>
                </c:pt>
                <c:pt idx="1188">
                  <c:v>0.43287733632872238</c:v>
                </c:pt>
                <c:pt idx="1189">
                  <c:v>0.44042812787078822</c:v>
                </c:pt>
                <c:pt idx="1190">
                  <c:v>0.45368479418931917</c:v>
                </c:pt>
                <c:pt idx="1191">
                  <c:v>0.45368479418931917</c:v>
                </c:pt>
                <c:pt idx="1192">
                  <c:v>0.45368479418931917</c:v>
                </c:pt>
                <c:pt idx="1193">
                  <c:v>0.44862748728060997</c:v>
                </c:pt>
                <c:pt idx="1194">
                  <c:v>0.45205667569688335</c:v>
                </c:pt>
                <c:pt idx="1195">
                  <c:v>0.45151833391745044</c:v>
                </c:pt>
                <c:pt idx="1196">
                  <c:v>0.44843931125137382</c:v>
                </c:pt>
                <c:pt idx="1197">
                  <c:v>0.46499758385632384</c:v>
                </c:pt>
                <c:pt idx="1198">
                  <c:v>0.46499758385632384</c:v>
                </c:pt>
                <c:pt idx="1199">
                  <c:v>0.46499758385632384</c:v>
                </c:pt>
                <c:pt idx="1200">
                  <c:v>0.46138570026603487</c:v>
                </c:pt>
                <c:pt idx="1201">
                  <c:v>0.4595718416800163</c:v>
                </c:pt>
                <c:pt idx="1202">
                  <c:v>0.44571745765049764</c:v>
                </c:pt>
                <c:pt idx="1203">
                  <c:v>0.44037940915771756</c:v>
                </c:pt>
                <c:pt idx="1204">
                  <c:v>0.44345934529966446</c:v>
                </c:pt>
                <c:pt idx="1205">
                  <c:v>0.44345934529966446</c:v>
                </c:pt>
                <c:pt idx="1206">
                  <c:v>0.44345934529966446</c:v>
                </c:pt>
                <c:pt idx="1207">
                  <c:v>0.43239776149693143</c:v>
                </c:pt>
                <c:pt idx="1208">
                  <c:v>0.42902185917307922</c:v>
                </c:pt>
                <c:pt idx="1209">
                  <c:v>0.42085842981414734</c:v>
                </c:pt>
                <c:pt idx="1210">
                  <c:v>0.40706433519205398</c:v>
                </c:pt>
                <c:pt idx="1211">
                  <c:v>0.40397800471901668</c:v>
                </c:pt>
                <c:pt idx="1212">
                  <c:v>0.40397800471901668</c:v>
                </c:pt>
                <c:pt idx="1213">
                  <c:v>0.40397800471901668</c:v>
                </c:pt>
                <c:pt idx="1214">
                  <c:v>0.41919712169843204</c:v>
                </c:pt>
                <c:pt idx="1215">
                  <c:v>0.41208814798552718</c:v>
                </c:pt>
                <c:pt idx="1216">
                  <c:v>0.42834680050509144</c:v>
                </c:pt>
                <c:pt idx="1217">
                  <c:v>0.42959399955970468</c:v>
                </c:pt>
                <c:pt idx="1218">
                  <c:v>0.40638135973319223</c:v>
                </c:pt>
                <c:pt idx="1219">
                  <c:v>0.40638135973319223</c:v>
                </c:pt>
                <c:pt idx="1220">
                  <c:v>0.40638135973319223</c:v>
                </c:pt>
                <c:pt idx="1221">
                  <c:v>0.37874171134832402</c:v>
                </c:pt>
                <c:pt idx="1222">
                  <c:v>0.39825720983667368</c:v>
                </c:pt>
                <c:pt idx="1223">
                  <c:v>0.40900486243205658</c:v>
                </c:pt>
                <c:pt idx="1224">
                  <c:v>0.42150303928646582</c:v>
                </c:pt>
                <c:pt idx="1225">
                  <c:v>0.41264415029844814</c:v>
                </c:pt>
                <c:pt idx="1226">
                  <c:v>0.41264415029844814</c:v>
                </c:pt>
                <c:pt idx="1227">
                  <c:v>0.41264415029844814</c:v>
                </c:pt>
                <c:pt idx="1228">
                  <c:v>0.42253983439900455</c:v>
                </c:pt>
                <c:pt idx="1229">
                  <c:v>0.39869963664974817</c:v>
                </c:pt>
                <c:pt idx="1230">
                  <c:v>0.39243349667296878</c:v>
                </c:pt>
                <c:pt idx="1231">
                  <c:v>0.38501150522858385</c:v>
                </c:pt>
                <c:pt idx="1232">
                  <c:v>0.38199307646188885</c:v>
                </c:pt>
                <c:pt idx="1233">
                  <c:v>0.38199307646188885</c:v>
                </c:pt>
                <c:pt idx="1234">
                  <c:v>0.38199307646188885</c:v>
                </c:pt>
                <c:pt idx="1235">
                  <c:v>0.37312505271517016</c:v>
                </c:pt>
                <c:pt idx="1236">
                  <c:v>0.36419339014950269</c:v>
                </c:pt>
                <c:pt idx="1237">
                  <c:v>0.36671306109113488</c:v>
                </c:pt>
                <c:pt idx="1238">
                  <c:v>0.37966493096101628</c:v>
                </c:pt>
                <c:pt idx="1239">
                  <c:v>0.41357589568592767</c:v>
                </c:pt>
                <c:pt idx="1240">
                  <c:v>0.41357589568592767</c:v>
                </c:pt>
                <c:pt idx="1241">
                  <c:v>0.41357589568592767</c:v>
                </c:pt>
                <c:pt idx="1242">
                  <c:v>0.44113668065401246</c:v>
                </c:pt>
                <c:pt idx="1243">
                  <c:v>0.42499617101364473</c:v>
                </c:pt>
                <c:pt idx="1244">
                  <c:v>0.42860135578088654</c:v>
                </c:pt>
                <c:pt idx="1245">
                  <c:v>0.42860135578088654</c:v>
                </c:pt>
                <c:pt idx="1246">
                  <c:v>0.42860135578088654</c:v>
                </c:pt>
                <c:pt idx="1247">
                  <c:v>0.42860135578088654</c:v>
                </c:pt>
                <c:pt idx="1248">
                  <c:v>0.42860135578088654</c:v>
                </c:pt>
                <c:pt idx="1249">
                  <c:v>0.45200034468489503</c:v>
                </c:pt>
                <c:pt idx="1250">
                  <c:v>0.43683938566920788</c:v>
                </c:pt>
                <c:pt idx="1251">
                  <c:v>0.43535194246076392</c:v>
                </c:pt>
                <c:pt idx="1252">
                  <c:v>0.43535194246076392</c:v>
                </c:pt>
                <c:pt idx="1253">
                  <c:v>0.44196063588882284</c:v>
                </c:pt>
                <c:pt idx="1254">
                  <c:v>0.44196063588882284</c:v>
                </c:pt>
                <c:pt idx="1255">
                  <c:v>0.44196063588882284</c:v>
                </c:pt>
                <c:pt idx="1256">
                  <c:v>0.4457792695177063</c:v>
                </c:pt>
                <c:pt idx="1257">
                  <c:v>0.42309218280844529</c:v>
                </c:pt>
                <c:pt idx="1258">
                  <c:v>0.42012399521460453</c:v>
                </c:pt>
                <c:pt idx="1259">
                  <c:v>0.42750883864027323</c:v>
                </c:pt>
                <c:pt idx="1260">
                  <c:v>0.44982292270258539</c:v>
                </c:pt>
                <c:pt idx="1261">
                  <c:v>0.44982292270258539</c:v>
                </c:pt>
                <c:pt idx="1262">
                  <c:v>0.44982292270258539</c:v>
                </c:pt>
                <c:pt idx="1263">
                  <c:v>0.43845075710402592</c:v>
                </c:pt>
                <c:pt idx="1264">
                  <c:v>0.43367297381156034</c:v>
                </c:pt>
                <c:pt idx="1265">
                  <c:v>0.42012003681916754</c:v>
                </c:pt>
                <c:pt idx="1266">
                  <c:v>0.41424608248260819</c:v>
                </c:pt>
                <c:pt idx="1267">
                  <c:v>0.40572304812282245</c:v>
                </c:pt>
                <c:pt idx="1268">
                  <c:v>0.40572304812282245</c:v>
                </c:pt>
                <c:pt idx="1269">
                  <c:v>0.40572304812282245</c:v>
                </c:pt>
                <c:pt idx="1270">
                  <c:v>0.4083492912492972</c:v>
                </c:pt>
                <c:pt idx="1271">
                  <c:v>0.40795923705277382</c:v>
                </c:pt>
                <c:pt idx="1272">
                  <c:v>0.43069656493488906</c:v>
                </c:pt>
                <c:pt idx="1273">
                  <c:v>0.43774159533688861</c:v>
                </c:pt>
                <c:pt idx="1274">
                  <c:v>0.45946192008365028</c:v>
                </c:pt>
                <c:pt idx="1275">
                  <c:v>0.45946192008365028</c:v>
                </c:pt>
                <c:pt idx="1276">
                  <c:v>0.45946192008365028</c:v>
                </c:pt>
                <c:pt idx="1277">
                  <c:v>0.45946192008365028</c:v>
                </c:pt>
                <c:pt idx="1278">
                  <c:v>0.47150670841454412</c:v>
                </c:pt>
                <c:pt idx="1279">
                  <c:v>0.4729810584688503</c:v>
                </c:pt>
                <c:pt idx="1280">
                  <c:v>0.47741141643872931</c:v>
                </c:pt>
                <c:pt idx="1281">
                  <c:v>0.48240812944805667</c:v>
                </c:pt>
                <c:pt idx="1282">
                  <c:v>0.48240812944805667</c:v>
                </c:pt>
                <c:pt idx="1283">
                  <c:v>0.48240812944805667</c:v>
                </c:pt>
                <c:pt idx="1284">
                  <c:v>0.49222829954335356</c:v>
                </c:pt>
                <c:pt idx="1285">
                  <c:v>0.51398699027665851</c:v>
                </c:pt>
                <c:pt idx="1286">
                  <c:v>0.53254973343251666</c:v>
                </c:pt>
                <c:pt idx="1287">
                  <c:v>0.54147195674752657</c:v>
                </c:pt>
                <c:pt idx="1288">
                  <c:v>0.54391093732063522</c:v>
                </c:pt>
                <c:pt idx="1289">
                  <c:v>0.54391093732063522</c:v>
                </c:pt>
                <c:pt idx="1290">
                  <c:v>0.54391093732063522</c:v>
                </c:pt>
                <c:pt idx="1291">
                  <c:v>0.54256081998465988</c:v>
                </c:pt>
                <c:pt idx="1292">
                  <c:v>0.5387805523423197</c:v>
                </c:pt>
                <c:pt idx="1293">
                  <c:v>0.5313887056016473</c:v>
                </c:pt>
                <c:pt idx="1294">
                  <c:v>0.52465973785069497</c:v>
                </c:pt>
                <c:pt idx="1295">
                  <c:v>0.56020247497152242</c:v>
                </c:pt>
                <c:pt idx="1296">
                  <c:v>0.56020247497152242</c:v>
                </c:pt>
                <c:pt idx="1297">
                  <c:v>0.56020247497152242</c:v>
                </c:pt>
                <c:pt idx="1298">
                  <c:v>0.56317431646884342</c:v>
                </c:pt>
                <c:pt idx="1299">
                  <c:v>0.5586300785071614</c:v>
                </c:pt>
                <c:pt idx="1300">
                  <c:v>0.57448832410367467</c:v>
                </c:pt>
                <c:pt idx="1301">
                  <c:v>0.57154997672158991</c:v>
                </c:pt>
                <c:pt idx="1302">
                  <c:v>0.56571986922679462</c:v>
                </c:pt>
                <c:pt idx="1303">
                  <c:v>0.56571986922679462</c:v>
                </c:pt>
                <c:pt idx="1304">
                  <c:v>0.56571986922679462</c:v>
                </c:pt>
                <c:pt idx="1305">
                  <c:v>0.57275911428161708</c:v>
                </c:pt>
                <c:pt idx="1306">
                  <c:v>0.57986717451865166</c:v>
                </c:pt>
                <c:pt idx="1307">
                  <c:v>0.58824740215074867</c:v>
                </c:pt>
                <c:pt idx="1308">
                  <c:v>0.57870553770386879</c:v>
                </c:pt>
                <c:pt idx="1309">
                  <c:v>0.58451707118930618</c:v>
                </c:pt>
                <c:pt idx="1310">
                  <c:v>0.58451707118930618</c:v>
                </c:pt>
                <c:pt idx="1311">
                  <c:v>0.58451707118930618</c:v>
                </c:pt>
                <c:pt idx="1312">
                  <c:v>0.59338144103254464</c:v>
                </c:pt>
                <c:pt idx="1313">
                  <c:v>0.58733453526458379</c:v>
                </c:pt>
                <c:pt idx="1314">
                  <c:v>0.57997618263914763</c:v>
                </c:pt>
                <c:pt idx="1315">
                  <c:v>0.5809344188268597</c:v>
                </c:pt>
                <c:pt idx="1316">
                  <c:v>0.57992198307085641</c:v>
                </c:pt>
                <c:pt idx="1317">
                  <c:v>0.57992198307085641</c:v>
                </c:pt>
                <c:pt idx="1318">
                  <c:v>0.57992198307085641</c:v>
                </c:pt>
                <c:pt idx="1319">
                  <c:v>0.5591617214635467</c:v>
                </c:pt>
                <c:pt idx="1320">
                  <c:v>0.56004657508969591</c:v>
                </c:pt>
                <c:pt idx="1321">
                  <c:v>0.55493141470921481</c:v>
                </c:pt>
                <c:pt idx="1322">
                  <c:v>0.57026258472869329</c:v>
                </c:pt>
                <c:pt idx="1323">
                  <c:v>0.56079105792380957</c:v>
                </c:pt>
                <c:pt idx="1324">
                  <c:v>0.56079105792380957</c:v>
                </c:pt>
                <c:pt idx="1325">
                  <c:v>0.56079105792380957</c:v>
                </c:pt>
                <c:pt idx="1326">
                  <c:v>0.55680647617852874</c:v>
                </c:pt>
                <c:pt idx="1327">
                  <c:v>0.56874591029240684</c:v>
                </c:pt>
                <c:pt idx="1328">
                  <c:v>0.56982472529496908</c:v>
                </c:pt>
                <c:pt idx="1329">
                  <c:v>0.59896947742176931</c:v>
                </c:pt>
                <c:pt idx="1330">
                  <c:v>0.60562475811920202</c:v>
                </c:pt>
                <c:pt idx="1331">
                  <c:v>0.60562475811920202</c:v>
                </c:pt>
                <c:pt idx="1332">
                  <c:v>0.60562475811920202</c:v>
                </c:pt>
                <c:pt idx="1333">
                  <c:v>0.60046696886478412</c:v>
                </c:pt>
                <c:pt idx="1334">
                  <c:v>0.60397441171392763</c:v>
                </c:pt>
                <c:pt idx="1335">
                  <c:v>0.6053023011370644</c:v>
                </c:pt>
                <c:pt idx="1336">
                  <c:v>0.58001485311764744</c:v>
                </c:pt>
                <c:pt idx="1337">
                  <c:v>0.59114281616693987</c:v>
                </c:pt>
                <c:pt idx="1338">
                  <c:v>0.59114281616693987</c:v>
                </c:pt>
                <c:pt idx="1339">
                  <c:v>0.59114281616693987</c:v>
                </c:pt>
                <c:pt idx="1340">
                  <c:v>0.57131277748732656</c:v>
                </c:pt>
                <c:pt idx="1341">
                  <c:v>0.58356248890507456</c:v>
                </c:pt>
                <c:pt idx="1342">
                  <c:v>0.57535703965611917</c:v>
                </c:pt>
                <c:pt idx="1343">
                  <c:v>0.58552554854987249</c:v>
                </c:pt>
                <c:pt idx="1344">
                  <c:v>0.58552554854987249</c:v>
                </c:pt>
                <c:pt idx="1345">
                  <c:v>0.58552554854987249</c:v>
                </c:pt>
                <c:pt idx="1346">
                  <c:v>0.58552554854987249</c:v>
                </c:pt>
                <c:pt idx="1347">
                  <c:v>0.58552554854987249</c:v>
                </c:pt>
                <c:pt idx="1348">
                  <c:v>0.59290064823292665</c:v>
                </c:pt>
                <c:pt idx="1349">
                  <c:v>0.60231036317060171</c:v>
                </c:pt>
                <c:pt idx="1350">
                  <c:v>0.59464538714477611</c:v>
                </c:pt>
                <c:pt idx="1351">
                  <c:v>0.6043799950002422</c:v>
                </c:pt>
                <c:pt idx="1352">
                  <c:v>0.6043799950002422</c:v>
                </c:pt>
                <c:pt idx="1353">
                  <c:v>0.6043799950002422</c:v>
                </c:pt>
                <c:pt idx="1354">
                  <c:v>0.60220379098575938</c:v>
                </c:pt>
                <c:pt idx="1355">
                  <c:v>0.59851578440629738</c:v>
                </c:pt>
                <c:pt idx="1356">
                  <c:v>0.58826475819228019</c:v>
                </c:pt>
                <c:pt idx="1357">
                  <c:v>0.59890401165108043</c:v>
                </c:pt>
                <c:pt idx="1358">
                  <c:v>0.58019206743644269</c:v>
                </c:pt>
                <c:pt idx="1359">
                  <c:v>0.58019206743644269</c:v>
                </c:pt>
                <c:pt idx="1360">
                  <c:v>0.58019206743644269</c:v>
                </c:pt>
                <c:pt idx="1361">
                  <c:v>0.56816098124360015</c:v>
                </c:pt>
                <c:pt idx="1362">
                  <c:v>0.57870645117973907</c:v>
                </c:pt>
                <c:pt idx="1363">
                  <c:v>0.56933753816426091</c:v>
                </c:pt>
                <c:pt idx="1364">
                  <c:v>0.57131460443906668</c:v>
                </c:pt>
                <c:pt idx="1365">
                  <c:v>0.59511217331438582</c:v>
                </c:pt>
                <c:pt idx="1366">
                  <c:v>0.59511217331438582</c:v>
                </c:pt>
                <c:pt idx="1367">
                  <c:v>0.59511217331438582</c:v>
                </c:pt>
                <c:pt idx="1368">
                  <c:v>0.60839380797336573</c:v>
                </c:pt>
                <c:pt idx="1369">
                  <c:v>0.59921276649516697</c:v>
                </c:pt>
                <c:pt idx="1370">
                  <c:v>0.56965086038769774</c:v>
                </c:pt>
                <c:pt idx="1371">
                  <c:v>0.55658541501796965</c:v>
                </c:pt>
                <c:pt idx="1372">
                  <c:v>0.56314934812839468</c:v>
                </c:pt>
                <c:pt idx="1373">
                  <c:v>0.56314934812839468</c:v>
                </c:pt>
                <c:pt idx="1374">
                  <c:v>0.56314934812839468</c:v>
                </c:pt>
                <c:pt idx="1375">
                  <c:v>0.56668145482603016</c:v>
                </c:pt>
                <c:pt idx="1376">
                  <c:v>0.56640771655696343</c:v>
                </c:pt>
                <c:pt idx="1377">
                  <c:v>0.53038083722499452</c:v>
                </c:pt>
                <c:pt idx="1378">
                  <c:v>0.51788722774993556</c:v>
                </c:pt>
                <c:pt idx="1379">
                  <c:v>0.51742044158032563</c:v>
                </c:pt>
                <c:pt idx="1380">
                  <c:v>0.51742044158032563</c:v>
                </c:pt>
                <c:pt idx="1381">
                  <c:v>0.51742044158032563</c:v>
                </c:pt>
                <c:pt idx="1382">
                  <c:v>0.51491051438130753</c:v>
                </c:pt>
                <c:pt idx="1383">
                  <c:v>0.52824117224531486</c:v>
                </c:pt>
                <c:pt idx="1384">
                  <c:v>0.54220212845967586</c:v>
                </c:pt>
                <c:pt idx="1385">
                  <c:v>0.53718836390077351</c:v>
                </c:pt>
                <c:pt idx="1386">
                  <c:v>0.55045416497800503</c:v>
                </c:pt>
                <c:pt idx="1387">
                  <c:v>0.55045416497800503</c:v>
                </c:pt>
                <c:pt idx="1388">
                  <c:v>0.55045416497800503</c:v>
                </c:pt>
                <c:pt idx="1389">
                  <c:v>0.53052760234812024</c:v>
                </c:pt>
                <c:pt idx="1390">
                  <c:v>0.51882445399263566</c:v>
                </c:pt>
                <c:pt idx="1391">
                  <c:v>0.51741922361249881</c:v>
                </c:pt>
                <c:pt idx="1392">
                  <c:v>0.5314754858093047</c:v>
                </c:pt>
                <c:pt idx="1393">
                  <c:v>0.53214415014620209</c:v>
                </c:pt>
                <c:pt idx="1394">
                  <c:v>0.53214415014620209</c:v>
                </c:pt>
                <c:pt idx="1395">
                  <c:v>0.53214415014620209</c:v>
                </c:pt>
                <c:pt idx="1396">
                  <c:v>0.54748871781177466</c:v>
                </c:pt>
                <c:pt idx="1397">
                  <c:v>0.56152792845900579</c:v>
                </c:pt>
                <c:pt idx="1398">
                  <c:v>0.5485547441521561</c:v>
                </c:pt>
                <c:pt idx="1399">
                  <c:v>0.54542091293387451</c:v>
                </c:pt>
                <c:pt idx="1400">
                  <c:v>0.56280314077363514</c:v>
                </c:pt>
                <c:pt idx="1401">
                  <c:v>0.56280314077363514</c:v>
                </c:pt>
                <c:pt idx="1402">
                  <c:v>0.56280314077363514</c:v>
                </c:pt>
                <c:pt idx="1403">
                  <c:v>0.55151166554359898</c:v>
                </c:pt>
                <c:pt idx="1404">
                  <c:v>0.5246886645865807</c:v>
                </c:pt>
                <c:pt idx="1405">
                  <c:v>0.51050969213122777</c:v>
                </c:pt>
                <c:pt idx="1406">
                  <c:v>0.48906249666961932</c:v>
                </c:pt>
                <c:pt idx="1407">
                  <c:v>0.48748187892242734</c:v>
                </c:pt>
                <c:pt idx="1408">
                  <c:v>0.48748187892242734</c:v>
                </c:pt>
                <c:pt idx="1409">
                  <c:v>0.48748187892242734</c:v>
                </c:pt>
                <c:pt idx="1410">
                  <c:v>0.48748187892242734</c:v>
                </c:pt>
                <c:pt idx="1411">
                  <c:v>0.48041979697085324</c:v>
                </c:pt>
                <c:pt idx="1412">
                  <c:v>0.48240873843197019</c:v>
                </c:pt>
                <c:pt idx="1413">
                  <c:v>0.5035191657894762</c:v>
                </c:pt>
                <c:pt idx="1414">
                  <c:v>0.50043557574404907</c:v>
                </c:pt>
                <c:pt idx="1415">
                  <c:v>0.50043557574404907</c:v>
                </c:pt>
                <c:pt idx="1416">
                  <c:v>0.50043557574404907</c:v>
                </c:pt>
                <c:pt idx="1417">
                  <c:v>0.49868048410567245</c:v>
                </c:pt>
                <c:pt idx="1418">
                  <c:v>0.49787571186413349</c:v>
                </c:pt>
                <c:pt idx="1419">
                  <c:v>0.51401835294819787</c:v>
                </c:pt>
                <c:pt idx="1420">
                  <c:v>0.49493218811878492</c:v>
                </c:pt>
                <c:pt idx="1421">
                  <c:v>0.51444159676800072</c:v>
                </c:pt>
                <c:pt idx="1422">
                  <c:v>0.51444159676800072</c:v>
                </c:pt>
                <c:pt idx="1423">
                  <c:v>0.51444159676800072</c:v>
                </c:pt>
                <c:pt idx="1424">
                  <c:v>0.51800628410500238</c:v>
                </c:pt>
                <c:pt idx="1425">
                  <c:v>0.53806073335669824</c:v>
                </c:pt>
                <c:pt idx="1426">
                  <c:v>0.53875558400187096</c:v>
                </c:pt>
                <c:pt idx="1427">
                  <c:v>0.52412931286213627</c:v>
                </c:pt>
                <c:pt idx="1428">
                  <c:v>0.5034518730670472</c:v>
                </c:pt>
                <c:pt idx="1429">
                  <c:v>0.5034518730670472</c:v>
                </c:pt>
                <c:pt idx="1430">
                  <c:v>0.5034518730670472</c:v>
                </c:pt>
                <c:pt idx="1431">
                  <c:v>0.46999855975304494</c:v>
                </c:pt>
                <c:pt idx="1432">
                  <c:v>0.47989972470882214</c:v>
                </c:pt>
                <c:pt idx="1433">
                  <c:v>0.49527291461832412</c:v>
                </c:pt>
                <c:pt idx="1434">
                  <c:v>0.51808636548961262</c:v>
                </c:pt>
                <c:pt idx="1435">
                  <c:v>0.50140690508589869</c:v>
                </c:pt>
                <c:pt idx="1436">
                  <c:v>0.50140690508589869</c:v>
                </c:pt>
                <c:pt idx="1437">
                  <c:v>0.50140690508589869</c:v>
                </c:pt>
                <c:pt idx="1438">
                  <c:v>0.48427283819084277</c:v>
                </c:pt>
                <c:pt idx="1439">
                  <c:v>0.51312436456334809</c:v>
                </c:pt>
                <c:pt idx="1440">
                  <c:v>0.48279026685370607</c:v>
                </c:pt>
                <c:pt idx="1441">
                  <c:v>0.48318245249392633</c:v>
                </c:pt>
                <c:pt idx="1442">
                  <c:v>0.48889289464974151</c:v>
                </c:pt>
                <c:pt idx="1443">
                  <c:v>0.48889289464974151</c:v>
                </c:pt>
                <c:pt idx="1444">
                  <c:v>0.48889289464974151</c:v>
                </c:pt>
                <c:pt idx="1445">
                  <c:v>0.48377773426926063</c:v>
                </c:pt>
                <c:pt idx="1446">
                  <c:v>0.51203519683425824</c:v>
                </c:pt>
                <c:pt idx="1447">
                  <c:v>0.52798204959016926</c:v>
                </c:pt>
                <c:pt idx="1448">
                  <c:v>0.53703185503503348</c:v>
                </c:pt>
                <c:pt idx="1449">
                  <c:v>0.5371676584477183</c:v>
                </c:pt>
                <c:pt idx="1450">
                  <c:v>0.5371676584477183</c:v>
                </c:pt>
                <c:pt idx="1451">
                  <c:v>0.5371676584477183</c:v>
                </c:pt>
                <c:pt idx="1452">
                  <c:v>0.54171737726462088</c:v>
                </c:pt>
                <c:pt idx="1453">
                  <c:v>0.54709196479220412</c:v>
                </c:pt>
                <c:pt idx="1454">
                  <c:v>0.5221108356812203</c:v>
                </c:pt>
                <c:pt idx="1455">
                  <c:v>0.51552771957752364</c:v>
                </c:pt>
                <c:pt idx="1456">
                  <c:v>0.50897231224188633</c:v>
                </c:pt>
                <c:pt idx="1457">
                  <c:v>0.50897231224188633</c:v>
                </c:pt>
                <c:pt idx="1458">
                  <c:v>0.50897231224188633</c:v>
                </c:pt>
                <c:pt idx="1459">
                  <c:v>0.51541932044094096</c:v>
                </c:pt>
                <c:pt idx="1460">
                  <c:v>0.51400921818949707</c:v>
                </c:pt>
                <c:pt idx="1461">
                  <c:v>0.52471028351550597</c:v>
                </c:pt>
                <c:pt idx="1462">
                  <c:v>0.53700901813828161</c:v>
                </c:pt>
                <c:pt idx="1463">
                  <c:v>0.54504456087540243</c:v>
                </c:pt>
                <c:pt idx="1464">
                  <c:v>0.54504456087540243</c:v>
                </c:pt>
                <c:pt idx="1465">
                  <c:v>0.54504456087540243</c:v>
                </c:pt>
                <c:pt idx="1466">
                  <c:v>0.53967149580760276</c:v>
                </c:pt>
                <c:pt idx="1467">
                  <c:v>0.54470200742412311</c:v>
                </c:pt>
                <c:pt idx="1468">
                  <c:v>0.53821602425461146</c:v>
                </c:pt>
                <c:pt idx="1469">
                  <c:v>0.52089956667749671</c:v>
                </c:pt>
                <c:pt idx="1470">
                  <c:v>0.48421346225928796</c:v>
                </c:pt>
                <c:pt idx="1471">
                  <c:v>0.48421346225928796</c:v>
                </c:pt>
                <c:pt idx="1472">
                  <c:v>0.48421346225928796</c:v>
                </c:pt>
                <c:pt idx="1473">
                  <c:v>0.49353304757778194</c:v>
                </c:pt>
                <c:pt idx="1474">
                  <c:v>0.48431364011303968</c:v>
                </c:pt>
                <c:pt idx="1475">
                  <c:v>0.46024933628365772</c:v>
                </c:pt>
                <c:pt idx="1476">
                  <c:v>0.46280859117965978</c:v>
                </c:pt>
                <c:pt idx="1477">
                  <c:v>0.45430230387749204</c:v>
                </c:pt>
                <c:pt idx="1478">
                  <c:v>0.45430230387749204</c:v>
                </c:pt>
                <c:pt idx="1479">
                  <c:v>0.45430230387749204</c:v>
                </c:pt>
                <c:pt idx="1480">
                  <c:v>0.45743065424055285</c:v>
                </c:pt>
                <c:pt idx="1481">
                  <c:v>0.4443542471603843</c:v>
                </c:pt>
                <c:pt idx="1482">
                  <c:v>0.46537880778610319</c:v>
                </c:pt>
                <c:pt idx="1483">
                  <c:v>0.44042812787078822</c:v>
                </c:pt>
                <c:pt idx="1484">
                  <c:v>0.42034657883494697</c:v>
                </c:pt>
                <c:pt idx="1485">
                  <c:v>0.42034657883494697</c:v>
                </c:pt>
                <c:pt idx="1486">
                  <c:v>0.42034657883494697</c:v>
                </c:pt>
                <c:pt idx="1487">
                  <c:v>0.36224281467492903</c:v>
                </c:pt>
                <c:pt idx="1488">
                  <c:v>0.40318388969596186</c:v>
                </c:pt>
                <c:pt idx="1489">
                  <c:v>0.41431033028547049</c:v>
                </c:pt>
                <c:pt idx="1490">
                  <c:v>0.43112254918230208</c:v>
                </c:pt>
                <c:pt idx="1491">
                  <c:v>0.43977103422824548</c:v>
                </c:pt>
                <c:pt idx="1492">
                  <c:v>0.43977103422824548</c:v>
                </c:pt>
                <c:pt idx="1493">
                  <c:v>0.43977103422824548</c:v>
                </c:pt>
                <c:pt idx="1494">
                  <c:v>0.42464874569105837</c:v>
                </c:pt>
                <c:pt idx="1495">
                  <c:v>0.3950204603370302</c:v>
                </c:pt>
                <c:pt idx="1496">
                  <c:v>0.39700909730619016</c:v>
                </c:pt>
                <c:pt idx="1497">
                  <c:v>0.37710171766957701</c:v>
                </c:pt>
                <c:pt idx="1498">
                  <c:v>0.38095323642978318</c:v>
                </c:pt>
                <c:pt idx="1499">
                  <c:v>0.38095323642978318</c:v>
                </c:pt>
                <c:pt idx="1500">
                  <c:v>0.38095323642978318</c:v>
                </c:pt>
                <c:pt idx="1501">
                  <c:v>0.37939880499086698</c:v>
                </c:pt>
                <c:pt idx="1502">
                  <c:v>0.40288944597384013</c:v>
                </c:pt>
                <c:pt idx="1503">
                  <c:v>0.43645481232790506</c:v>
                </c:pt>
                <c:pt idx="1504">
                  <c:v>0.40187883716957695</c:v>
                </c:pt>
                <c:pt idx="1505">
                  <c:v>0.3953164265189355</c:v>
                </c:pt>
                <c:pt idx="1506">
                  <c:v>0.3953164265189355</c:v>
                </c:pt>
                <c:pt idx="1507">
                  <c:v>0.3953164265189355</c:v>
                </c:pt>
                <c:pt idx="1508">
                  <c:v>0.40239251510051766</c:v>
                </c:pt>
                <c:pt idx="1509">
                  <c:v>0.38093831632390529</c:v>
                </c:pt>
                <c:pt idx="1510">
                  <c:v>0.40329685621189482</c:v>
                </c:pt>
                <c:pt idx="1511">
                  <c:v>0.41651424306801244</c:v>
                </c:pt>
                <c:pt idx="1512">
                  <c:v>0.42309126933257524</c:v>
                </c:pt>
                <c:pt idx="1513">
                  <c:v>0.42309126933257524</c:v>
                </c:pt>
                <c:pt idx="1514">
                  <c:v>0.42309126933257524</c:v>
                </c:pt>
                <c:pt idx="1515">
                  <c:v>0.39441695727886517</c:v>
                </c:pt>
                <c:pt idx="1516">
                  <c:v>0.40476450744315362</c:v>
                </c:pt>
                <c:pt idx="1517">
                  <c:v>0.3759151125143454</c:v>
                </c:pt>
                <c:pt idx="1518">
                  <c:v>0.39615804228723417</c:v>
                </c:pt>
                <c:pt idx="1519">
                  <c:v>0.388040591213763</c:v>
                </c:pt>
                <c:pt idx="1520">
                  <c:v>0.388040591213763</c:v>
                </c:pt>
                <c:pt idx="1521">
                  <c:v>0.388040591213763</c:v>
                </c:pt>
                <c:pt idx="1522">
                  <c:v>0.40779937877551009</c:v>
                </c:pt>
                <c:pt idx="1523">
                  <c:v>0.35411805579449718</c:v>
                </c:pt>
                <c:pt idx="1524">
                  <c:v>0.38254237995176243</c:v>
                </c:pt>
                <c:pt idx="1525">
                  <c:v>0.40746200168749458</c:v>
                </c:pt>
                <c:pt idx="1526">
                  <c:v>0.39099751260520588</c:v>
                </c:pt>
                <c:pt idx="1527">
                  <c:v>0.39099751260520588</c:v>
                </c:pt>
                <c:pt idx="1528">
                  <c:v>0.39099751260520588</c:v>
                </c:pt>
                <c:pt idx="1529">
                  <c:v>0.41812287407522009</c:v>
                </c:pt>
                <c:pt idx="1530">
                  <c:v>0.42276698539869728</c:v>
                </c:pt>
                <c:pt idx="1531">
                  <c:v>0.43120384853473914</c:v>
                </c:pt>
                <c:pt idx="1532">
                  <c:v>0.43465282892819745</c:v>
                </c:pt>
                <c:pt idx="1533">
                  <c:v>0.45375056445196504</c:v>
                </c:pt>
                <c:pt idx="1534">
                  <c:v>0.45375056445196504</c:v>
                </c:pt>
                <c:pt idx="1535">
                  <c:v>0.45375056445196504</c:v>
                </c:pt>
                <c:pt idx="1536">
                  <c:v>0.44085807051363846</c:v>
                </c:pt>
                <c:pt idx="1537">
                  <c:v>0.4325941588089981</c:v>
                </c:pt>
                <c:pt idx="1538">
                  <c:v>0.4310628687587903</c:v>
                </c:pt>
                <c:pt idx="1539">
                  <c:v>0.44009288222646981</c:v>
                </c:pt>
                <c:pt idx="1540">
                  <c:v>0.45060120414389226</c:v>
                </c:pt>
                <c:pt idx="1541">
                  <c:v>0.45060120414389226</c:v>
                </c:pt>
                <c:pt idx="1542">
                  <c:v>0.45060120414389226</c:v>
                </c:pt>
                <c:pt idx="1543">
                  <c:v>0.45102475245565166</c:v>
                </c:pt>
                <c:pt idx="1544">
                  <c:v>0.44162539024450398</c:v>
                </c:pt>
                <c:pt idx="1545">
                  <c:v>0.44513100614190737</c:v>
                </c:pt>
                <c:pt idx="1546">
                  <c:v>0.44940942262539685</c:v>
                </c:pt>
                <c:pt idx="1547">
                  <c:v>0.47356355158200336</c:v>
                </c:pt>
                <c:pt idx="1548">
                  <c:v>0.47356355158200336</c:v>
                </c:pt>
                <c:pt idx="1549">
                  <c:v>0.47356355158200336</c:v>
                </c:pt>
                <c:pt idx="1550">
                  <c:v>0.47258034705384255</c:v>
                </c:pt>
                <c:pt idx="1551">
                  <c:v>0.47207336794594923</c:v>
                </c:pt>
                <c:pt idx="1552">
                  <c:v>0.46906407393795502</c:v>
                </c:pt>
                <c:pt idx="1553">
                  <c:v>0.45045717944837649</c:v>
                </c:pt>
                <c:pt idx="1554">
                  <c:v>0.44290669239826697</c:v>
                </c:pt>
                <c:pt idx="1555">
                  <c:v>0.44290669239826697</c:v>
                </c:pt>
                <c:pt idx="1556">
                  <c:v>0.44290669239826697</c:v>
                </c:pt>
                <c:pt idx="1557">
                  <c:v>0.42261321696056742</c:v>
                </c:pt>
                <c:pt idx="1558">
                  <c:v>0.44284518502301529</c:v>
                </c:pt>
                <c:pt idx="1559">
                  <c:v>0.44369258613849105</c:v>
                </c:pt>
                <c:pt idx="1560">
                  <c:v>0.43287307344132864</c:v>
                </c:pt>
                <c:pt idx="1561">
                  <c:v>0.44186319846268129</c:v>
                </c:pt>
                <c:pt idx="1562">
                  <c:v>0.44186319846268129</c:v>
                </c:pt>
                <c:pt idx="1563">
                  <c:v>0.44186319846268129</c:v>
                </c:pt>
                <c:pt idx="1564">
                  <c:v>0.41602462000165041</c:v>
                </c:pt>
                <c:pt idx="1565">
                  <c:v>0.41042044553872103</c:v>
                </c:pt>
                <c:pt idx="1566">
                  <c:v>0.42022478205226999</c:v>
                </c:pt>
                <c:pt idx="1567">
                  <c:v>0.4211385624143047</c:v>
                </c:pt>
                <c:pt idx="1568">
                  <c:v>0.40050040208162896</c:v>
                </c:pt>
                <c:pt idx="1569">
                  <c:v>0.40050040208162896</c:v>
                </c:pt>
                <c:pt idx="1570">
                  <c:v>0.40050040208162896</c:v>
                </c:pt>
                <c:pt idx="1571">
                  <c:v>0.38734787201228693</c:v>
                </c:pt>
                <c:pt idx="1572">
                  <c:v>0.41910729657120749</c:v>
                </c:pt>
                <c:pt idx="1573">
                  <c:v>0.42323042215678375</c:v>
                </c:pt>
                <c:pt idx="1574">
                  <c:v>0.45371006702172489</c:v>
                </c:pt>
                <c:pt idx="1575">
                  <c:v>0.45755245102323006</c:v>
                </c:pt>
                <c:pt idx="1576">
                  <c:v>0.45755245102323006</c:v>
                </c:pt>
                <c:pt idx="1577">
                  <c:v>0.45755245102323006</c:v>
                </c:pt>
                <c:pt idx="1578">
                  <c:v>0.46317580847943107</c:v>
                </c:pt>
                <c:pt idx="1579">
                  <c:v>0.44934821974210171</c:v>
                </c:pt>
                <c:pt idx="1580">
                  <c:v>0.44049816102082762</c:v>
                </c:pt>
                <c:pt idx="1581">
                  <c:v>0.44521748185760801</c:v>
                </c:pt>
                <c:pt idx="1582">
                  <c:v>0.44297215816895608</c:v>
                </c:pt>
                <c:pt idx="1583">
                  <c:v>0.44297215816895608</c:v>
                </c:pt>
                <c:pt idx="1584">
                  <c:v>0.44297215816895608</c:v>
                </c:pt>
                <c:pt idx="1585">
                  <c:v>0.433035367654246</c:v>
                </c:pt>
                <c:pt idx="1586">
                  <c:v>0.46066709924823979</c:v>
                </c:pt>
                <c:pt idx="1587">
                  <c:v>0.45854570378596171</c:v>
                </c:pt>
                <c:pt idx="1588">
                  <c:v>0.45009118011643179</c:v>
                </c:pt>
                <c:pt idx="1589">
                  <c:v>0.42897953479109896</c:v>
                </c:pt>
                <c:pt idx="1590">
                  <c:v>0.42897953479109896</c:v>
                </c:pt>
                <c:pt idx="1591">
                  <c:v>0.42897953479109896</c:v>
                </c:pt>
                <c:pt idx="1592">
                  <c:v>0.43011376732977924</c:v>
                </c:pt>
                <c:pt idx="1593">
                  <c:v>0.4170513668796183</c:v>
                </c:pt>
                <c:pt idx="1594">
                  <c:v>0.40924754252154072</c:v>
                </c:pt>
                <c:pt idx="1595">
                  <c:v>0.39739336615553644</c:v>
                </c:pt>
                <c:pt idx="1596">
                  <c:v>0.39510023722968346</c:v>
                </c:pt>
                <c:pt idx="1597">
                  <c:v>0.39510023722968346</c:v>
                </c:pt>
                <c:pt idx="1598">
                  <c:v>0.39510023722968346</c:v>
                </c:pt>
                <c:pt idx="1599">
                  <c:v>0.36712534320049683</c:v>
                </c:pt>
                <c:pt idx="1600">
                  <c:v>0.36184271224383502</c:v>
                </c:pt>
                <c:pt idx="1601">
                  <c:v>0.39484537746193182</c:v>
                </c:pt>
                <c:pt idx="1602">
                  <c:v>0.41525060144773773</c:v>
                </c:pt>
                <c:pt idx="1603">
                  <c:v>0.41654073386824453</c:v>
                </c:pt>
                <c:pt idx="1604">
                  <c:v>0.41654073386824453</c:v>
                </c:pt>
                <c:pt idx="1605">
                  <c:v>0.41654073386824453</c:v>
                </c:pt>
                <c:pt idx="1606">
                  <c:v>0.41726298878951962</c:v>
                </c:pt>
                <c:pt idx="1607">
                  <c:v>0.41938286179201456</c:v>
                </c:pt>
                <c:pt idx="1608">
                  <c:v>0.42634232995418331</c:v>
                </c:pt>
                <c:pt idx="1609">
                  <c:v>0.44461489227531326</c:v>
                </c:pt>
                <c:pt idx="1610">
                  <c:v>0.44461489227531326</c:v>
                </c:pt>
                <c:pt idx="1611">
                  <c:v>0.44461489227531326</c:v>
                </c:pt>
                <c:pt idx="1612">
                  <c:v>0.44461489227531326</c:v>
                </c:pt>
                <c:pt idx="1613">
                  <c:v>0.44461489227531326</c:v>
                </c:pt>
                <c:pt idx="1614">
                  <c:v>0.46418245888825749</c:v>
                </c:pt>
                <c:pt idx="1615">
                  <c:v>0.47880324917277162</c:v>
                </c:pt>
                <c:pt idx="1616">
                  <c:v>0.47210868901292558</c:v>
                </c:pt>
                <c:pt idx="1617">
                  <c:v>0.47210868901292558</c:v>
                </c:pt>
                <c:pt idx="1618">
                  <c:v>0.47210868901292558</c:v>
                </c:pt>
                <c:pt idx="1619">
                  <c:v>0.47210868901292558</c:v>
                </c:pt>
                <c:pt idx="1620">
                  <c:v>0.46505269690048534</c:v>
                </c:pt>
                <c:pt idx="1621">
                  <c:v>0.44115251423576041</c:v>
                </c:pt>
                <c:pt idx="1622">
                  <c:v>0.42411253535532256</c:v>
                </c:pt>
                <c:pt idx="1623">
                  <c:v>0.39275838959076004</c:v>
                </c:pt>
                <c:pt idx="1624">
                  <c:v>0.38733782377771608</c:v>
                </c:pt>
                <c:pt idx="1625">
                  <c:v>0.38733782377771608</c:v>
                </c:pt>
                <c:pt idx="1626">
                  <c:v>0.38733782377771608</c:v>
                </c:pt>
                <c:pt idx="1627">
                  <c:v>0.37104780858661246</c:v>
                </c:pt>
                <c:pt idx="1628">
                  <c:v>0.36907287375550335</c:v>
                </c:pt>
                <c:pt idx="1629">
                  <c:v>0.38639298523609855</c:v>
                </c:pt>
                <c:pt idx="1630">
                  <c:v>0.36469488840217545</c:v>
                </c:pt>
                <c:pt idx="1631">
                  <c:v>0.36011015301025329</c:v>
                </c:pt>
                <c:pt idx="1632">
                  <c:v>0.36011015301025329</c:v>
                </c:pt>
                <c:pt idx="1633">
                  <c:v>0.36011015301025329</c:v>
                </c:pt>
                <c:pt idx="1634">
                  <c:v>0.35063131839840889</c:v>
                </c:pt>
                <c:pt idx="1635">
                  <c:v>0.36296446061229082</c:v>
                </c:pt>
                <c:pt idx="1636">
                  <c:v>0.34585658002551045</c:v>
                </c:pt>
                <c:pt idx="1637">
                  <c:v>0.35210505946880177</c:v>
                </c:pt>
                <c:pt idx="1638">
                  <c:v>0.36654619949886746</c:v>
                </c:pt>
                <c:pt idx="1639">
                  <c:v>0.36654619949886746</c:v>
                </c:pt>
                <c:pt idx="1640">
                  <c:v>0.36654619949886746</c:v>
                </c:pt>
                <c:pt idx="1641">
                  <c:v>0.39173407864844578</c:v>
                </c:pt>
                <c:pt idx="1642">
                  <c:v>0.39173407864844578</c:v>
                </c:pt>
                <c:pt idx="1643">
                  <c:v>0.37502112412949562</c:v>
                </c:pt>
                <c:pt idx="1644">
                  <c:v>0.38330086941588415</c:v>
                </c:pt>
                <c:pt idx="1645">
                  <c:v>0.3914624718230757</c:v>
                </c:pt>
                <c:pt idx="1646">
                  <c:v>0.3914624718230757</c:v>
                </c:pt>
                <c:pt idx="1647">
                  <c:v>0.3914624718230757</c:v>
                </c:pt>
                <c:pt idx="1648">
                  <c:v>0.40204417630206102</c:v>
                </c:pt>
                <c:pt idx="1649">
                  <c:v>0.38807073591747554</c:v>
                </c:pt>
                <c:pt idx="1650">
                  <c:v>0.3556673108701498</c:v>
                </c:pt>
                <c:pt idx="1651">
                  <c:v>0.38446707361001708</c:v>
                </c:pt>
                <c:pt idx="1652">
                  <c:v>0.38330421882740784</c:v>
                </c:pt>
                <c:pt idx="1653">
                  <c:v>0.38330421882740784</c:v>
                </c:pt>
                <c:pt idx="1654">
                  <c:v>0.38330421882740784</c:v>
                </c:pt>
                <c:pt idx="1655">
                  <c:v>0.38308650707837244</c:v>
                </c:pt>
                <c:pt idx="1656">
                  <c:v>0.34338654127281898</c:v>
                </c:pt>
                <c:pt idx="1657">
                  <c:v>0.3277076414387976</c:v>
                </c:pt>
                <c:pt idx="1658">
                  <c:v>0.34132726216970632</c:v>
                </c:pt>
                <c:pt idx="1659">
                  <c:v>0.32582161825904299</c:v>
                </c:pt>
                <c:pt idx="1660">
                  <c:v>0.32582161825904299</c:v>
                </c:pt>
                <c:pt idx="1661">
                  <c:v>0.32582161825904299</c:v>
                </c:pt>
                <c:pt idx="1662">
                  <c:v>0.34755473166798567</c:v>
                </c:pt>
                <c:pt idx="1663">
                  <c:v>0.36982435990462115</c:v>
                </c:pt>
                <c:pt idx="1664">
                  <c:v>0.36216121083053543</c:v>
                </c:pt>
                <c:pt idx="1665">
                  <c:v>0.39332322217042481</c:v>
                </c:pt>
                <c:pt idx="1666">
                  <c:v>0.38242758648408937</c:v>
                </c:pt>
                <c:pt idx="1667">
                  <c:v>0.38242758648408937</c:v>
                </c:pt>
                <c:pt idx="1668">
                  <c:v>0.38242758648408937</c:v>
                </c:pt>
                <c:pt idx="1669">
                  <c:v>0.39657945915529691</c:v>
                </c:pt>
                <c:pt idx="1670">
                  <c:v>0.39152732860985129</c:v>
                </c:pt>
                <c:pt idx="1671">
                  <c:v>0.36312066498607432</c:v>
                </c:pt>
                <c:pt idx="1672">
                  <c:v>0.36487636560836445</c:v>
                </c:pt>
                <c:pt idx="1673">
                  <c:v>0.36497014913102577</c:v>
                </c:pt>
                <c:pt idx="1674">
                  <c:v>0.36497014913102577</c:v>
                </c:pt>
                <c:pt idx="1675">
                  <c:v>0.36497014913102577</c:v>
                </c:pt>
                <c:pt idx="1676">
                  <c:v>0.36696670289105993</c:v>
                </c:pt>
                <c:pt idx="1677">
                  <c:v>0.38143311575353089</c:v>
                </c:pt>
                <c:pt idx="1678">
                  <c:v>0.41031996319301256</c:v>
                </c:pt>
                <c:pt idx="1679">
                  <c:v>0.42730635148907248</c:v>
                </c:pt>
                <c:pt idx="1680">
                  <c:v>0.43003429492908252</c:v>
                </c:pt>
                <c:pt idx="1681">
                  <c:v>0.43003429492908252</c:v>
                </c:pt>
                <c:pt idx="1682">
                  <c:v>0.43003429492908252</c:v>
                </c:pt>
                <c:pt idx="1683">
                  <c:v>0.44486518466371461</c:v>
                </c:pt>
                <c:pt idx="1684">
                  <c:v>0.43535833679185454</c:v>
                </c:pt>
                <c:pt idx="1685">
                  <c:v>0.44966001950575496</c:v>
                </c:pt>
                <c:pt idx="1686">
                  <c:v>0.4492827539714126</c:v>
                </c:pt>
                <c:pt idx="1687">
                  <c:v>0.45389885203487412</c:v>
                </c:pt>
                <c:pt idx="1688">
                  <c:v>0.45389885203487412</c:v>
                </c:pt>
                <c:pt idx="1689">
                  <c:v>0.45389885203487412</c:v>
                </c:pt>
                <c:pt idx="1690">
                  <c:v>0.45926430480375657</c:v>
                </c:pt>
                <c:pt idx="1691">
                  <c:v>0.43850769709992732</c:v>
                </c:pt>
                <c:pt idx="1692">
                  <c:v>0.44074297255400863</c:v>
                </c:pt>
                <c:pt idx="1693">
                  <c:v>0.45478857753233037</c:v>
                </c:pt>
                <c:pt idx="1694">
                  <c:v>0.45907643326647718</c:v>
                </c:pt>
                <c:pt idx="1695">
                  <c:v>0.45907643326647718</c:v>
                </c:pt>
                <c:pt idx="1696">
                  <c:v>0.45907643326647718</c:v>
                </c:pt>
                <c:pt idx="1697">
                  <c:v>0.45442379616821227</c:v>
                </c:pt>
                <c:pt idx="1698">
                  <c:v>0.45461136321353512</c:v>
                </c:pt>
                <c:pt idx="1699">
                  <c:v>0.44831477404108644</c:v>
                </c:pt>
                <c:pt idx="1700">
                  <c:v>0.43198030302430568</c:v>
                </c:pt>
                <c:pt idx="1701">
                  <c:v>0.43198030302430568</c:v>
                </c:pt>
                <c:pt idx="1702">
                  <c:v>0.43198030302430568</c:v>
                </c:pt>
                <c:pt idx="1703">
                  <c:v>0.43198030302430568</c:v>
                </c:pt>
                <c:pt idx="1704">
                  <c:v>0.43198030302430568</c:v>
                </c:pt>
                <c:pt idx="1705">
                  <c:v>0.40953528742061529</c:v>
                </c:pt>
                <c:pt idx="1706">
                  <c:v>0.41118441585806309</c:v>
                </c:pt>
                <c:pt idx="1707">
                  <c:v>0.43167733352739623</c:v>
                </c:pt>
                <c:pt idx="1708">
                  <c:v>0.40818577906855302</c:v>
                </c:pt>
                <c:pt idx="1709">
                  <c:v>0.40818577906855302</c:v>
                </c:pt>
                <c:pt idx="1710">
                  <c:v>0.40818577906855302</c:v>
                </c:pt>
                <c:pt idx="1711">
                  <c:v>0.4070402803274753</c:v>
                </c:pt>
                <c:pt idx="1712">
                  <c:v>0.38716182742674765</c:v>
                </c:pt>
                <c:pt idx="1713">
                  <c:v>0.3932604968273461</c:v>
                </c:pt>
                <c:pt idx="1714">
                  <c:v>0.39849562703876407</c:v>
                </c:pt>
                <c:pt idx="1715">
                  <c:v>0.3910407504630562</c:v>
                </c:pt>
                <c:pt idx="1716">
                  <c:v>0.3910407504630562</c:v>
                </c:pt>
                <c:pt idx="1717">
                  <c:v>0.3910407504630562</c:v>
                </c:pt>
                <c:pt idx="1718">
                  <c:v>0.38933955390101405</c:v>
                </c:pt>
                <c:pt idx="1719">
                  <c:v>0.40176769760538411</c:v>
                </c:pt>
                <c:pt idx="1720">
                  <c:v>0.42402666862353522</c:v>
                </c:pt>
                <c:pt idx="1721">
                  <c:v>0.442047720588437</c:v>
                </c:pt>
                <c:pt idx="1722">
                  <c:v>0.45299664236719384</c:v>
                </c:pt>
                <c:pt idx="1723">
                  <c:v>0.45299664236719384</c:v>
                </c:pt>
                <c:pt idx="1724">
                  <c:v>0.45299664236719384</c:v>
                </c:pt>
                <c:pt idx="1725">
                  <c:v>0.44726427679049663</c:v>
                </c:pt>
                <c:pt idx="1726">
                  <c:v>0.46184609210455418</c:v>
                </c:pt>
                <c:pt idx="1727">
                  <c:v>0.46949218962906492</c:v>
                </c:pt>
                <c:pt idx="1728">
                  <c:v>0.48550603061544839</c:v>
                </c:pt>
                <c:pt idx="1729">
                  <c:v>0.47526566161991557</c:v>
                </c:pt>
                <c:pt idx="1730">
                  <c:v>0.47526566161991557</c:v>
                </c:pt>
                <c:pt idx="1731">
                  <c:v>0.47526566161991557</c:v>
                </c:pt>
                <c:pt idx="1732">
                  <c:v>0.47526566161991557</c:v>
                </c:pt>
                <c:pt idx="1733">
                  <c:v>0.47083652161786338</c:v>
                </c:pt>
                <c:pt idx="1734">
                  <c:v>0.46155652025373928</c:v>
                </c:pt>
                <c:pt idx="1735">
                  <c:v>0.47233797145631518</c:v>
                </c:pt>
                <c:pt idx="1736">
                  <c:v>0.47988602257077084</c:v>
                </c:pt>
                <c:pt idx="1737">
                  <c:v>0.47988602257077084</c:v>
                </c:pt>
                <c:pt idx="1738">
                  <c:v>0.47988602257077084</c:v>
                </c:pt>
                <c:pt idx="1739">
                  <c:v>0.47728018040539477</c:v>
                </c:pt>
                <c:pt idx="1740">
                  <c:v>0.50851953270228401</c:v>
                </c:pt>
                <c:pt idx="1741">
                  <c:v>0.48521676325659024</c:v>
                </c:pt>
                <c:pt idx="1742">
                  <c:v>0.4875482581689865</c:v>
                </c:pt>
                <c:pt idx="1743">
                  <c:v>0.49120855598038982</c:v>
                </c:pt>
                <c:pt idx="1744">
                  <c:v>0.49120855598038982</c:v>
                </c:pt>
                <c:pt idx="1745">
                  <c:v>0.49120855598038982</c:v>
                </c:pt>
                <c:pt idx="1746">
                  <c:v>0.5017936098708986</c:v>
                </c:pt>
                <c:pt idx="1747">
                  <c:v>0.50802838717613885</c:v>
                </c:pt>
                <c:pt idx="1748">
                  <c:v>0.51635685117559782</c:v>
                </c:pt>
                <c:pt idx="1749">
                  <c:v>0.51606941076848001</c:v>
                </c:pt>
                <c:pt idx="1750">
                  <c:v>0.50749400379214293</c:v>
                </c:pt>
                <c:pt idx="1751">
                  <c:v>0.50749400379214293</c:v>
                </c:pt>
                <c:pt idx="1752">
                  <c:v>0.50749400379214293</c:v>
                </c:pt>
                <c:pt idx="1753">
                  <c:v>0.51596831943885801</c:v>
                </c:pt>
                <c:pt idx="1754">
                  <c:v>0.53011562473071505</c:v>
                </c:pt>
                <c:pt idx="1755">
                  <c:v>0.51888078500462376</c:v>
                </c:pt>
                <c:pt idx="1756">
                  <c:v>0.50965224278118093</c:v>
                </c:pt>
                <c:pt idx="1757">
                  <c:v>0.51758243130128601</c:v>
                </c:pt>
                <c:pt idx="1758">
                  <c:v>0.51758243130128601</c:v>
                </c:pt>
                <c:pt idx="1759">
                  <c:v>0.51758243130128601</c:v>
                </c:pt>
                <c:pt idx="1760">
                  <c:v>0.50852653601728814</c:v>
                </c:pt>
                <c:pt idx="1761">
                  <c:v>0.50189774612008753</c:v>
                </c:pt>
                <c:pt idx="1762">
                  <c:v>0.52371885770451443</c:v>
                </c:pt>
                <c:pt idx="1763">
                  <c:v>0.52816931214353535</c:v>
                </c:pt>
                <c:pt idx="1764">
                  <c:v>0.53322479210050444</c:v>
                </c:pt>
                <c:pt idx="1765">
                  <c:v>0.53322479210050444</c:v>
                </c:pt>
                <c:pt idx="1766">
                  <c:v>0.53322479210050444</c:v>
                </c:pt>
                <c:pt idx="1767">
                  <c:v>0.53382129184366534</c:v>
                </c:pt>
                <c:pt idx="1768">
                  <c:v>0.52554854987228117</c:v>
                </c:pt>
                <c:pt idx="1769">
                  <c:v>0.50997500425527531</c:v>
                </c:pt>
                <c:pt idx="1770">
                  <c:v>0.49741379756583037</c:v>
                </c:pt>
                <c:pt idx="1771">
                  <c:v>0.50879905631852806</c:v>
                </c:pt>
                <c:pt idx="1772">
                  <c:v>0.50879905631852806</c:v>
                </c:pt>
                <c:pt idx="1773">
                  <c:v>0.50879905631852806</c:v>
                </c:pt>
                <c:pt idx="1774">
                  <c:v>0.52058106809079607</c:v>
                </c:pt>
                <c:pt idx="1775">
                  <c:v>0.52358883963900671</c:v>
                </c:pt>
                <c:pt idx="1776">
                  <c:v>0.52350967173026675</c:v>
                </c:pt>
                <c:pt idx="1777">
                  <c:v>0.52123663927355546</c:v>
                </c:pt>
                <c:pt idx="1778">
                  <c:v>0.50723853504047778</c:v>
                </c:pt>
                <c:pt idx="1779">
                  <c:v>0.50723853504047778</c:v>
                </c:pt>
                <c:pt idx="1780">
                  <c:v>0.50723853504047778</c:v>
                </c:pt>
                <c:pt idx="1781">
                  <c:v>0.50723853504047778</c:v>
                </c:pt>
                <c:pt idx="1782">
                  <c:v>0.47621933042827713</c:v>
                </c:pt>
                <c:pt idx="1783">
                  <c:v>0.46027308665627964</c:v>
                </c:pt>
                <c:pt idx="1784">
                  <c:v>0.45998229683763792</c:v>
                </c:pt>
                <c:pt idx="1785">
                  <c:v>0.46473815670922169</c:v>
                </c:pt>
                <c:pt idx="1786">
                  <c:v>0.46473815670922169</c:v>
                </c:pt>
                <c:pt idx="1787">
                  <c:v>0.46473815670922169</c:v>
                </c:pt>
                <c:pt idx="1788">
                  <c:v>0.49143448901225573</c:v>
                </c:pt>
                <c:pt idx="1789">
                  <c:v>0.49642907057788643</c:v>
                </c:pt>
                <c:pt idx="1790">
                  <c:v>0.49546017717169</c:v>
                </c:pt>
                <c:pt idx="1791">
                  <c:v>0.49822283269476308</c:v>
                </c:pt>
                <c:pt idx="1792">
                  <c:v>0.45069925055394711</c:v>
                </c:pt>
                <c:pt idx="1793">
                  <c:v>0.45069925055394711</c:v>
                </c:pt>
                <c:pt idx="1794">
                  <c:v>0.45069925055394711</c:v>
                </c:pt>
                <c:pt idx="1795">
                  <c:v>0.45752230631951751</c:v>
                </c:pt>
                <c:pt idx="1796">
                  <c:v>0.44788848530171665</c:v>
                </c:pt>
                <c:pt idx="1797">
                  <c:v>0.46223949571260103</c:v>
                </c:pt>
                <c:pt idx="1798">
                  <c:v>0.4881246614430057</c:v>
                </c:pt>
                <c:pt idx="1799">
                  <c:v>0.49188757304381436</c:v>
                </c:pt>
                <c:pt idx="1800">
                  <c:v>0.49188757304381436</c:v>
                </c:pt>
                <c:pt idx="1801">
                  <c:v>0.49188757304381436</c:v>
                </c:pt>
                <c:pt idx="1802">
                  <c:v>0.50190079103965446</c:v>
                </c:pt>
                <c:pt idx="1803">
                  <c:v>0.48660950946650283</c:v>
                </c:pt>
                <c:pt idx="1804">
                  <c:v>0.47797503105056749</c:v>
                </c:pt>
                <c:pt idx="1805">
                  <c:v>0.48661133641824295</c:v>
                </c:pt>
                <c:pt idx="1806">
                  <c:v>0.48735612374431336</c:v>
                </c:pt>
                <c:pt idx="1807">
                  <c:v>0.48735612374431336</c:v>
                </c:pt>
                <c:pt idx="1808">
                  <c:v>0.48735612374431336</c:v>
                </c:pt>
                <c:pt idx="1809">
                  <c:v>0.51765946776632932</c:v>
                </c:pt>
                <c:pt idx="1810">
                  <c:v>0.52224115823868478</c:v>
                </c:pt>
                <c:pt idx="1811">
                  <c:v>0.53228421644628066</c:v>
                </c:pt>
                <c:pt idx="1812">
                  <c:v>0.53884510463713875</c:v>
                </c:pt>
                <c:pt idx="1813">
                  <c:v>0.54395295721065895</c:v>
                </c:pt>
                <c:pt idx="1814">
                  <c:v>0.54395295721065895</c:v>
                </c:pt>
                <c:pt idx="1815">
                  <c:v>0.54395295721065895</c:v>
                </c:pt>
                <c:pt idx="1816">
                  <c:v>0.55217058613788206</c:v>
                </c:pt>
                <c:pt idx="1817">
                  <c:v>0.55011861484172986</c:v>
                </c:pt>
                <c:pt idx="1818">
                  <c:v>0.56077370188227804</c:v>
                </c:pt>
                <c:pt idx="1819">
                  <c:v>0.5675057145527973</c:v>
                </c:pt>
                <c:pt idx="1820">
                  <c:v>0.56346510628748514</c:v>
                </c:pt>
                <c:pt idx="1821">
                  <c:v>0.56346510628748514</c:v>
                </c:pt>
                <c:pt idx="1822">
                  <c:v>0.56346510628748514</c:v>
                </c:pt>
                <c:pt idx="1823">
                  <c:v>0.57352460706074249</c:v>
                </c:pt>
                <c:pt idx="1824">
                  <c:v>0.5746366116865842</c:v>
                </c:pt>
                <c:pt idx="1825">
                  <c:v>0.5752675190208516</c:v>
                </c:pt>
                <c:pt idx="1826">
                  <c:v>0.58006265835484827</c:v>
                </c:pt>
                <c:pt idx="1827">
                  <c:v>0.58171270026816613</c:v>
                </c:pt>
                <c:pt idx="1828">
                  <c:v>0.58171270026816613</c:v>
                </c:pt>
                <c:pt idx="1829">
                  <c:v>0.58171270026816613</c:v>
                </c:pt>
                <c:pt idx="1830">
                  <c:v>0.5888314177236853</c:v>
                </c:pt>
                <c:pt idx="1831">
                  <c:v>0.57550806766663887</c:v>
                </c:pt>
                <c:pt idx="1832">
                  <c:v>0.55423169219273505</c:v>
                </c:pt>
                <c:pt idx="1833">
                  <c:v>0.55710183337652053</c:v>
                </c:pt>
                <c:pt idx="1834">
                  <c:v>0.56324374063496951</c:v>
                </c:pt>
                <c:pt idx="1835">
                  <c:v>0.56324374063496951</c:v>
                </c:pt>
                <c:pt idx="1836">
                  <c:v>0.56324374063496951</c:v>
                </c:pt>
                <c:pt idx="1837">
                  <c:v>0.57474105242772966</c:v>
                </c:pt>
                <c:pt idx="1838">
                  <c:v>0.57892294496094743</c:v>
                </c:pt>
                <c:pt idx="1839">
                  <c:v>0.57651806748698853</c:v>
                </c:pt>
                <c:pt idx="1840">
                  <c:v>0.56697833448380552</c:v>
                </c:pt>
                <c:pt idx="1841">
                  <c:v>0.57464178804984778</c:v>
                </c:pt>
                <c:pt idx="1842">
                  <c:v>0.57464178804984778</c:v>
                </c:pt>
                <c:pt idx="1843">
                  <c:v>0.57464178804984778</c:v>
                </c:pt>
                <c:pt idx="1844">
                  <c:v>0.57721931246325187</c:v>
                </c:pt>
                <c:pt idx="1845">
                  <c:v>0.57507873400770193</c:v>
                </c:pt>
                <c:pt idx="1846">
                  <c:v>0.58023743673799011</c:v>
                </c:pt>
                <c:pt idx="1847">
                  <c:v>0.57248507152059358</c:v>
                </c:pt>
                <c:pt idx="1848">
                  <c:v>0.57797414802389313</c:v>
                </c:pt>
                <c:pt idx="1849">
                  <c:v>0.57797414802389313</c:v>
                </c:pt>
                <c:pt idx="1850">
                  <c:v>0.57797414802389313</c:v>
                </c:pt>
                <c:pt idx="1851">
                  <c:v>0.57468076302030457</c:v>
                </c:pt>
                <c:pt idx="1852">
                  <c:v>0.58581846981221086</c:v>
                </c:pt>
                <c:pt idx="1853">
                  <c:v>0.59058285545858169</c:v>
                </c:pt>
                <c:pt idx="1854">
                  <c:v>0.58536294984499837</c:v>
                </c:pt>
                <c:pt idx="1855">
                  <c:v>0.57781094033510572</c:v>
                </c:pt>
                <c:pt idx="1856">
                  <c:v>0.57781094033510572</c:v>
                </c:pt>
                <c:pt idx="1857">
                  <c:v>0.57781094033510572</c:v>
                </c:pt>
                <c:pt idx="1858">
                  <c:v>0.56640345366956968</c:v>
                </c:pt>
                <c:pt idx="1859">
                  <c:v>0.56925684779573715</c:v>
                </c:pt>
                <c:pt idx="1860">
                  <c:v>0.55714263529871744</c:v>
                </c:pt>
                <c:pt idx="1861">
                  <c:v>0.55313978403603503</c:v>
                </c:pt>
                <c:pt idx="1862">
                  <c:v>0.54112848982037742</c:v>
                </c:pt>
                <c:pt idx="1863">
                  <c:v>0.54112848982037742</c:v>
                </c:pt>
                <c:pt idx="1864">
                  <c:v>0.54112848982037742</c:v>
                </c:pt>
                <c:pt idx="1865">
                  <c:v>0.55768798039315404</c:v>
                </c:pt>
                <c:pt idx="1866">
                  <c:v>0.5543273026671367</c:v>
                </c:pt>
                <c:pt idx="1867">
                  <c:v>0.55810208945425632</c:v>
                </c:pt>
                <c:pt idx="1868">
                  <c:v>0.54810683648386105</c:v>
                </c:pt>
                <c:pt idx="1869">
                  <c:v>0.53481180417878704</c:v>
                </c:pt>
                <c:pt idx="1870">
                  <c:v>0.53481180417878704</c:v>
                </c:pt>
                <c:pt idx="1871">
                  <c:v>0.53481180417878704</c:v>
                </c:pt>
                <c:pt idx="1872">
                  <c:v>0.50062070685371807</c:v>
                </c:pt>
                <c:pt idx="1873">
                  <c:v>0.49777553401038155</c:v>
                </c:pt>
                <c:pt idx="1874">
                  <c:v>0.50362665145018881</c:v>
                </c:pt>
                <c:pt idx="1875">
                  <c:v>0.5073983933177415</c:v>
                </c:pt>
                <c:pt idx="1876">
                  <c:v>0.52374961139214049</c:v>
                </c:pt>
                <c:pt idx="1877">
                  <c:v>0.52374961139214049</c:v>
                </c:pt>
                <c:pt idx="1878">
                  <c:v>0.52374961139214049</c:v>
                </c:pt>
                <c:pt idx="1879">
                  <c:v>0.52325937934186517</c:v>
                </c:pt>
                <c:pt idx="1880">
                  <c:v>0.52583751273918233</c:v>
                </c:pt>
                <c:pt idx="1881">
                  <c:v>0.53637506588444728</c:v>
                </c:pt>
                <c:pt idx="1882">
                  <c:v>0.54668029166675569</c:v>
                </c:pt>
                <c:pt idx="1883">
                  <c:v>0.5630379040722453</c:v>
                </c:pt>
                <c:pt idx="1884">
                  <c:v>0.5630379040722453</c:v>
                </c:pt>
                <c:pt idx="1885">
                  <c:v>0.5630379040722453</c:v>
                </c:pt>
                <c:pt idx="1886">
                  <c:v>0.56307352963117818</c:v>
                </c:pt>
                <c:pt idx="1887">
                  <c:v>0.55580378416513954</c:v>
                </c:pt>
                <c:pt idx="1888">
                  <c:v>0.55772086552447697</c:v>
                </c:pt>
                <c:pt idx="1889">
                  <c:v>0.57480864964211564</c:v>
                </c:pt>
                <c:pt idx="1890">
                  <c:v>0.56466267315315766</c:v>
                </c:pt>
                <c:pt idx="1891">
                  <c:v>0.56466267315315766</c:v>
                </c:pt>
                <c:pt idx="1892">
                  <c:v>0.56466267315315766</c:v>
                </c:pt>
                <c:pt idx="1893">
                  <c:v>0.57692243280547628</c:v>
                </c:pt>
                <c:pt idx="1894">
                  <c:v>0.5785164481987628</c:v>
                </c:pt>
                <c:pt idx="1895">
                  <c:v>0.56957077900308728</c:v>
                </c:pt>
                <c:pt idx="1896">
                  <c:v>0.57827102768166849</c:v>
                </c:pt>
                <c:pt idx="1897">
                  <c:v>0.57376880961000998</c:v>
                </c:pt>
                <c:pt idx="1898">
                  <c:v>0.57376880961000998</c:v>
                </c:pt>
                <c:pt idx="1899">
                  <c:v>0.57376880961000998</c:v>
                </c:pt>
                <c:pt idx="1900">
                  <c:v>0.57376880961000998</c:v>
                </c:pt>
                <c:pt idx="1901">
                  <c:v>0.57734171822984237</c:v>
                </c:pt>
                <c:pt idx="1902">
                  <c:v>0.57584879416617785</c:v>
                </c:pt>
                <c:pt idx="1903">
                  <c:v>0.56461547689987013</c:v>
                </c:pt>
                <c:pt idx="1904">
                  <c:v>0.56418066238571285</c:v>
                </c:pt>
                <c:pt idx="1905">
                  <c:v>0.56418066238571285</c:v>
                </c:pt>
                <c:pt idx="1906">
                  <c:v>0.56418066238571285</c:v>
                </c:pt>
                <c:pt idx="1907">
                  <c:v>0.55115175605078814</c:v>
                </c:pt>
                <c:pt idx="1908">
                  <c:v>0.55751959634110304</c:v>
                </c:pt>
                <c:pt idx="1909">
                  <c:v>0.56460360171355917</c:v>
                </c:pt>
                <c:pt idx="1910">
                  <c:v>0.56655569964791619</c:v>
                </c:pt>
                <c:pt idx="1911">
                  <c:v>0.56315147957209155</c:v>
                </c:pt>
                <c:pt idx="1912">
                  <c:v>0.56315147957209155</c:v>
                </c:pt>
                <c:pt idx="1913">
                  <c:v>0.56315147957209155</c:v>
                </c:pt>
                <c:pt idx="1914">
                  <c:v>0.55686676558595383</c:v>
                </c:pt>
                <c:pt idx="1915">
                  <c:v>0.56675270594389637</c:v>
                </c:pt>
                <c:pt idx="1916">
                  <c:v>0.54285160980330138</c:v>
                </c:pt>
                <c:pt idx="1917">
                  <c:v>0.52451236374365573</c:v>
                </c:pt>
                <c:pt idx="1918">
                  <c:v>0.52116843307525618</c:v>
                </c:pt>
                <c:pt idx="1919">
                  <c:v>0.52116843307525618</c:v>
                </c:pt>
                <c:pt idx="1920">
                  <c:v>0.52116843307525618</c:v>
                </c:pt>
                <c:pt idx="1921">
                  <c:v>0.53103732188362396</c:v>
                </c:pt>
                <c:pt idx="1922">
                  <c:v>0.52318843271595572</c:v>
                </c:pt>
                <c:pt idx="1923">
                  <c:v>0.50548861976536474</c:v>
                </c:pt>
                <c:pt idx="1924">
                  <c:v>0.50451211406025109</c:v>
                </c:pt>
                <c:pt idx="1925">
                  <c:v>0.49451229371050576</c:v>
                </c:pt>
                <c:pt idx="1926">
                  <c:v>0.49451229371050576</c:v>
                </c:pt>
                <c:pt idx="1927">
                  <c:v>0.49451229371050576</c:v>
                </c:pt>
                <c:pt idx="1928">
                  <c:v>0.51469919696336275</c:v>
                </c:pt>
                <c:pt idx="1929">
                  <c:v>0.51742561794358921</c:v>
                </c:pt>
                <c:pt idx="1930">
                  <c:v>0.48826442325112773</c:v>
                </c:pt>
                <c:pt idx="1931">
                  <c:v>0.53810640715020219</c:v>
                </c:pt>
                <c:pt idx="1932">
                  <c:v>0.55027481921551313</c:v>
                </c:pt>
                <c:pt idx="1933">
                  <c:v>0.55027481921551313</c:v>
                </c:pt>
                <c:pt idx="1934">
                  <c:v>0.55027481921551313</c:v>
                </c:pt>
                <c:pt idx="1935">
                  <c:v>0.54908029726940777</c:v>
                </c:pt>
                <c:pt idx="1936">
                  <c:v>0.54350535403432065</c:v>
                </c:pt>
                <c:pt idx="1937">
                  <c:v>0.54398431988219831</c:v>
                </c:pt>
                <c:pt idx="1938">
                  <c:v>0.54713307120635757</c:v>
                </c:pt>
                <c:pt idx="1939">
                  <c:v>0.55318332638584211</c:v>
                </c:pt>
                <c:pt idx="1940">
                  <c:v>0.55318332638584211</c:v>
                </c:pt>
                <c:pt idx="1941">
                  <c:v>0.55318332638584211</c:v>
                </c:pt>
                <c:pt idx="1942">
                  <c:v>0.55084208773083176</c:v>
                </c:pt>
                <c:pt idx="1943">
                  <c:v>0.56880894012744232</c:v>
                </c:pt>
                <c:pt idx="1944">
                  <c:v>0.58939259639987007</c:v>
                </c:pt>
                <c:pt idx="1945">
                  <c:v>0.58968338621851157</c:v>
                </c:pt>
                <c:pt idx="1946">
                  <c:v>0.59626406638655438</c:v>
                </c:pt>
                <c:pt idx="1947">
                  <c:v>0.59626406638655438</c:v>
                </c:pt>
                <c:pt idx="1948">
                  <c:v>0.59626406638655438</c:v>
                </c:pt>
                <c:pt idx="1949">
                  <c:v>0.58370225071319659</c:v>
                </c:pt>
                <c:pt idx="1950">
                  <c:v>0.58170935085664266</c:v>
                </c:pt>
                <c:pt idx="1951">
                  <c:v>0.57677444971452374</c:v>
                </c:pt>
                <c:pt idx="1952">
                  <c:v>0.59409699713077257</c:v>
                </c:pt>
                <c:pt idx="1953">
                  <c:v>0.57780180557640493</c:v>
                </c:pt>
                <c:pt idx="1954">
                  <c:v>0.57780180557640493</c:v>
                </c:pt>
                <c:pt idx="1955">
                  <c:v>0.57780180557640493</c:v>
                </c:pt>
                <c:pt idx="1956">
                  <c:v>0.56530088829438552</c:v>
                </c:pt>
                <c:pt idx="1957">
                  <c:v>0.57350055219616358</c:v>
                </c:pt>
                <c:pt idx="1958">
                  <c:v>0.5878223313792057</c:v>
                </c:pt>
                <c:pt idx="1959">
                  <c:v>0.6068600819875043</c:v>
                </c:pt>
                <c:pt idx="1960">
                  <c:v>0.61178371692722577</c:v>
                </c:pt>
                <c:pt idx="1961">
                  <c:v>0.61178371692722577</c:v>
                </c:pt>
                <c:pt idx="1962">
                  <c:v>0.61178371692722577</c:v>
                </c:pt>
                <c:pt idx="1963">
                  <c:v>0.61243137131911096</c:v>
                </c:pt>
                <c:pt idx="1964">
                  <c:v>0.60727693147621675</c:v>
                </c:pt>
                <c:pt idx="1965">
                  <c:v>0.61879038134268183</c:v>
                </c:pt>
                <c:pt idx="1966">
                  <c:v>0.60546855374541875</c:v>
                </c:pt>
                <c:pt idx="1967">
                  <c:v>0.60383130049428213</c:v>
                </c:pt>
                <c:pt idx="1968">
                  <c:v>0.60383130049428213</c:v>
                </c:pt>
                <c:pt idx="1969">
                  <c:v>0.60383130049428213</c:v>
                </c:pt>
                <c:pt idx="1970">
                  <c:v>0.61228186576837507</c:v>
                </c:pt>
                <c:pt idx="1971">
                  <c:v>0.62075344098747975</c:v>
                </c:pt>
                <c:pt idx="1972">
                  <c:v>0.62724581848808181</c:v>
                </c:pt>
                <c:pt idx="1973">
                  <c:v>0.63607943464369421</c:v>
                </c:pt>
                <c:pt idx="1974">
                  <c:v>0.63144202214326439</c:v>
                </c:pt>
                <c:pt idx="1975">
                  <c:v>0.63144202214326439</c:v>
                </c:pt>
                <c:pt idx="1976">
                  <c:v>0.63144202214326439</c:v>
                </c:pt>
                <c:pt idx="1977">
                  <c:v>0.63144202214326439</c:v>
                </c:pt>
                <c:pt idx="1978">
                  <c:v>0.63144202214326439</c:v>
                </c:pt>
                <c:pt idx="1979">
                  <c:v>0.64798720159407641</c:v>
                </c:pt>
                <c:pt idx="1980">
                  <c:v>0.65544299164565434</c:v>
                </c:pt>
                <c:pt idx="1981">
                  <c:v>0.64577689448044406</c:v>
                </c:pt>
                <c:pt idx="1982">
                  <c:v>0.64577689448044406</c:v>
                </c:pt>
                <c:pt idx="1983">
                  <c:v>0.64577689448044406</c:v>
                </c:pt>
                <c:pt idx="1984">
                  <c:v>0.64577689448044406</c:v>
                </c:pt>
                <c:pt idx="1985">
                  <c:v>0.66535237788426227</c:v>
                </c:pt>
                <c:pt idx="1986">
                  <c:v>0.66628960412696236</c:v>
                </c:pt>
                <c:pt idx="1987">
                  <c:v>0.67121049863907345</c:v>
                </c:pt>
                <c:pt idx="1988">
                  <c:v>0.67185876201487216</c:v>
                </c:pt>
                <c:pt idx="1989">
                  <c:v>0.67185876201487216</c:v>
                </c:pt>
                <c:pt idx="1990">
                  <c:v>0.67185876201487216</c:v>
                </c:pt>
                <c:pt idx="1991">
                  <c:v>0.68692380606420111</c:v>
                </c:pt>
                <c:pt idx="1992">
                  <c:v>0.67334620522331612</c:v>
                </c:pt>
                <c:pt idx="1993">
                  <c:v>0.67647729601398732</c:v>
                </c:pt>
                <c:pt idx="1994">
                  <c:v>0.67513326851714561</c:v>
                </c:pt>
                <c:pt idx="1995">
                  <c:v>0.66184767546272893</c:v>
                </c:pt>
                <c:pt idx="1996">
                  <c:v>0.66184767546272893</c:v>
                </c:pt>
                <c:pt idx="1997">
                  <c:v>0.66184767546272893</c:v>
                </c:pt>
                <c:pt idx="1998">
                  <c:v>0.66978456280588139</c:v>
                </c:pt>
                <c:pt idx="1999">
                  <c:v>0.65557179174333546</c:v>
                </c:pt>
                <c:pt idx="2000">
                  <c:v>0.64956842832518169</c:v>
                </c:pt>
                <c:pt idx="2001">
                  <c:v>0.65349393863086425</c:v>
                </c:pt>
                <c:pt idx="2002">
                  <c:v>0.64261961738149709</c:v>
                </c:pt>
                <c:pt idx="2003">
                  <c:v>0.64261961738149709</c:v>
                </c:pt>
                <c:pt idx="2004">
                  <c:v>0.64261961738149709</c:v>
                </c:pt>
                <c:pt idx="2005">
                  <c:v>0.62990281530218262</c:v>
                </c:pt>
                <c:pt idx="2006">
                  <c:v>0.64126889106160823</c:v>
                </c:pt>
                <c:pt idx="2007">
                  <c:v>0.64748935724488388</c:v>
                </c:pt>
                <c:pt idx="2008">
                  <c:v>0.64748935724488388</c:v>
                </c:pt>
                <c:pt idx="2009">
                  <c:v>0.65982889378985621</c:v>
                </c:pt>
                <c:pt idx="2010">
                  <c:v>0.65982889378985621</c:v>
                </c:pt>
                <c:pt idx="2011">
                  <c:v>0.65982889378985621</c:v>
                </c:pt>
                <c:pt idx="2012">
                  <c:v>0.64458480846999211</c:v>
                </c:pt>
                <c:pt idx="2013">
                  <c:v>0.63279031252749962</c:v>
                </c:pt>
                <c:pt idx="2014">
                  <c:v>0.64215953003493453</c:v>
                </c:pt>
                <c:pt idx="2015">
                  <c:v>0.63991359736236908</c:v>
                </c:pt>
                <c:pt idx="2016">
                  <c:v>0.63298488288782617</c:v>
                </c:pt>
                <c:pt idx="2017">
                  <c:v>0.63298488288782617</c:v>
                </c:pt>
                <c:pt idx="2018">
                  <c:v>0.63298488288782617</c:v>
                </c:pt>
                <c:pt idx="2019">
                  <c:v>0.63124075295989046</c:v>
                </c:pt>
                <c:pt idx="2020">
                  <c:v>0.63319802725751106</c:v>
                </c:pt>
                <c:pt idx="2021">
                  <c:v>0.64178104653276535</c:v>
                </c:pt>
                <c:pt idx="2022">
                  <c:v>0.6456289113894913</c:v>
                </c:pt>
                <c:pt idx="2023">
                  <c:v>0.66189578519188652</c:v>
                </c:pt>
                <c:pt idx="2024">
                  <c:v>0.66189578519188652</c:v>
                </c:pt>
                <c:pt idx="2025">
                  <c:v>0.66189578519188652</c:v>
                </c:pt>
                <c:pt idx="2026">
                  <c:v>0.67450906000592559</c:v>
                </c:pt>
                <c:pt idx="2027">
                  <c:v>0.672968635197017</c:v>
                </c:pt>
                <c:pt idx="2028">
                  <c:v>0.68867402583127069</c:v>
                </c:pt>
                <c:pt idx="2029">
                  <c:v>0.69077867423593098</c:v>
                </c:pt>
                <c:pt idx="2030">
                  <c:v>0.68777029370380682</c:v>
                </c:pt>
                <c:pt idx="2031">
                  <c:v>0.68777029370380682</c:v>
                </c:pt>
                <c:pt idx="2032">
                  <c:v>0.68777029370380682</c:v>
                </c:pt>
                <c:pt idx="2033">
                  <c:v>0.68593816560038667</c:v>
                </c:pt>
                <c:pt idx="2034">
                  <c:v>0.68558921781801696</c:v>
                </c:pt>
                <c:pt idx="2035">
                  <c:v>0.693927730052047</c:v>
                </c:pt>
                <c:pt idx="2036">
                  <c:v>0.68920201488417598</c:v>
                </c:pt>
                <c:pt idx="2037">
                  <c:v>0.6763076939941095</c:v>
                </c:pt>
                <c:pt idx="2038">
                  <c:v>0.6763076939941095</c:v>
                </c:pt>
                <c:pt idx="2039">
                  <c:v>0.6763076939941095</c:v>
                </c:pt>
                <c:pt idx="2040">
                  <c:v>0.67250672089871433</c:v>
                </c:pt>
                <c:pt idx="2041">
                  <c:v>0.66953701084509021</c:v>
                </c:pt>
                <c:pt idx="2042">
                  <c:v>0.66975441810216885</c:v>
                </c:pt>
                <c:pt idx="2043">
                  <c:v>0.69265373570524469</c:v>
                </c:pt>
                <c:pt idx="2044">
                  <c:v>0.67916474202375743</c:v>
                </c:pt>
                <c:pt idx="2045">
                  <c:v>0.67916474202375743</c:v>
                </c:pt>
                <c:pt idx="2046">
                  <c:v>0.67916474202375743</c:v>
                </c:pt>
                <c:pt idx="2047">
                  <c:v>0.6845350666639467</c:v>
                </c:pt>
                <c:pt idx="2048">
                  <c:v>0.68958993763700249</c:v>
                </c:pt>
                <c:pt idx="2049">
                  <c:v>0.68958628373352204</c:v>
                </c:pt>
                <c:pt idx="2050">
                  <c:v>0.68722555759328352</c:v>
                </c:pt>
                <c:pt idx="2051">
                  <c:v>0.69733864895091902</c:v>
                </c:pt>
                <c:pt idx="2052">
                  <c:v>0.69733864895091902</c:v>
                </c:pt>
                <c:pt idx="2053">
                  <c:v>0.69733864895091902</c:v>
                </c:pt>
                <c:pt idx="2054">
                  <c:v>0.69201917446749706</c:v>
                </c:pt>
                <c:pt idx="2055">
                  <c:v>0.69260349453239045</c:v>
                </c:pt>
                <c:pt idx="2056">
                  <c:v>0.6975173857294974</c:v>
                </c:pt>
                <c:pt idx="2057">
                  <c:v>0.70105466879039668</c:v>
                </c:pt>
                <c:pt idx="2058">
                  <c:v>0.70521646485447276</c:v>
                </c:pt>
                <c:pt idx="2059">
                  <c:v>0.70521646485447276</c:v>
                </c:pt>
                <c:pt idx="2060">
                  <c:v>0.70521646485447276</c:v>
                </c:pt>
                <c:pt idx="2061">
                  <c:v>0.69917016807042542</c:v>
                </c:pt>
                <c:pt idx="2062">
                  <c:v>0.69791687917667833</c:v>
                </c:pt>
                <c:pt idx="2063">
                  <c:v>0.67155548802600618</c:v>
                </c:pt>
                <c:pt idx="2064">
                  <c:v>0.67855423565058826</c:v>
                </c:pt>
                <c:pt idx="2065">
                  <c:v>0.69198902976378451</c:v>
                </c:pt>
                <c:pt idx="2066">
                  <c:v>0.69198902976378451</c:v>
                </c:pt>
                <c:pt idx="2067">
                  <c:v>0.69198902976378451</c:v>
                </c:pt>
                <c:pt idx="2068">
                  <c:v>0.69004606658812828</c:v>
                </c:pt>
                <c:pt idx="2069">
                  <c:v>0.71205504970983458</c:v>
                </c:pt>
                <c:pt idx="2070">
                  <c:v>0.72743189352281679</c:v>
                </c:pt>
                <c:pt idx="2071">
                  <c:v>0.73424733698946998</c:v>
                </c:pt>
                <c:pt idx="2072">
                  <c:v>0.72503432385581834</c:v>
                </c:pt>
                <c:pt idx="2073">
                  <c:v>0.72503432385581834</c:v>
                </c:pt>
                <c:pt idx="2074">
                  <c:v>0.72503432385581834</c:v>
                </c:pt>
                <c:pt idx="2075">
                  <c:v>0.72736338283256097</c:v>
                </c:pt>
                <c:pt idx="2076">
                  <c:v>0.72261878916337507</c:v>
                </c:pt>
                <c:pt idx="2077">
                  <c:v>0.72839682853357623</c:v>
                </c:pt>
                <c:pt idx="2078">
                  <c:v>0.72269156274102464</c:v>
                </c:pt>
                <c:pt idx="2079">
                  <c:v>0.72451029319835025</c:v>
                </c:pt>
                <c:pt idx="2080">
                  <c:v>0.72451029319835025</c:v>
                </c:pt>
                <c:pt idx="2081">
                  <c:v>0.72451029319835025</c:v>
                </c:pt>
                <c:pt idx="2082">
                  <c:v>0.73935488507103364</c:v>
                </c:pt>
                <c:pt idx="2083">
                  <c:v>0.74417621071330609</c:v>
                </c:pt>
                <c:pt idx="2084">
                  <c:v>0.74555434130929732</c:v>
                </c:pt>
                <c:pt idx="2085">
                  <c:v>0.73260856127854979</c:v>
                </c:pt>
                <c:pt idx="2086">
                  <c:v>0.73260856127854979</c:v>
                </c:pt>
                <c:pt idx="2087">
                  <c:v>0.73260856127854979</c:v>
                </c:pt>
                <c:pt idx="2088">
                  <c:v>0.73260856127854979</c:v>
                </c:pt>
                <c:pt idx="2089">
                  <c:v>0.73260856127854979</c:v>
                </c:pt>
                <c:pt idx="2090">
                  <c:v>0.7169866014404298</c:v>
                </c:pt>
                <c:pt idx="2091">
                  <c:v>0.70735826127784951</c:v>
                </c:pt>
                <c:pt idx="2092">
                  <c:v>0.71263449790342071</c:v>
                </c:pt>
                <c:pt idx="2093">
                  <c:v>0.72226984138100514</c:v>
                </c:pt>
                <c:pt idx="2094">
                  <c:v>0.72226984138100514</c:v>
                </c:pt>
                <c:pt idx="2095">
                  <c:v>0.72226984138100514</c:v>
                </c:pt>
                <c:pt idx="2096">
                  <c:v>0.72746051576674597</c:v>
                </c:pt>
                <c:pt idx="2097">
                  <c:v>0.72746051576674597</c:v>
                </c:pt>
                <c:pt idx="2098">
                  <c:v>0.73930281694643907</c:v>
                </c:pt>
                <c:pt idx="2099">
                  <c:v>0.74210901481931923</c:v>
                </c:pt>
                <c:pt idx="2100">
                  <c:v>0.74286902674322408</c:v>
                </c:pt>
                <c:pt idx="2101">
                  <c:v>0.74286902674322408</c:v>
                </c:pt>
                <c:pt idx="2102">
                  <c:v>0.74286902674322408</c:v>
                </c:pt>
                <c:pt idx="2103">
                  <c:v>0.75241850348902117</c:v>
                </c:pt>
                <c:pt idx="2104">
                  <c:v>0.75060677634669948</c:v>
                </c:pt>
                <c:pt idx="2105">
                  <c:v>0.73353634827059233</c:v>
                </c:pt>
                <c:pt idx="2106">
                  <c:v>0.72897566774324885</c:v>
                </c:pt>
                <c:pt idx="2107">
                  <c:v>0.71726155767732336</c:v>
                </c:pt>
                <c:pt idx="2108">
                  <c:v>0.71726155767732336</c:v>
                </c:pt>
                <c:pt idx="2109">
                  <c:v>0.71726155767732336</c:v>
                </c:pt>
                <c:pt idx="2110">
                  <c:v>0.72998932146707896</c:v>
                </c:pt>
                <c:pt idx="2111">
                  <c:v>0.72085730319390784</c:v>
                </c:pt>
                <c:pt idx="2112">
                  <c:v>0.73135740382849934</c:v>
                </c:pt>
                <c:pt idx="2113">
                  <c:v>0.73221119927506573</c:v>
                </c:pt>
                <c:pt idx="2114">
                  <c:v>0.72000137630364458</c:v>
                </c:pt>
                <c:pt idx="2115">
                  <c:v>0.72000137630364458</c:v>
                </c:pt>
                <c:pt idx="2116">
                  <c:v>0.72000137630364458</c:v>
                </c:pt>
                <c:pt idx="2117">
                  <c:v>0.72044349862476231</c:v>
                </c:pt>
                <c:pt idx="2118">
                  <c:v>0.7280457493075092</c:v>
                </c:pt>
                <c:pt idx="2119">
                  <c:v>0.708997645972683</c:v>
                </c:pt>
                <c:pt idx="2120">
                  <c:v>0.69846648715850845</c:v>
                </c:pt>
                <c:pt idx="2121">
                  <c:v>0.69523887241756577</c:v>
                </c:pt>
                <c:pt idx="2122">
                  <c:v>0.69523887241756577</c:v>
                </c:pt>
                <c:pt idx="2123">
                  <c:v>0.69523887241756577</c:v>
                </c:pt>
                <c:pt idx="2124">
                  <c:v>0.70828696174576211</c:v>
                </c:pt>
                <c:pt idx="2125">
                  <c:v>0.70502676636545325</c:v>
                </c:pt>
                <c:pt idx="2126">
                  <c:v>0.70776841194351459</c:v>
                </c:pt>
                <c:pt idx="2127">
                  <c:v>0.71391884497675062</c:v>
                </c:pt>
                <c:pt idx="2128">
                  <c:v>0.70268035134717932</c:v>
                </c:pt>
                <c:pt idx="2129">
                  <c:v>0.70268035134717932</c:v>
                </c:pt>
                <c:pt idx="2130">
                  <c:v>0.70268035134717932</c:v>
                </c:pt>
                <c:pt idx="2131">
                  <c:v>0.68947971154867971</c:v>
                </c:pt>
                <c:pt idx="2132">
                  <c:v>0.69278131783509878</c:v>
                </c:pt>
                <c:pt idx="2133">
                  <c:v>0.69485977993148329</c:v>
                </c:pt>
                <c:pt idx="2134">
                  <c:v>0.69895489225704366</c:v>
                </c:pt>
                <c:pt idx="2135">
                  <c:v>0.71375502830405013</c:v>
                </c:pt>
                <c:pt idx="2136">
                  <c:v>0.71375502830405013</c:v>
                </c:pt>
                <c:pt idx="2137">
                  <c:v>0.71375502830405013</c:v>
                </c:pt>
                <c:pt idx="2138">
                  <c:v>0.70391080334417433</c:v>
                </c:pt>
                <c:pt idx="2139">
                  <c:v>0.67803568584834073</c:v>
                </c:pt>
                <c:pt idx="2140">
                  <c:v>0.67817666562428935</c:v>
                </c:pt>
                <c:pt idx="2141">
                  <c:v>0.68096794339129163</c:v>
                </c:pt>
                <c:pt idx="2142">
                  <c:v>0.68132511245649208</c:v>
                </c:pt>
                <c:pt idx="2143">
                  <c:v>0.68132511245649208</c:v>
                </c:pt>
                <c:pt idx="2144">
                  <c:v>0.68132511245649208</c:v>
                </c:pt>
                <c:pt idx="2145">
                  <c:v>0.68132511245649208</c:v>
                </c:pt>
                <c:pt idx="2146">
                  <c:v>0.70951375983927711</c:v>
                </c:pt>
                <c:pt idx="2147">
                  <c:v>0.7276435154327181</c:v>
                </c:pt>
                <c:pt idx="2148">
                  <c:v>0.70672065512053472</c:v>
                </c:pt>
                <c:pt idx="2149">
                  <c:v>0.70993213178777292</c:v>
                </c:pt>
                <c:pt idx="2150">
                  <c:v>0.70993213178777292</c:v>
                </c:pt>
                <c:pt idx="2151">
                  <c:v>0.70993213178777292</c:v>
                </c:pt>
                <c:pt idx="2152">
                  <c:v>0.71915397518816859</c:v>
                </c:pt>
                <c:pt idx="2153">
                  <c:v>0.70496251856259118</c:v>
                </c:pt>
                <c:pt idx="2154">
                  <c:v>0.67785634008584861</c:v>
                </c:pt>
                <c:pt idx="2155">
                  <c:v>0.68979942810320694</c:v>
                </c:pt>
                <c:pt idx="2156">
                  <c:v>0.69273807997724846</c:v>
                </c:pt>
                <c:pt idx="2157">
                  <c:v>0.69273807997724846</c:v>
                </c:pt>
                <c:pt idx="2158">
                  <c:v>0.69273807997724846</c:v>
                </c:pt>
                <c:pt idx="2159">
                  <c:v>0.69400781143665724</c:v>
                </c:pt>
                <c:pt idx="2160">
                  <c:v>0.69224023562805592</c:v>
                </c:pt>
                <c:pt idx="2161">
                  <c:v>0.70453166244387089</c:v>
                </c:pt>
                <c:pt idx="2162">
                  <c:v>0.72643133295312445</c:v>
                </c:pt>
                <c:pt idx="2163">
                  <c:v>0.69780330367683185</c:v>
                </c:pt>
                <c:pt idx="2164">
                  <c:v>0.69780330367683185</c:v>
                </c:pt>
                <c:pt idx="2165">
                  <c:v>0.69780330367683185</c:v>
                </c:pt>
                <c:pt idx="2166">
                  <c:v>0.68682180125870906</c:v>
                </c:pt>
                <c:pt idx="2167">
                  <c:v>0.71629753614243419</c:v>
                </c:pt>
                <c:pt idx="2168">
                  <c:v>0.71019490834639876</c:v>
                </c:pt>
                <c:pt idx="2169">
                  <c:v>0.70893979250091155</c:v>
                </c:pt>
                <c:pt idx="2170">
                  <c:v>0.69256056116649667</c:v>
                </c:pt>
                <c:pt idx="2171">
                  <c:v>0.69256056116649667</c:v>
                </c:pt>
                <c:pt idx="2172">
                  <c:v>0.69256056116649667</c:v>
                </c:pt>
                <c:pt idx="2173">
                  <c:v>0.69875331858171319</c:v>
                </c:pt>
                <c:pt idx="2174">
                  <c:v>0.70008577538420047</c:v>
                </c:pt>
                <c:pt idx="2175">
                  <c:v>0.68373638426154182</c:v>
                </c:pt>
                <c:pt idx="2176">
                  <c:v>0.70241300740920298</c:v>
                </c:pt>
                <c:pt idx="2177">
                  <c:v>0.7108261201726227</c:v>
                </c:pt>
                <c:pt idx="2178">
                  <c:v>0.7108261201726227</c:v>
                </c:pt>
                <c:pt idx="2179">
                  <c:v>0.7108261201726227</c:v>
                </c:pt>
                <c:pt idx="2180">
                  <c:v>0.70796267781188438</c:v>
                </c:pt>
                <c:pt idx="2181">
                  <c:v>0.68776054996119251</c:v>
                </c:pt>
                <c:pt idx="2182">
                  <c:v>0.70103548579712505</c:v>
                </c:pt>
                <c:pt idx="2183">
                  <c:v>0.70973847490331643</c:v>
                </c:pt>
                <c:pt idx="2184">
                  <c:v>0.69828013808101264</c:v>
                </c:pt>
                <c:pt idx="2185">
                  <c:v>0.69828013808101264</c:v>
                </c:pt>
                <c:pt idx="2186">
                  <c:v>0.69828013808101264</c:v>
                </c:pt>
                <c:pt idx="2187">
                  <c:v>0.6879621236365232</c:v>
                </c:pt>
                <c:pt idx="2188">
                  <c:v>0.69942715928187416</c:v>
                </c:pt>
                <c:pt idx="2189">
                  <c:v>0.7142732736143409</c:v>
                </c:pt>
                <c:pt idx="2190">
                  <c:v>0.71676158188443395</c:v>
                </c:pt>
                <c:pt idx="2191">
                  <c:v>0.69237025369356364</c:v>
                </c:pt>
                <c:pt idx="2192">
                  <c:v>0.69237025369356364</c:v>
                </c:pt>
                <c:pt idx="2193">
                  <c:v>0.69237025369356364</c:v>
                </c:pt>
                <c:pt idx="2194">
                  <c:v>0.69764466336739495</c:v>
                </c:pt>
                <c:pt idx="2195">
                  <c:v>0.71301115445384977</c:v>
                </c:pt>
                <c:pt idx="2196">
                  <c:v>0.70465193676676452</c:v>
                </c:pt>
                <c:pt idx="2197">
                  <c:v>0.70195718295003395</c:v>
                </c:pt>
                <c:pt idx="2198">
                  <c:v>0.69764222743174131</c:v>
                </c:pt>
                <c:pt idx="2199">
                  <c:v>0.69764222743174131</c:v>
                </c:pt>
                <c:pt idx="2200">
                  <c:v>0.69764222743174131</c:v>
                </c:pt>
                <c:pt idx="2201">
                  <c:v>0.71336314715578641</c:v>
                </c:pt>
                <c:pt idx="2202">
                  <c:v>0.70451856928973311</c:v>
                </c:pt>
                <c:pt idx="2203">
                  <c:v>0.71101947256512266</c:v>
                </c:pt>
                <c:pt idx="2204">
                  <c:v>0.71027377176318218</c:v>
                </c:pt>
                <c:pt idx="2205">
                  <c:v>0.69126342543098573</c:v>
                </c:pt>
                <c:pt idx="2206">
                  <c:v>0.69126342543098573</c:v>
                </c:pt>
                <c:pt idx="2207">
                  <c:v>0.69126342543098573</c:v>
                </c:pt>
                <c:pt idx="2208">
                  <c:v>0.70233444848437632</c:v>
                </c:pt>
                <c:pt idx="2209">
                  <c:v>0.71048143527764651</c:v>
                </c:pt>
                <c:pt idx="2210">
                  <c:v>0.72377342266315381</c:v>
                </c:pt>
                <c:pt idx="2211">
                  <c:v>0.72215322096159196</c:v>
                </c:pt>
                <c:pt idx="2212">
                  <c:v>0.71264728656560195</c:v>
                </c:pt>
                <c:pt idx="2213">
                  <c:v>0.71264728656560195</c:v>
                </c:pt>
                <c:pt idx="2214">
                  <c:v>0.71264728656560195</c:v>
                </c:pt>
                <c:pt idx="2215">
                  <c:v>0.7063446075540194</c:v>
                </c:pt>
                <c:pt idx="2216">
                  <c:v>0.71526652637707278</c:v>
                </c:pt>
                <c:pt idx="2217">
                  <c:v>0.71227276145886997</c:v>
                </c:pt>
                <c:pt idx="2218">
                  <c:v>0.71568977019687563</c:v>
                </c:pt>
                <c:pt idx="2219">
                  <c:v>0.71531524509014344</c:v>
                </c:pt>
                <c:pt idx="2220">
                  <c:v>0.71531524509014344</c:v>
                </c:pt>
                <c:pt idx="2221">
                  <c:v>0.71531524509014344</c:v>
                </c:pt>
                <c:pt idx="2222">
                  <c:v>0.70558246418641746</c:v>
                </c:pt>
                <c:pt idx="2223">
                  <c:v>0.69357878226967706</c:v>
                </c:pt>
                <c:pt idx="2224">
                  <c:v>0.69602354818996304</c:v>
                </c:pt>
                <c:pt idx="2225">
                  <c:v>0.70962550838738347</c:v>
                </c:pt>
                <c:pt idx="2226">
                  <c:v>0.71365332799051462</c:v>
                </c:pt>
                <c:pt idx="2227">
                  <c:v>0.71365332799051462</c:v>
                </c:pt>
                <c:pt idx="2228">
                  <c:v>0.71365332799051462</c:v>
                </c:pt>
                <c:pt idx="2229">
                  <c:v>0.7073978452322196</c:v>
                </c:pt>
                <c:pt idx="2230">
                  <c:v>0.70934537578722612</c:v>
                </c:pt>
                <c:pt idx="2231">
                  <c:v>0.70541042623088601</c:v>
                </c:pt>
                <c:pt idx="2232">
                  <c:v>0.70849888814762041</c:v>
                </c:pt>
                <c:pt idx="2233">
                  <c:v>0.70376525618887542</c:v>
                </c:pt>
                <c:pt idx="2234">
                  <c:v>0.70376525618887542</c:v>
                </c:pt>
                <c:pt idx="2235">
                  <c:v>0.70376525618887542</c:v>
                </c:pt>
                <c:pt idx="2236">
                  <c:v>0.71644308329773332</c:v>
                </c:pt>
                <c:pt idx="2237">
                  <c:v>0.72702813718824233</c:v>
                </c:pt>
                <c:pt idx="2238">
                  <c:v>0.72669471849566381</c:v>
                </c:pt>
                <c:pt idx="2239">
                  <c:v>0.72569628936966835</c:v>
                </c:pt>
                <c:pt idx="2240">
                  <c:v>0.71256872764077528</c:v>
                </c:pt>
                <c:pt idx="2241">
                  <c:v>0.71256872764077528</c:v>
                </c:pt>
                <c:pt idx="2242">
                  <c:v>0.71256872764077528</c:v>
                </c:pt>
                <c:pt idx="2243">
                  <c:v>0.72025958548291968</c:v>
                </c:pt>
                <c:pt idx="2244">
                  <c:v>0.71828312819202744</c:v>
                </c:pt>
                <c:pt idx="2245">
                  <c:v>0.71712788570833519</c:v>
                </c:pt>
                <c:pt idx="2246">
                  <c:v>0.70126233230486124</c:v>
                </c:pt>
                <c:pt idx="2247">
                  <c:v>0.70929939750176541</c:v>
                </c:pt>
                <c:pt idx="2248">
                  <c:v>0.70929939750176541</c:v>
                </c:pt>
                <c:pt idx="2249">
                  <c:v>0.70929939750176541</c:v>
                </c:pt>
                <c:pt idx="2250">
                  <c:v>0.70982464612706053</c:v>
                </c:pt>
                <c:pt idx="2251">
                  <c:v>0.70603737516971643</c:v>
                </c:pt>
                <c:pt idx="2252">
                  <c:v>0.7040380809820721</c:v>
                </c:pt>
                <c:pt idx="2253">
                  <c:v>0.705979217205988</c:v>
                </c:pt>
                <c:pt idx="2254">
                  <c:v>0.70935664198962356</c:v>
                </c:pt>
                <c:pt idx="2255">
                  <c:v>0.70935664198962356</c:v>
                </c:pt>
                <c:pt idx="2256">
                  <c:v>0.70935664198962356</c:v>
                </c:pt>
                <c:pt idx="2257">
                  <c:v>0.72371343774768526</c:v>
                </c:pt>
                <c:pt idx="2258">
                  <c:v>0.71534447631798592</c:v>
                </c:pt>
                <c:pt idx="2259">
                  <c:v>0.70048679129116498</c:v>
                </c:pt>
                <c:pt idx="2260">
                  <c:v>0.70044933878049154</c:v>
                </c:pt>
                <c:pt idx="2261">
                  <c:v>0.71817351108761818</c:v>
                </c:pt>
                <c:pt idx="2262">
                  <c:v>0.71817351108761818</c:v>
                </c:pt>
                <c:pt idx="2263">
                  <c:v>0.71817351108761818</c:v>
                </c:pt>
                <c:pt idx="2264">
                  <c:v>0.72677327742049047</c:v>
                </c:pt>
                <c:pt idx="2265">
                  <c:v>0.72642767904964423</c:v>
                </c:pt>
                <c:pt idx="2266">
                  <c:v>0.73666774355322029</c:v>
                </c:pt>
                <c:pt idx="2267">
                  <c:v>0.74339975622373955</c:v>
                </c:pt>
                <c:pt idx="2268">
                  <c:v>0.74932334274923962</c:v>
                </c:pt>
                <c:pt idx="2269">
                  <c:v>0.74932334274923962</c:v>
                </c:pt>
                <c:pt idx="2270">
                  <c:v>0.74932334274923962</c:v>
                </c:pt>
                <c:pt idx="2271">
                  <c:v>0.75914229487670992</c:v>
                </c:pt>
                <c:pt idx="2272">
                  <c:v>0.77203478881503629</c:v>
                </c:pt>
                <c:pt idx="2273">
                  <c:v>0.77229452045409519</c:v>
                </c:pt>
                <c:pt idx="2274">
                  <c:v>0.77399510803222404</c:v>
                </c:pt>
                <c:pt idx="2275">
                  <c:v>0.77726261121949336</c:v>
                </c:pt>
                <c:pt idx="2276">
                  <c:v>0.77726261121949336</c:v>
                </c:pt>
                <c:pt idx="2277">
                  <c:v>0.77726261121949336</c:v>
                </c:pt>
                <c:pt idx="2278">
                  <c:v>0.77334319075294489</c:v>
                </c:pt>
                <c:pt idx="2279">
                  <c:v>0.77444210222464882</c:v>
                </c:pt>
                <c:pt idx="2280">
                  <c:v>0.77684393477904101</c:v>
                </c:pt>
                <c:pt idx="2281">
                  <c:v>0.78006332823715319</c:v>
                </c:pt>
                <c:pt idx="2282">
                  <c:v>0.77613934039125398</c:v>
                </c:pt>
                <c:pt idx="2283">
                  <c:v>0.77613934039125398</c:v>
                </c:pt>
                <c:pt idx="2284">
                  <c:v>0.77613934039125398</c:v>
                </c:pt>
                <c:pt idx="2285">
                  <c:v>0.78092991234590059</c:v>
                </c:pt>
                <c:pt idx="2286">
                  <c:v>0.77798364817294186</c:v>
                </c:pt>
                <c:pt idx="2287">
                  <c:v>0.78663426466258213</c:v>
                </c:pt>
                <c:pt idx="2288">
                  <c:v>0.78497813291013019</c:v>
                </c:pt>
                <c:pt idx="2289">
                  <c:v>0.7934548844924989</c:v>
                </c:pt>
                <c:pt idx="2290">
                  <c:v>0.7934548844924989</c:v>
                </c:pt>
                <c:pt idx="2291">
                  <c:v>0.7934548844924989</c:v>
                </c:pt>
                <c:pt idx="2292">
                  <c:v>0.79162032045342534</c:v>
                </c:pt>
                <c:pt idx="2293">
                  <c:v>0.81059747716234232</c:v>
                </c:pt>
                <c:pt idx="2294">
                  <c:v>0.81123538781161342</c:v>
                </c:pt>
                <c:pt idx="2295">
                  <c:v>0.82425272345218392</c:v>
                </c:pt>
                <c:pt idx="2296">
                  <c:v>0.81833157286233726</c:v>
                </c:pt>
                <c:pt idx="2297">
                  <c:v>0.81833157286233726</c:v>
                </c:pt>
                <c:pt idx="2298">
                  <c:v>0.81833157286233726</c:v>
                </c:pt>
                <c:pt idx="2299">
                  <c:v>0.82234203642393711</c:v>
                </c:pt>
                <c:pt idx="2300">
                  <c:v>0.80641497564521103</c:v>
                </c:pt>
                <c:pt idx="2301">
                  <c:v>0.79597029254673735</c:v>
                </c:pt>
                <c:pt idx="2302">
                  <c:v>0.79877770838744433</c:v>
                </c:pt>
                <c:pt idx="2303">
                  <c:v>0.80301349599699678</c:v>
                </c:pt>
                <c:pt idx="2304">
                  <c:v>0.80301349599699678</c:v>
                </c:pt>
                <c:pt idx="2305">
                  <c:v>0.80301349599699678</c:v>
                </c:pt>
                <c:pt idx="2306">
                  <c:v>0.79959953217855784</c:v>
                </c:pt>
                <c:pt idx="2307">
                  <c:v>0.80500213296615675</c:v>
                </c:pt>
                <c:pt idx="2308">
                  <c:v>0.81193115193265619</c:v>
                </c:pt>
                <c:pt idx="2309">
                  <c:v>0.81195855620875856</c:v>
                </c:pt>
                <c:pt idx="2310">
                  <c:v>0.81091414879730284</c:v>
                </c:pt>
                <c:pt idx="2311">
                  <c:v>0.81091414879730284</c:v>
                </c:pt>
                <c:pt idx="2312">
                  <c:v>0.81091414879730284</c:v>
                </c:pt>
                <c:pt idx="2313">
                  <c:v>0.81279773604140382</c:v>
                </c:pt>
                <c:pt idx="2314">
                  <c:v>0.81144366030999127</c:v>
                </c:pt>
                <c:pt idx="2315">
                  <c:v>0.81966007126938756</c:v>
                </c:pt>
                <c:pt idx="2316">
                  <c:v>0.80718107740824974</c:v>
                </c:pt>
                <c:pt idx="2317">
                  <c:v>0.81319448906097458</c:v>
                </c:pt>
                <c:pt idx="2318">
                  <c:v>0.81319448906097458</c:v>
                </c:pt>
                <c:pt idx="2319">
                  <c:v>0.81319448906097458</c:v>
                </c:pt>
                <c:pt idx="2320">
                  <c:v>0.81193236990048301</c:v>
                </c:pt>
                <c:pt idx="2321">
                  <c:v>0.80792647371823367</c:v>
                </c:pt>
                <c:pt idx="2322">
                  <c:v>0.80002064455466404</c:v>
                </c:pt>
                <c:pt idx="2323">
                  <c:v>0.80978691957362625</c:v>
                </c:pt>
                <c:pt idx="2324">
                  <c:v>0.81482656594884739</c:v>
                </c:pt>
                <c:pt idx="2325">
                  <c:v>0.81482656594884739</c:v>
                </c:pt>
                <c:pt idx="2326">
                  <c:v>0.81482656594884739</c:v>
                </c:pt>
                <c:pt idx="2327">
                  <c:v>0.81601164864429543</c:v>
                </c:pt>
                <c:pt idx="2328">
                  <c:v>0.8205957750523043</c:v>
                </c:pt>
                <c:pt idx="2329">
                  <c:v>0.82320770705681445</c:v>
                </c:pt>
                <c:pt idx="2330">
                  <c:v>0.82009975765485188</c:v>
                </c:pt>
                <c:pt idx="2331">
                  <c:v>0.8157735359341618</c:v>
                </c:pt>
                <c:pt idx="2332">
                  <c:v>0.8157735359341618</c:v>
                </c:pt>
                <c:pt idx="2333">
                  <c:v>0.8157735359341618</c:v>
                </c:pt>
                <c:pt idx="2334">
                  <c:v>0.82847785384325201</c:v>
                </c:pt>
                <c:pt idx="2335">
                  <c:v>0.83842682403622981</c:v>
                </c:pt>
                <c:pt idx="2336">
                  <c:v>0.83958693839122911</c:v>
                </c:pt>
                <c:pt idx="2337">
                  <c:v>0.83496596845646032</c:v>
                </c:pt>
                <c:pt idx="2338">
                  <c:v>0.83779774365370252</c:v>
                </c:pt>
                <c:pt idx="2339">
                  <c:v>0.83779774365370252</c:v>
                </c:pt>
                <c:pt idx="2340">
                  <c:v>0.83779774365370252</c:v>
                </c:pt>
                <c:pt idx="2341">
                  <c:v>0.83779774365370252</c:v>
                </c:pt>
                <c:pt idx="2342">
                  <c:v>0.83779774365370252</c:v>
                </c:pt>
                <c:pt idx="2343">
                  <c:v>0.83784676685873016</c:v>
                </c:pt>
                <c:pt idx="2344">
                  <c:v>0.84689565882772433</c:v>
                </c:pt>
                <c:pt idx="2345">
                  <c:v>0.83991396275271701</c:v>
                </c:pt>
                <c:pt idx="2346">
                  <c:v>0.83991396275271701</c:v>
                </c:pt>
                <c:pt idx="2347">
                  <c:v>0.83991396275271701</c:v>
                </c:pt>
                <c:pt idx="2348">
                  <c:v>0.83991396275271701</c:v>
                </c:pt>
                <c:pt idx="2349">
                  <c:v>0.8387462360988005</c:v>
                </c:pt>
                <c:pt idx="2350">
                  <c:v>0.84150797814600353</c:v>
                </c:pt>
                <c:pt idx="2351">
                  <c:v>0.84353893949714398</c:v>
                </c:pt>
                <c:pt idx="2352">
                  <c:v>0.85727213572789873</c:v>
                </c:pt>
                <c:pt idx="2353">
                  <c:v>0.85727213572789873</c:v>
                </c:pt>
                <c:pt idx="2354">
                  <c:v>0.85727213572789873</c:v>
                </c:pt>
                <c:pt idx="2355">
                  <c:v>0.85970624442970034</c:v>
                </c:pt>
                <c:pt idx="2356">
                  <c:v>0.8613550683751916</c:v>
                </c:pt>
                <c:pt idx="2357">
                  <c:v>0.84948505842743938</c:v>
                </c:pt>
                <c:pt idx="2358">
                  <c:v>0.84067062526509861</c:v>
                </c:pt>
                <c:pt idx="2359">
                  <c:v>0.8414078002922516</c:v>
                </c:pt>
                <c:pt idx="2360">
                  <c:v>0.8414078002922516</c:v>
                </c:pt>
                <c:pt idx="2361">
                  <c:v>0.8414078002922516</c:v>
                </c:pt>
                <c:pt idx="2362">
                  <c:v>0.8435401574649708</c:v>
                </c:pt>
                <c:pt idx="2363">
                  <c:v>0.83491146439621255</c:v>
                </c:pt>
                <c:pt idx="2364">
                  <c:v>0.82498715805172673</c:v>
                </c:pt>
                <c:pt idx="2365">
                  <c:v>0.82462176770369555</c:v>
                </c:pt>
                <c:pt idx="2366">
                  <c:v>0.82196446639763798</c:v>
                </c:pt>
                <c:pt idx="2367">
                  <c:v>0.82196446639763798</c:v>
                </c:pt>
                <c:pt idx="2368">
                  <c:v>0.82196446639763798</c:v>
                </c:pt>
                <c:pt idx="2369">
                  <c:v>0.8177496887330975</c:v>
                </c:pt>
                <c:pt idx="2370">
                  <c:v>0.83141620122533677</c:v>
                </c:pt>
                <c:pt idx="2371">
                  <c:v>0.83678469891378615</c:v>
                </c:pt>
                <c:pt idx="2372">
                  <c:v>0.83537855505777903</c:v>
                </c:pt>
                <c:pt idx="2373">
                  <c:v>0.83537855505777903</c:v>
                </c:pt>
                <c:pt idx="2374">
                  <c:v>0.83537855505777903</c:v>
                </c:pt>
                <c:pt idx="2375">
                  <c:v>0.83537855505777903</c:v>
                </c:pt>
                <c:pt idx="2376">
                  <c:v>0.84307976562645126</c:v>
                </c:pt>
                <c:pt idx="2377">
                  <c:v>0.82711921073248917</c:v>
                </c:pt>
                <c:pt idx="2378">
                  <c:v>0.83166771158156494</c:v>
                </c:pt>
                <c:pt idx="2379">
                  <c:v>0.84755945129331467</c:v>
                </c:pt>
                <c:pt idx="2380">
                  <c:v>0.85706142729386747</c:v>
                </c:pt>
                <c:pt idx="2381">
                  <c:v>0.85706142729386747</c:v>
                </c:pt>
                <c:pt idx="2382">
                  <c:v>0.85706142729386747</c:v>
                </c:pt>
                <c:pt idx="2383">
                  <c:v>0.82819345835570091</c:v>
                </c:pt>
                <c:pt idx="2384">
                  <c:v>0.76967558513458112</c:v>
                </c:pt>
                <c:pt idx="2385">
                  <c:v>0.78289084054700186</c:v>
                </c:pt>
                <c:pt idx="2386">
                  <c:v>0.78710531371958559</c:v>
                </c:pt>
                <c:pt idx="2387">
                  <c:v>0.77117916641672957</c:v>
                </c:pt>
                <c:pt idx="2388">
                  <c:v>0.77117916641672957</c:v>
                </c:pt>
                <c:pt idx="2389">
                  <c:v>0.77117916641672957</c:v>
                </c:pt>
                <c:pt idx="2390">
                  <c:v>0.7659376418742212</c:v>
                </c:pt>
                <c:pt idx="2391">
                  <c:v>0.77790326229637485</c:v>
                </c:pt>
                <c:pt idx="2392">
                  <c:v>0.77743830307850526</c:v>
                </c:pt>
                <c:pt idx="2393">
                  <c:v>0.79813218543925557</c:v>
                </c:pt>
                <c:pt idx="2394">
                  <c:v>0.7966675791275637</c:v>
                </c:pt>
                <c:pt idx="2395">
                  <c:v>0.7966675791275637</c:v>
                </c:pt>
                <c:pt idx="2396">
                  <c:v>0.7966675791275637</c:v>
                </c:pt>
                <c:pt idx="2397">
                  <c:v>0.80826080588668248</c:v>
                </c:pt>
                <c:pt idx="2398">
                  <c:v>0.80858387185273317</c:v>
                </c:pt>
                <c:pt idx="2399">
                  <c:v>0.81049821278446044</c:v>
                </c:pt>
                <c:pt idx="2400">
                  <c:v>0.81388873072223378</c:v>
                </c:pt>
                <c:pt idx="2401">
                  <c:v>0.82907069968293268</c:v>
                </c:pt>
                <c:pt idx="2402">
                  <c:v>0.82907069968293268</c:v>
                </c:pt>
                <c:pt idx="2403">
                  <c:v>0.82907069968293268</c:v>
                </c:pt>
                <c:pt idx="2404">
                  <c:v>0.84382120354099799</c:v>
                </c:pt>
                <c:pt idx="2405">
                  <c:v>0.84940345458304556</c:v>
                </c:pt>
                <c:pt idx="2406">
                  <c:v>0.83819936854458033</c:v>
                </c:pt>
                <c:pt idx="2407">
                  <c:v>0.82758751936188246</c:v>
                </c:pt>
                <c:pt idx="2408">
                  <c:v>0.81407629776755663</c:v>
                </c:pt>
                <c:pt idx="2409">
                  <c:v>0.81407629776755663</c:v>
                </c:pt>
                <c:pt idx="2410">
                  <c:v>0.81407629776755663</c:v>
                </c:pt>
                <c:pt idx="2411">
                  <c:v>0.80392636288316144</c:v>
                </c:pt>
                <c:pt idx="2412">
                  <c:v>0.82524019086773825</c:v>
                </c:pt>
                <c:pt idx="2413">
                  <c:v>0.80737351632487964</c:v>
                </c:pt>
                <c:pt idx="2414">
                  <c:v>0.82332280501644428</c:v>
                </c:pt>
                <c:pt idx="2415">
                  <c:v>0.82962030766476302</c:v>
                </c:pt>
                <c:pt idx="2416">
                  <c:v>0.82962030766476302</c:v>
                </c:pt>
                <c:pt idx="2417">
                  <c:v>0.82962030766476302</c:v>
                </c:pt>
                <c:pt idx="2418">
                  <c:v>0.83992248852750451</c:v>
                </c:pt>
                <c:pt idx="2419">
                  <c:v>0.83342828407516212</c:v>
                </c:pt>
                <c:pt idx="2420">
                  <c:v>0.82191848811217727</c:v>
                </c:pt>
                <c:pt idx="2421">
                  <c:v>0.81758861248800696</c:v>
                </c:pt>
                <c:pt idx="2422">
                  <c:v>0.82638355816511933</c:v>
                </c:pt>
                <c:pt idx="2423">
                  <c:v>0.82638355816511933</c:v>
                </c:pt>
                <c:pt idx="2424">
                  <c:v>0.82638355816511933</c:v>
                </c:pt>
                <c:pt idx="2425">
                  <c:v>0.82957158895169236</c:v>
                </c:pt>
                <c:pt idx="2426">
                  <c:v>0.82261790613670049</c:v>
                </c:pt>
                <c:pt idx="2427">
                  <c:v>0.82696635577022937</c:v>
                </c:pt>
                <c:pt idx="2428">
                  <c:v>0.82303445113345619</c:v>
                </c:pt>
                <c:pt idx="2429">
                  <c:v>0.7872858774499043</c:v>
                </c:pt>
                <c:pt idx="2430">
                  <c:v>0.7872858774499043</c:v>
                </c:pt>
                <c:pt idx="2431">
                  <c:v>0.7872858774499043</c:v>
                </c:pt>
                <c:pt idx="2432">
                  <c:v>0.77811610217410321</c:v>
                </c:pt>
                <c:pt idx="2433">
                  <c:v>0.79116297353447274</c:v>
                </c:pt>
                <c:pt idx="2434">
                  <c:v>0.77805855319428829</c:v>
                </c:pt>
                <c:pt idx="2435">
                  <c:v>0.7688698994171721</c:v>
                </c:pt>
                <c:pt idx="2436">
                  <c:v>0.7688698994171721</c:v>
                </c:pt>
                <c:pt idx="2437">
                  <c:v>0.7688698994171721</c:v>
                </c:pt>
                <c:pt idx="2438">
                  <c:v>0.7688698994171721</c:v>
                </c:pt>
                <c:pt idx="2439">
                  <c:v>0.7688698994171721</c:v>
                </c:pt>
                <c:pt idx="2440">
                  <c:v>0.76658468728219309</c:v>
                </c:pt>
                <c:pt idx="2441">
                  <c:v>0.76948010129838429</c:v>
                </c:pt>
                <c:pt idx="2442">
                  <c:v>0.77814289746629228</c:v>
                </c:pt>
                <c:pt idx="2443">
                  <c:v>0.77812219201323707</c:v>
                </c:pt>
                <c:pt idx="2444">
                  <c:v>0.77812219201323707</c:v>
                </c:pt>
                <c:pt idx="2445">
                  <c:v>0.77812219201323707</c:v>
                </c:pt>
                <c:pt idx="2446">
                  <c:v>0.78425983638429209</c:v>
                </c:pt>
                <c:pt idx="2447">
                  <c:v>0.79909620697414496</c:v>
                </c:pt>
                <c:pt idx="2448">
                  <c:v>0.79040783348187471</c:v>
                </c:pt>
                <c:pt idx="2449">
                  <c:v>0.78636783420047607</c:v>
                </c:pt>
                <c:pt idx="2450">
                  <c:v>0.79052841229672532</c:v>
                </c:pt>
                <c:pt idx="2451">
                  <c:v>0.79052841229672532</c:v>
                </c:pt>
                <c:pt idx="2452">
                  <c:v>0.79052841229672532</c:v>
                </c:pt>
                <c:pt idx="2453">
                  <c:v>0.79430289459188819</c:v>
                </c:pt>
                <c:pt idx="2454">
                  <c:v>0.7943668379027935</c:v>
                </c:pt>
                <c:pt idx="2455">
                  <c:v>0.80050235083015187</c:v>
                </c:pt>
                <c:pt idx="2456">
                  <c:v>0.80651667595874632</c:v>
                </c:pt>
                <c:pt idx="2457">
                  <c:v>0.80276168114881163</c:v>
                </c:pt>
                <c:pt idx="2458">
                  <c:v>0.80276168114881163</c:v>
                </c:pt>
                <c:pt idx="2459">
                  <c:v>0.80276168114881163</c:v>
                </c:pt>
                <c:pt idx="2460">
                  <c:v>0.80805649178374139</c:v>
                </c:pt>
                <c:pt idx="2461">
                  <c:v>0.81897374639900211</c:v>
                </c:pt>
                <c:pt idx="2462">
                  <c:v>0.81897374639900211</c:v>
                </c:pt>
                <c:pt idx="2463">
                  <c:v>0.81583017143810665</c:v>
                </c:pt>
                <c:pt idx="2464">
                  <c:v>0.8290012755168068</c:v>
                </c:pt>
                <c:pt idx="2465">
                  <c:v>0.8290012755168068</c:v>
                </c:pt>
                <c:pt idx="2466">
                  <c:v>0.8290012755168068</c:v>
                </c:pt>
                <c:pt idx="2467">
                  <c:v>0.83796886813336391</c:v>
                </c:pt>
                <c:pt idx="2468">
                  <c:v>0.84795376837723158</c:v>
                </c:pt>
                <c:pt idx="2469">
                  <c:v>0.8586910682460871</c:v>
                </c:pt>
                <c:pt idx="2470">
                  <c:v>0.87348085156656552</c:v>
                </c:pt>
                <c:pt idx="2471">
                  <c:v>0.86261079320459233</c:v>
                </c:pt>
                <c:pt idx="2472">
                  <c:v>0.86261079320459233</c:v>
                </c:pt>
                <c:pt idx="2473">
                  <c:v>0.86261079320459233</c:v>
                </c:pt>
                <c:pt idx="2474">
                  <c:v>0.869240496577663</c:v>
                </c:pt>
                <c:pt idx="2475">
                  <c:v>0.87151779192176781</c:v>
                </c:pt>
                <c:pt idx="2476">
                  <c:v>0.87650293423674075</c:v>
                </c:pt>
                <c:pt idx="2477">
                  <c:v>0.87979784170011288</c:v>
                </c:pt>
                <c:pt idx="2478">
                  <c:v>0.87901103448401874</c:v>
                </c:pt>
                <c:pt idx="2479">
                  <c:v>0.87901103448401874</c:v>
                </c:pt>
                <c:pt idx="2480">
                  <c:v>0.87901103448401874</c:v>
                </c:pt>
                <c:pt idx="2481">
                  <c:v>0.88871427966794547</c:v>
                </c:pt>
                <c:pt idx="2482">
                  <c:v>0.88026188744211242</c:v>
                </c:pt>
                <c:pt idx="2483">
                  <c:v>0.88308056948521707</c:v>
                </c:pt>
                <c:pt idx="2484">
                  <c:v>0.88283606244399282</c:v>
                </c:pt>
                <c:pt idx="2485">
                  <c:v>0.88075151050847444</c:v>
                </c:pt>
                <c:pt idx="2486">
                  <c:v>0.88075151050847444</c:v>
                </c:pt>
                <c:pt idx="2487">
                  <c:v>0.88075151050847444</c:v>
                </c:pt>
                <c:pt idx="2488">
                  <c:v>0.87986513442254188</c:v>
                </c:pt>
                <c:pt idx="2489">
                  <c:v>0.86687703000981386</c:v>
                </c:pt>
                <c:pt idx="2490">
                  <c:v>0.863983442945363</c:v>
                </c:pt>
                <c:pt idx="2491">
                  <c:v>0.86545961995140952</c:v>
                </c:pt>
                <c:pt idx="2492">
                  <c:v>0.86414451919045354</c:v>
                </c:pt>
                <c:pt idx="2493">
                  <c:v>0.86414451919045354</c:v>
                </c:pt>
                <c:pt idx="2494">
                  <c:v>0.86414451919045354</c:v>
                </c:pt>
                <c:pt idx="2495">
                  <c:v>0.85530542217962058</c:v>
                </c:pt>
                <c:pt idx="2496">
                  <c:v>0.85839205714461486</c:v>
                </c:pt>
                <c:pt idx="2497">
                  <c:v>0.84948444944352608</c:v>
                </c:pt>
                <c:pt idx="2498">
                  <c:v>0.85804798123355197</c:v>
                </c:pt>
                <c:pt idx="2499">
                  <c:v>0.85143380695027271</c:v>
                </c:pt>
                <c:pt idx="2500">
                  <c:v>0.85143380695027271</c:v>
                </c:pt>
                <c:pt idx="2501">
                  <c:v>0.85143380695027271</c:v>
                </c:pt>
                <c:pt idx="2502">
                  <c:v>0.86230021140876567</c:v>
                </c:pt>
                <c:pt idx="2503">
                  <c:v>0.85282046332105144</c:v>
                </c:pt>
                <c:pt idx="2504">
                  <c:v>0.86241652733622232</c:v>
                </c:pt>
                <c:pt idx="2505">
                  <c:v>0.87236580202115688</c:v>
                </c:pt>
                <c:pt idx="2506">
                  <c:v>0.86862268239753337</c:v>
                </c:pt>
                <c:pt idx="2507">
                  <c:v>0.86862268239753337</c:v>
                </c:pt>
                <c:pt idx="2508">
                  <c:v>0.86862268239753337</c:v>
                </c:pt>
                <c:pt idx="2509">
                  <c:v>0.86862268239753337</c:v>
                </c:pt>
                <c:pt idx="2510">
                  <c:v>0.87148307983870477</c:v>
                </c:pt>
                <c:pt idx="2511">
                  <c:v>0.86201520693730127</c:v>
                </c:pt>
                <c:pt idx="2512">
                  <c:v>0.8598938114750232</c:v>
                </c:pt>
                <c:pt idx="2513">
                  <c:v>0.88381835349628335</c:v>
                </c:pt>
                <c:pt idx="2514">
                  <c:v>0.88381835349628335</c:v>
                </c:pt>
                <c:pt idx="2515">
                  <c:v>0.88381835349628335</c:v>
                </c:pt>
                <c:pt idx="2516">
                  <c:v>0.88694000503629722</c:v>
                </c:pt>
                <c:pt idx="2517">
                  <c:v>0.88632066839638401</c:v>
                </c:pt>
                <c:pt idx="2518">
                  <c:v>0.90810036907470093</c:v>
                </c:pt>
                <c:pt idx="2519">
                  <c:v>0.92653431213287796</c:v>
                </c:pt>
                <c:pt idx="2520">
                  <c:v>0.92439860554863529</c:v>
                </c:pt>
                <c:pt idx="2521">
                  <c:v>0.92439860554863529</c:v>
                </c:pt>
                <c:pt idx="2522">
                  <c:v>0.92439860554863529</c:v>
                </c:pt>
                <c:pt idx="2523">
                  <c:v>0.91984949571564623</c:v>
                </c:pt>
                <c:pt idx="2524">
                  <c:v>0.91589384070625113</c:v>
                </c:pt>
                <c:pt idx="2525">
                  <c:v>0.915351845023338</c:v>
                </c:pt>
                <c:pt idx="2526">
                  <c:v>0.92517627800602842</c:v>
                </c:pt>
                <c:pt idx="2527">
                  <c:v>0.91876854926938711</c:v>
                </c:pt>
                <c:pt idx="2528">
                  <c:v>0.91876854926938711</c:v>
                </c:pt>
                <c:pt idx="2529">
                  <c:v>0.91876854926938711</c:v>
                </c:pt>
                <c:pt idx="2530">
                  <c:v>0.91355199306732726</c:v>
                </c:pt>
                <c:pt idx="2531">
                  <c:v>0.92359231084731297</c:v>
                </c:pt>
                <c:pt idx="2532">
                  <c:v>0.91528516128482229</c:v>
                </c:pt>
                <c:pt idx="2533">
                  <c:v>0.92523808987323708</c:v>
                </c:pt>
                <c:pt idx="2534">
                  <c:v>0.94282280486419823</c:v>
                </c:pt>
                <c:pt idx="2535">
                  <c:v>0.94282280486419823</c:v>
                </c:pt>
                <c:pt idx="2536">
                  <c:v>0.94282280486419823</c:v>
                </c:pt>
                <c:pt idx="2537">
                  <c:v>0.94708173386245953</c:v>
                </c:pt>
                <c:pt idx="2538">
                  <c:v>0.93850480442633888</c:v>
                </c:pt>
                <c:pt idx="2539">
                  <c:v>0.92534070366264265</c:v>
                </c:pt>
                <c:pt idx="2540">
                  <c:v>0.94166695339659268</c:v>
                </c:pt>
                <c:pt idx="2541">
                  <c:v>0.94169344419682521</c:v>
                </c:pt>
                <c:pt idx="2542">
                  <c:v>0.94169344419682521</c:v>
                </c:pt>
                <c:pt idx="2543">
                  <c:v>0.94169344419682521</c:v>
                </c:pt>
                <c:pt idx="2544">
                  <c:v>0.93336924308475955</c:v>
                </c:pt>
                <c:pt idx="2545">
                  <c:v>0.92163625451751896</c:v>
                </c:pt>
                <c:pt idx="2546">
                  <c:v>0.93448216118647132</c:v>
                </c:pt>
                <c:pt idx="2547">
                  <c:v>0.93993074025953094</c:v>
                </c:pt>
                <c:pt idx="2548">
                  <c:v>0.947101830331601</c:v>
                </c:pt>
                <c:pt idx="2549">
                  <c:v>0.947101830331601</c:v>
                </c:pt>
                <c:pt idx="2550">
                  <c:v>0.947101830331601</c:v>
                </c:pt>
                <c:pt idx="2551">
                  <c:v>0.92904423933189606</c:v>
                </c:pt>
                <c:pt idx="2552">
                  <c:v>0.94093891312814026</c:v>
                </c:pt>
                <c:pt idx="2553">
                  <c:v>0.93530246251780169</c:v>
                </c:pt>
                <c:pt idx="2554">
                  <c:v>0.93432717478051464</c:v>
                </c:pt>
                <c:pt idx="2555">
                  <c:v>0.95159034626520844</c:v>
                </c:pt>
                <c:pt idx="2556">
                  <c:v>0.95159034626520844</c:v>
                </c:pt>
                <c:pt idx="2557">
                  <c:v>0.95159034626520844</c:v>
                </c:pt>
                <c:pt idx="2558">
                  <c:v>0.94482666643119306</c:v>
                </c:pt>
                <c:pt idx="2559">
                  <c:v>0.94538693163150755</c:v>
                </c:pt>
                <c:pt idx="2560">
                  <c:v>0.94399783932507564</c:v>
                </c:pt>
                <c:pt idx="2561">
                  <c:v>0.93320116352466509</c:v>
                </c:pt>
                <c:pt idx="2562">
                  <c:v>0.93131605382078053</c:v>
                </c:pt>
                <c:pt idx="2563">
                  <c:v>0.93131605382078053</c:v>
                </c:pt>
                <c:pt idx="2564">
                  <c:v>0.93131605382078053</c:v>
                </c:pt>
                <c:pt idx="2565">
                  <c:v>0.94314982922568613</c:v>
                </c:pt>
                <c:pt idx="2566">
                  <c:v>0.9372506020567215</c:v>
                </c:pt>
                <c:pt idx="2567">
                  <c:v>0.9417710896457816</c:v>
                </c:pt>
                <c:pt idx="2568">
                  <c:v>0.95160678883086991</c:v>
                </c:pt>
                <c:pt idx="2569">
                  <c:v>0.94568716070080661</c:v>
                </c:pt>
                <c:pt idx="2570">
                  <c:v>0.94568716070080661</c:v>
                </c:pt>
                <c:pt idx="2571">
                  <c:v>0.94568716070080661</c:v>
                </c:pt>
                <c:pt idx="2572">
                  <c:v>0.93756118385254794</c:v>
                </c:pt>
                <c:pt idx="2573">
                  <c:v>0.95309697246692404</c:v>
                </c:pt>
                <c:pt idx="2574">
                  <c:v>0.96779175429691477</c:v>
                </c:pt>
                <c:pt idx="2575">
                  <c:v>0.96759383452506431</c:v>
                </c:pt>
                <c:pt idx="2576">
                  <c:v>0.97100566689980616</c:v>
                </c:pt>
                <c:pt idx="2577">
                  <c:v>0.97100566689980616</c:v>
                </c:pt>
                <c:pt idx="2578">
                  <c:v>0.97100566689980616</c:v>
                </c:pt>
                <c:pt idx="2579">
                  <c:v>0.97450519295807569</c:v>
                </c:pt>
                <c:pt idx="2580">
                  <c:v>0.95641471682704782</c:v>
                </c:pt>
                <c:pt idx="2581">
                  <c:v>0.95161501011370042</c:v>
                </c:pt>
                <c:pt idx="2582">
                  <c:v>0.9460927439871214</c:v>
                </c:pt>
                <c:pt idx="2583">
                  <c:v>0.9470713811359317</c:v>
                </c:pt>
                <c:pt idx="2584">
                  <c:v>0.9470713811359317</c:v>
                </c:pt>
                <c:pt idx="2585">
                  <c:v>0.9470713811359317</c:v>
                </c:pt>
                <c:pt idx="2586">
                  <c:v>0.9542811416865018</c:v>
                </c:pt>
                <c:pt idx="2587">
                  <c:v>0.96632806146109251</c:v>
                </c:pt>
                <c:pt idx="2588">
                  <c:v>0.98251668083061783</c:v>
                </c:pt>
                <c:pt idx="2589">
                  <c:v>0.98254073569519651</c:v>
                </c:pt>
                <c:pt idx="2590">
                  <c:v>0.97297542536765147</c:v>
                </c:pt>
                <c:pt idx="2591">
                  <c:v>0.97297542536765147</c:v>
                </c:pt>
                <c:pt idx="2592">
                  <c:v>0.97297542536765147</c:v>
                </c:pt>
                <c:pt idx="2593">
                  <c:v>0.97050203720343631</c:v>
                </c:pt>
                <c:pt idx="2594">
                  <c:v>0.96555038900369961</c:v>
                </c:pt>
                <c:pt idx="2595">
                  <c:v>0.94675196907336123</c:v>
                </c:pt>
                <c:pt idx="2596">
                  <c:v>0.92864383240884529</c:v>
                </c:pt>
                <c:pt idx="2597">
                  <c:v>0.92403260621669081</c:v>
                </c:pt>
                <c:pt idx="2598">
                  <c:v>0.92403260621669081</c:v>
                </c:pt>
                <c:pt idx="2599">
                  <c:v>0.92403260621669081</c:v>
                </c:pt>
                <c:pt idx="2600">
                  <c:v>0.92370954025063967</c:v>
                </c:pt>
                <c:pt idx="2601">
                  <c:v>0.93660751504418638</c:v>
                </c:pt>
                <c:pt idx="2602">
                  <c:v>0.93599761765493095</c:v>
                </c:pt>
                <c:pt idx="2603">
                  <c:v>0.92273090310182937</c:v>
                </c:pt>
                <c:pt idx="2604">
                  <c:v>0.93421725318414861</c:v>
                </c:pt>
                <c:pt idx="2605">
                  <c:v>0.93421725318414861</c:v>
                </c:pt>
                <c:pt idx="2606">
                  <c:v>0.93421725318414861</c:v>
                </c:pt>
                <c:pt idx="2607">
                  <c:v>0.94051962770377462</c:v>
                </c:pt>
                <c:pt idx="2608">
                  <c:v>0.93318472095900362</c:v>
                </c:pt>
                <c:pt idx="2609">
                  <c:v>0.94214531026055703</c:v>
                </c:pt>
                <c:pt idx="2610">
                  <c:v>0.93589348140574202</c:v>
                </c:pt>
                <c:pt idx="2611">
                  <c:v>0.94386416735608725</c:v>
                </c:pt>
                <c:pt idx="2612">
                  <c:v>0.94386416735608725</c:v>
                </c:pt>
                <c:pt idx="2613">
                  <c:v>0.94386416735608725</c:v>
                </c:pt>
                <c:pt idx="2614">
                  <c:v>0.94155246442087615</c:v>
                </c:pt>
                <c:pt idx="2615">
                  <c:v>0.94123975118135284</c:v>
                </c:pt>
                <c:pt idx="2616">
                  <c:v>0.94327040804053652</c:v>
                </c:pt>
                <c:pt idx="2617">
                  <c:v>0.9398421331001332</c:v>
                </c:pt>
                <c:pt idx="2618">
                  <c:v>0.94811030769216731</c:v>
                </c:pt>
                <c:pt idx="2619">
                  <c:v>0.94811030769216731</c:v>
                </c:pt>
                <c:pt idx="2620">
                  <c:v>0.94811030769216731</c:v>
                </c:pt>
                <c:pt idx="2621">
                  <c:v>0.93705146431704445</c:v>
                </c:pt>
                <c:pt idx="2622">
                  <c:v>0.92260088503632143</c:v>
                </c:pt>
                <c:pt idx="2623">
                  <c:v>0.92884175218069553</c:v>
                </c:pt>
                <c:pt idx="2624">
                  <c:v>0.93844816892239402</c:v>
                </c:pt>
                <c:pt idx="2625">
                  <c:v>0.9413320122442308</c:v>
                </c:pt>
                <c:pt idx="2626">
                  <c:v>0.9413320122442308</c:v>
                </c:pt>
                <c:pt idx="2627">
                  <c:v>0.9413320122442308</c:v>
                </c:pt>
                <c:pt idx="2628">
                  <c:v>0.91459853192248008</c:v>
                </c:pt>
                <c:pt idx="2629">
                  <c:v>0.89600686203073621</c:v>
                </c:pt>
                <c:pt idx="2630">
                  <c:v>0.89874881210075408</c:v>
                </c:pt>
                <c:pt idx="2631">
                  <c:v>0.84676746771395672</c:v>
                </c:pt>
                <c:pt idx="2632">
                  <c:v>0.85052459396758828</c:v>
                </c:pt>
                <c:pt idx="2633">
                  <c:v>0.85052459396758828</c:v>
                </c:pt>
                <c:pt idx="2634">
                  <c:v>0.85052459396758828</c:v>
                </c:pt>
                <c:pt idx="2635">
                  <c:v>0.83214850438118271</c:v>
                </c:pt>
                <c:pt idx="2636">
                  <c:v>0.84243789658174295</c:v>
                </c:pt>
                <c:pt idx="2637">
                  <c:v>0.86416248421589836</c:v>
                </c:pt>
                <c:pt idx="2638">
                  <c:v>0.8652044556917009</c:v>
                </c:pt>
                <c:pt idx="2639">
                  <c:v>0.8642873259181425</c:v>
                </c:pt>
                <c:pt idx="2640">
                  <c:v>0.8642873259181425</c:v>
                </c:pt>
                <c:pt idx="2641">
                  <c:v>0.8642873259181425</c:v>
                </c:pt>
                <c:pt idx="2642">
                  <c:v>0.85344101792879101</c:v>
                </c:pt>
                <c:pt idx="2643">
                  <c:v>0.83402721975397687</c:v>
                </c:pt>
                <c:pt idx="2644">
                  <c:v>0.82978990968464084</c:v>
                </c:pt>
                <c:pt idx="2645">
                  <c:v>0.77800739854556378</c:v>
                </c:pt>
                <c:pt idx="2646">
                  <c:v>0.77838740450751631</c:v>
                </c:pt>
                <c:pt idx="2647">
                  <c:v>0.77838740450751631</c:v>
                </c:pt>
                <c:pt idx="2648">
                  <c:v>0.77838740450751631</c:v>
                </c:pt>
                <c:pt idx="2649">
                  <c:v>0.79816263463492487</c:v>
                </c:pt>
                <c:pt idx="2650">
                  <c:v>0.82231767706740144</c:v>
                </c:pt>
                <c:pt idx="2651">
                  <c:v>0.83022990056206192</c:v>
                </c:pt>
                <c:pt idx="2652">
                  <c:v>0.83352267658173695</c:v>
                </c:pt>
                <c:pt idx="2653">
                  <c:v>0.83616292633821954</c:v>
                </c:pt>
                <c:pt idx="2654">
                  <c:v>0.83616292633821954</c:v>
                </c:pt>
                <c:pt idx="2655">
                  <c:v>0.83616292633821954</c:v>
                </c:pt>
                <c:pt idx="2656">
                  <c:v>0.82641187591709175</c:v>
                </c:pt>
                <c:pt idx="2657">
                  <c:v>0.84431661195453711</c:v>
                </c:pt>
                <c:pt idx="2658">
                  <c:v>0.85118686397339482</c:v>
                </c:pt>
                <c:pt idx="2659">
                  <c:v>0.86420085020244164</c:v>
                </c:pt>
                <c:pt idx="2660">
                  <c:v>0.86232000338595083</c:v>
                </c:pt>
                <c:pt idx="2661">
                  <c:v>0.86232000338595083</c:v>
                </c:pt>
                <c:pt idx="2662">
                  <c:v>0.86232000338595083</c:v>
                </c:pt>
                <c:pt idx="2663">
                  <c:v>0.87207166279099169</c:v>
                </c:pt>
                <c:pt idx="2664">
                  <c:v>0.84210965425242823</c:v>
                </c:pt>
                <c:pt idx="2665">
                  <c:v>0.81007588244052742</c:v>
                </c:pt>
                <c:pt idx="2666">
                  <c:v>0.81110141135066849</c:v>
                </c:pt>
                <c:pt idx="2667">
                  <c:v>0.80942061574972479</c:v>
                </c:pt>
                <c:pt idx="2668">
                  <c:v>0.80942061574972479</c:v>
                </c:pt>
                <c:pt idx="2669">
                  <c:v>0.80942061574972479</c:v>
                </c:pt>
                <c:pt idx="2670">
                  <c:v>0.79788219754281098</c:v>
                </c:pt>
                <c:pt idx="2671">
                  <c:v>0.79097510199719334</c:v>
                </c:pt>
                <c:pt idx="2672">
                  <c:v>0.78181354800422276</c:v>
                </c:pt>
                <c:pt idx="2673">
                  <c:v>0.79725281266832715</c:v>
                </c:pt>
                <c:pt idx="2674">
                  <c:v>0.80518635059995591</c:v>
                </c:pt>
                <c:pt idx="2675">
                  <c:v>0.80518635059995591</c:v>
                </c:pt>
                <c:pt idx="2676">
                  <c:v>0.80518635059995591</c:v>
                </c:pt>
                <c:pt idx="2677">
                  <c:v>0.79109080894073647</c:v>
                </c:pt>
                <c:pt idx="2678">
                  <c:v>0.80900072134144563</c:v>
                </c:pt>
                <c:pt idx="2679">
                  <c:v>0.80800990451436738</c:v>
                </c:pt>
                <c:pt idx="2680">
                  <c:v>0.8186247986166324</c:v>
                </c:pt>
                <c:pt idx="2681">
                  <c:v>0.78980341694783984</c:v>
                </c:pt>
                <c:pt idx="2682">
                  <c:v>0.78980341694783984</c:v>
                </c:pt>
                <c:pt idx="2683">
                  <c:v>0.78980341694783984</c:v>
                </c:pt>
                <c:pt idx="2684">
                  <c:v>0.82265018228411013</c:v>
                </c:pt>
                <c:pt idx="2685">
                  <c:v>0.80452864797349943</c:v>
                </c:pt>
                <c:pt idx="2686">
                  <c:v>0.7903807336977291</c:v>
                </c:pt>
                <c:pt idx="2687">
                  <c:v>0.78708948013783764</c:v>
                </c:pt>
                <c:pt idx="2688">
                  <c:v>0.79463905371207688</c:v>
                </c:pt>
                <c:pt idx="2689">
                  <c:v>0.79463905371207688</c:v>
                </c:pt>
                <c:pt idx="2690">
                  <c:v>0.79463905371207688</c:v>
                </c:pt>
                <c:pt idx="2691">
                  <c:v>0.75389346252724088</c:v>
                </c:pt>
                <c:pt idx="2692">
                  <c:v>0.76135199300642897</c:v>
                </c:pt>
                <c:pt idx="2693">
                  <c:v>0.78585781017301559</c:v>
                </c:pt>
                <c:pt idx="2694">
                  <c:v>0.78853155404473441</c:v>
                </c:pt>
                <c:pt idx="2695">
                  <c:v>0.76969294117611242</c:v>
                </c:pt>
                <c:pt idx="2696">
                  <c:v>0.76969294117611242</c:v>
                </c:pt>
                <c:pt idx="2697">
                  <c:v>0.76969294117611242</c:v>
                </c:pt>
                <c:pt idx="2698">
                  <c:v>0.78747740289066415</c:v>
                </c:pt>
                <c:pt idx="2699">
                  <c:v>0.76574185354606783</c:v>
                </c:pt>
                <c:pt idx="2700">
                  <c:v>0.76293870059275459</c:v>
                </c:pt>
                <c:pt idx="2701">
                  <c:v>0.7393174325603602</c:v>
                </c:pt>
                <c:pt idx="2702">
                  <c:v>0.72725528818793506</c:v>
                </c:pt>
                <c:pt idx="2703">
                  <c:v>0.72725528818793506</c:v>
                </c:pt>
                <c:pt idx="2704">
                  <c:v>0.72725528818793506</c:v>
                </c:pt>
                <c:pt idx="2705">
                  <c:v>0.73552468074779598</c:v>
                </c:pt>
                <c:pt idx="2706">
                  <c:v>0.73552468074779598</c:v>
                </c:pt>
                <c:pt idx="2707">
                  <c:v>0.73552468074779598</c:v>
                </c:pt>
                <c:pt idx="2708">
                  <c:v>0.76819605871701113</c:v>
                </c:pt>
                <c:pt idx="2709">
                  <c:v>0.79018433638566243</c:v>
                </c:pt>
                <c:pt idx="2710">
                  <c:v>0.79018433638566243</c:v>
                </c:pt>
                <c:pt idx="2711">
                  <c:v>0.79018433638566243</c:v>
                </c:pt>
                <c:pt idx="2712">
                  <c:v>0.78766588341185706</c:v>
                </c:pt>
                <c:pt idx="2713">
                  <c:v>0.78766588341185706</c:v>
                </c:pt>
                <c:pt idx="2714">
                  <c:v>0.75961029901414667</c:v>
                </c:pt>
                <c:pt idx="2715">
                  <c:v>0.78356133183563892</c:v>
                </c:pt>
                <c:pt idx="2716">
                  <c:v>0.77911300884031531</c:v>
                </c:pt>
                <c:pt idx="2717">
                  <c:v>0.77911300884031531</c:v>
                </c:pt>
                <c:pt idx="2718">
                  <c:v>0.77911300884031531</c:v>
                </c:pt>
                <c:pt idx="2719">
                  <c:v>0.79932305348188093</c:v>
                </c:pt>
                <c:pt idx="2720">
                  <c:v>0.81174997921842418</c:v>
                </c:pt>
                <c:pt idx="2721">
                  <c:v>0.82943213163552687</c:v>
                </c:pt>
                <c:pt idx="2722">
                  <c:v>0.83480854611485023</c:v>
                </c:pt>
                <c:pt idx="2723">
                  <c:v>0.82825922861834678</c:v>
                </c:pt>
                <c:pt idx="2724">
                  <c:v>0.82825922861834678</c:v>
                </c:pt>
                <c:pt idx="2725">
                  <c:v>0.82825922861834678</c:v>
                </c:pt>
                <c:pt idx="2726">
                  <c:v>0.82787556875291379</c:v>
                </c:pt>
                <c:pt idx="2727">
                  <c:v>0.84091726375001974</c:v>
                </c:pt>
                <c:pt idx="2728">
                  <c:v>0.84743765451063746</c:v>
                </c:pt>
                <c:pt idx="2729">
                  <c:v>0.85220112668113845</c:v>
                </c:pt>
                <c:pt idx="2730">
                  <c:v>0.86155359713095514</c:v>
                </c:pt>
                <c:pt idx="2731">
                  <c:v>0.86155359713095514</c:v>
                </c:pt>
                <c:pt idx="2732">
                  <c:v>0.86155359713095514</c:v>
                </c:pt>
                <c:pt idx="2733">
                  <c:v>0.86496908340917744</c:v>
                </c:pt>
                <c:pt idx="2734">
                  <c:v>0.85496621813986495</c:v>
                </c:pt>
                <c:pt idx="2735">
                  <c:v>0.85019635163827356</c:v>
                </c:pt>
                <c:pt idx="2736">
                  <c:v>0.85715216589696208</c:v>
                </c:pt>
                <c:pt idx="2737">
                  <c:v>0.86978888659166631</c:v>
                </c:pt>
                <c:pt idx="2738">
                  <c:v>0.86978888659166631</c:v>
                </c:pt>
                <c:pt idx="2739">
                  <c:v>0.86978888659166631</c:v>
                </c:pt>
                <c:pt idx="2740">
                  <c:v>0.86978888659166631</c:v>
                </c:pt>
                <c:pt idx="2741">
                  <c:v>0.85983504452738146</c:v>
                </c:pt>
                <c:pt idx="2742">
                  <c:v>0.86380775108635155</c:v>
                </c:pt>
                <c:pt idx="2743">
                  <c:v>0.8568236190756906</c:v>
                </c:pt>
                <c:pt idx="2744">
                  <c:v>0.85624630232580112</c:v>
                </c:pt>
                <c:pt idx="2745">
                  <c:v>0.85624630232580112</c:v>
                </c:pt>
                <c:pt idx="2746">
                  <c:v>0.85624630232580112</c:v>
                </c:pt>
                <c:pt idx="2747">
                  <c:v>0.86522851055627958</c:v>
                </c:pt>
                <c:pt idx="2748">
                  <c:v>0.90154861564254363</c:v>
                </c:pt>
                <c:pt idx="2749">
                  <c:v>0.90798527111507088</c:v>
                </c:pt>
                <c:pt idx="2750">
                  <c:v>0.92898273195664416</c:v>
                </c:pt>
                <c:pt idx="2751">
                  <c:v>0.9223317141466052</c:v>
                </c:pt>
                <c:pt idx="2752">
                  <c:v>0.9223317141466052</c:v>
                </c:pt>
                <c:pt idx="2753">
                  <c:v>0.9223317141466052</c:v>
                </c:pt>
                <c:pt idx="2754">
                  <c:v>0.91897286337232797</c:v>
                </c:pt>
                <c:pt idx="2755">
                  <c:v>0.92509985052489863</c:v>
                </c:pt>
                <c:pt idx="2756">
                  <c:v>0.92508127651554051</c:v>
                </c:pt>
                <c:pt idx="2757">
                  <c:v>0.92381550345156893</c:v>
                </c:pt>
                <c:pt idx="2758">
                  <c:v>0.92594786062428791</c:v>
                </c:pt>
                <c:pt idx="2759">
                  <c:v>0.92594786062428791</c:v>
                </c:pt>
                <c:pt idx="2760">
                  <c:v>0.92594786062428791</c:v>
                </c:pt>
                <c:pt idx="2761">
                  <c:v>0.93374742209497175</c:v>
                </c:pt>
                <c:pt idx="2762">
                  <c:v>0.93943533184599182</c:v>
                </c:pt>
                <c:pt idx="2763">
                  <c:v>0.93717265211580836</c:v>
                </c:pt>
                <c:pt idx="2764">
                  <c:v>0.95097344556094909</c:v>
                </c:pt>
                <c:pt idx="2765">
                  <c:v>0.96145953956553276</c:v>
                </c:pt>
                <c:pt idx="2766">
                  <c:v>0.96145953956553276</c:v>
                </c:pt>
                <c:pt idx="2767">
                  <c:v>0.96145953956553276</c:v>
                </c:pt>
                <c:pt idx="2768">
                  <c:v>0.96795130808222152</c:v>
                </c:pt>
                <c:pt idx="2769">
                  <c:v>0.95217862472553882</c:v>
                </c:pt>
                <c:pt idx="2770">
                  <c:v>0.96061701032136404</c:v>
                </c:pt>
                <c:pt idx="2771">
                  <c:v>0.96784047300998544</c:v>
                </c:pt>
                <c:pt idx="2772">
                  <c:v>0.97638969367804673</c:v>
                </c:pt>
                <c:pt idx="2773">
                  <c:v>0.97638969367804673</c:v>
                </c:pt>
                <c:pt idx="2774">
                  <c:v>0.97638969367804673</c:v>
                </c:pt>
                <c:pt idx="2775">
                  <c:v>0.98517459112058847</c:v>
                </c:pt>
                <c:pt idx="2776">
                  <c:v>0.98007374186207197</c:v>
                </c:pt>
                <c:pt idx="2777">
                  <c:v>0.99535954258000325</c:v>
                </c:pt>
                <c:pt idx="2778">
                  <c:v>1.0066479728904723</c:v>
                </c:pt>
                <c:pt idx="2779">
                  <c:v>0.98757002934389004</c:v>
                </c:pt>
                <c:pt idx="2780">
                  <c:v>0.98757002934389004</c:v>
                </c:pt>
                <c:pt idx="2781">
                  <c:v>0.98757002934389004</c:v>
                </c:pt>
                <c:pt idx="2782">
                  <c:v>0.98007495982989878</c:v>
                </c:pt>
                <c:pt idx="2783">
                  <c:v>0.97848033545269919</c:v>
                </c:pt>
                <c:pt idx="2784">
                  <c:v>0.97486053507153603</c:v>
                </c:pt>
                <c:pt idx="2785">
                  <c:v>0.98086207153794969</c:v>
                </c:pt>
                <c:pt idx="2786">
                  <c:v>0.9794939891765293</c:v>
                </c:pt>
                <c:pt idx="2787">
                  <c:v>0.9794939891765293</c:v>
                </c:pt>
                <c:pt idx="2788">
                  <c:v>0.9794939891765293</c:v>
                </c:pt>
                <c:pt idx="2789">
                  <c:v>0.98444624636017952</c:v>
                </c:pt>
                <c:pt idx="2790">
                  <c:v>0.98266649087331048</c:v>
                </c:pt>
                <c:pt idx="2791">
                  <c:v>0.97657695623141283</c:v>
                </c:pt>
                <c:pt idx="2792">
                  <c:v>0.97723374538199903</c:v>
                </c:pt>
                <c:pt idx="2793">
                  <c:v>0.98635084354929248</c:v>
                </c:pt>
                <c:pt idx="2794">
                  <c:v>0.98635084354929248</c:v>
                </c:pt>
                <c:pt idx="2795">
                  <c:v>0.98635084354929248</c:v>
                </c:pt>
                <c:pt idx="2796">
                  <c:v>0.9644730964609205</c:v>
                </c:pt>
                <c:pt idx="2797">
                  <c:v>0.96587710887323075</c:v>
                </c:pt>
                <c:pt idx="2798">
                  <c:v>0.96787122669761128</c:v>
                </c:pt>
                <c:pt idx="2799">
                  <c:v>0.98078899346834336</c:v>
                </c:pt>
                <c:pt idx="2800">
                  <c:v>0.98228130854809415</c:v>
                </c:pt>
                <c:pt idx="2801">
                  <c:v>0.98228130854809415</c:v>
                </c:pt>
                <c:pt idx="2802">
                  <c:v>0.98228130854809415</c:v>
                </c:pt>
                <c:pt idx="2803">
                  <c:v>0.99390041712353172</c:v>
                </c:pt>
                <c:pt idx="2804">
                  <c:v>1.0021201774944517</c:v>
                </c:pt>
                <c:pt idx="2805">
                  <c:v>1.0158521557573796</c:v>
                </c:pt>
                <c:pt idx="2806">
                  <c:v>0.99917086840192582</c:v>
                </c:pt>
                <c:pt idx="2807">
                  <c:v>0.98265431119504276</c:v>
                </c:pt>
                <c:pt idx="2808">
                  <c:v>0.98265431119504276</c:v>
                </c:pt>
                <c:pt idx="2809">
                  <c:v>0.98265431119504276</c:v>
                </c:pt>
                <c:pt idx="2810">
                  <c:v>0.99553218951944777</c:v>
                </c:pt>
                <c:pt idx="2811">
                  <c:v>0.99568078159431406</c:v>
                </c:pt>
                <c:pt idx="2812">
                  <c:v>0.99623526144745123</c:v>
                </c:pt>
                <c:pt idx="2813">
                  <c:v>0.98825726769014555</c:v>
                </c:pt>
                <c:pt idx="2814">
                  <c:v>1.0051453050841941</c:v>
                </c:pt>
                <c:pt idx="2815">
                  <c:v>1.0051453050841941</c:v>
                </c:pt>
                <c:pt idx="2816">
                  <c:v>1.0051453050841941</c:v>
                </c:pt>
                <c:pt idx="2817">
                  <c:v>1.0051900654018278</c:v>
                </c:pt>
                <c:pt idx="2818">
                  <c:v>1.0135331450152081</c:v>
                </c:pt>
                <c:pt idx="2819">
                  <c:v>1.0068081356596927</c:v>
                </c:pt>
                <c:pt idx="2820">
                  <c:v>1.007942368198373</c:v>
                </c:pt>
                <c:pt idx="2821">
                  <c:v>1.007942368198373</c:v>
                </c:pt>
                <c:pt idx="2822">
                  <c:v>1.007942368198373</c:v>
                </c:pt>
                <c:pt idx="2823">
                  <c:v>1.007942368198373</c:v>
                </c:pt>
                <c:pt idx="2824">
                  <c:v>1.007942368198373</c:v>
                </c:pt>
                <c:pt idx="2825">
                  <c:v>1.0270611136671524</c:v>
                </c:pt>
                <c:pt idx="2826">
                  <c:v>1.0471816376734502</c:v>
                </c:pt>
                <c:pt idx="2827">
                  <c:v>1.0471816376734502</c:v>
                </c:pt>
                <c:pt idx="2828">
                  <c:v>1.0485439346876935</c:v>
                </c:pt>
                <c:pt idx="2829">
                  <c:v>1.0485439346876935</c:v>
                </c:pt>
                <c:pt idx="2830">
                  <c:v>1.0485439346876935</c:v>
                </c:pt>
                <c:pt idx="2831">
                  <c:v>1.0401542678049389</c:v>
                </c:pt>
                <c:pt idx="2832">
                  <c:v>1.029237926665548</c:v>
                </c:pt>
                <c:pt idx="2833">
                  <c:v>1.0455772695536361</c:v>
                </c:pt>
                <c:pt idx="2834">
                  <c:v>1.0335699337334154</c:v>
                </c:pt>
                <c:pt idx="2835">
                  <c:v>1.0327322763605542</c:v>
                </c:pt>
                <c:pt idx="2836">
                  <c:v>1.0327322763605542</c:v>
                </c:pt>
                <c:pt idx="2837">
                  <c:v>1.0327322763605542</c:v>
                </c:pt>
                <c:pt idx="2838">
                  <c:v>1.0160257161726949</c:v>
                </c:pt>
                <c:pt idx="2839">
                  <c:v>1.0198610968591959</c:v>
                </c:pt>
                <c:pt idx="2840">
                  <c:v>1.0113733835663865</c:v>
                </c:pt>
                <c:pt idx="2841">
                  <c:v>1.0197740121595817</c:v>
                </c:pt>
                <c:pt idx="2842">
                  <c:v>1.024794780033488</c:v>
                </c:pt>
                <c:pt idx="2843">
                  <c:v>1.024794780033488</c:v>
                </c:pt>
                <c:pt idx="2844">
                  <c:v>1.024794780033488</c:v>
                </c:pt>
                <c:pt idx="2845">
                  <c:v>1.0247110447453975</c:v>
                </c:pt>
                <c:pt idx="2846">
                  <c:v>1.0089069987171757</c:v>
                </c:pt>
                <c:pt idx="2847">
                  <c:v>1.0231663570490954</c:v>
                </c:pt>
                <c:pt idx="2848">
                  <c:v>1.0411243791789619</c:v>
                </c:pt>
                <c:pt idx="2849">
                  <c:v>1.0532090559561826</c:v>
                </c:pt>
                <c:pt idx="2850">
                  <c:v>1.0532090559561826</c:v>
                </c:pt>
                <c:pt idx="2851">
                  <c:v>1.0532090559561826</c:v>
                </c:pt>
                <c:pt idx="2852">
                  <c:v>1.0889640239708247</c:v>
                </c:pt>
                <c:pt idx="2853">
                  <c:v>1.0968059098234892</c:v>
                </c:pt>
                <c:pt idx="2854">
                  <c:v>1.1002156107545344</c:v>
                </c:pt>
                <c:pt idx="2855">
                  <c:v>1.0941735768578811</c:v>
                </c:pt>
                <c:pt idx="2856">
                  <c:v>1.0826409439981441</c:v>
                </c:pt>
                <c:pt idx="2857">
                  <c:v>1.0826409439981441</c:v>
                </c:pt>
                <c:pt idx="2858">
                  <c:v>1.0826409439981441</c:v>
                </c:pt>
                <c:pt idx="2859">
                  <c:v>1.0813139680508774</c:v>
                </c:pt>
                <c:pt idx="2860">
                  <c:v>1.0919410418314097</c:v>
                </c:pt>
                <c:pt idx="2861">
                  <c:v>1.077656715159041</c:v>
                </c:pt>
                <c:pt idx="2862">
                  <c:v>1.0624327263083186</c:v>
                </c:pt>
                <c:pt idx="2863">
                  <c:v>1.0639579265193921</c:v>
                </c:pt>
                <c:pt idx="2864">
                  <c:v>1.0639579265193921</c:v>
                </c:pt>
                <c:pt idx="2865">
                  <c:v>1.0639579265193921</c:v>
                </c:pt>
                <c:pt idx="2866">
                  <c:v>1.0394073490351721</c:v>
                </c:pt>
                <c:pt idx="2867">
                  <c:v>1.0432454701492833</c:v>
                </c:pt>
                <c:pt idx="2868">
                  <c:v>1.0518860384043527</c:v>
                </c:pt>
                <c:pt idx="2869">
                  <c:v>1.059773598050521</c:v>
                </c:pt>
                <c:pt idx="2870">
                  <c:v>1.0794349481861265</c:v>
                </c:pt>
                <c:pt idx="2871">
                  <c:v>1.0794349481861265</c:v>
                </c:pt>
                <c:pt idx="2872">
                  <c:v>1.0794349481861265</c:v>
                </c:pt>
                <c:pt idx="2873">
                  <c:v>1.0794349481861265</c:v>
                </c:pt>
                <c:pt idx="2874">
                  <c:v>1.1124799377862034</c:v>
                </c:pt>
                <c:pt idx="2875">
                  <c:v>1.1116565915353065</c:v>
                </c:pt>
                <c:pt idx="2876">
                  <c:v>1.1113566669579642</c:v>
                </c:pt>
                <c:pt idx="2877">
                  <c:v>1.1150940012344108</c:v>
                </c:pt>
                <c:pt idx="2878">
                  <c:v>1.1150940012344108</c:v>
                </c:pt>
                <c:pt idx="2879">
                  <c:v>1.1150940012344108</c:v>
                </c:pt>
                <c:pt idx="2880">
                  <c:v>1.1076446055139231</c:v>
                </c:pt>
                <c:pt idx="2881">
                  <c:v>1.1202584893118761</c:v>
                </c:pt>
                <c:pt idx="2882">
                  <c:v>1.1454725547697295</c:v>
                </c:pt>
                <c:pt idx="2883">
                  <c:v>1.1581497728946744</c:v>
                </c:pt>
                <c:pt idx="2884">
                  <c:v>1.1463982103180759</c:v>
                </c:pt>
                <c:pt idx="2885">
                  <c:v>1.1463982103180759</c:v>
                </c:pt>
                <c:pt idx="2886">
                  <c:v>1.1463982103180759</c:v>
                </c:pt>
                <c:pt idx="2887">
                  <c:v>1.1511275793894269</c:v>
                </c:pt>
                <c:pt idx="2888">
                  <c:v>1.1487364040535191</c:v>
                </c:pt>
                <c:pt idx="2889">
                  <c:v>1.1430749851027313</c:v>
                </c:pt>
                <c:pt idx="2890">
                  <c:v>1.1557016575628647</c:v>
                </c:pt>
                <c:pt idx="2891">
                  <c:v>1.1403284676533629</c:v>
                </c:pt>
                <c:pt idx="2892">
                  <c:v>1.1403284676533629</c:v>
                </c:pt>
                <c:pt idx="2893">
                  <c:v>1.1403284676533629</c:v>
                </c:pt>
                <c:pt idx="2894">
                  <c:v>1.1498002989502032</c:v>
                </c:pt>
                <c:pt idx="2895">
                  <c:v>1.1514652609693989</c:v>
                </c:pt>
                <c:pt idx="2896">
                  <c:v>1.1620649304738291</c:v>
                </c:pt>
                <c:pt idx="2897">
                  <c:v>1.1725954803040906</c:v>
                </c:pt>
                <c:pt idx="2898">
                  <c:v>1.1833525721501306</c:v>
                </c:pt>
                <c:pt idx="2899">
                  <c:v>1.1833525721501306</c:v>
                </c:pt>
                <c:pt idx="2900">
                  <c:v>1.1833525721501306</c:v>
                </c:pt>
                <c:pt idx="2901">
                  <c:v>1.1577932128133872</c:v>
                </c:pt>
                <c:pt idx="2902">
                  <c:v>1.155749462800066</c:v>
                </c:pt>
                <c:pt idx="2903">
                  <c:v>1.1635432389235723</c:v>
                </c:pt>
                <c:pt idx="2904">
                  <c:v>1.1720650553155316</c:v>
                </c:pt>
                <c:pt idx="2905">
                  <c:v>1.1657288821887128</c:v>
                </c:pt>
                <c:pt idx="2906">
                  <c:v>1.1657288821887128</c:v>
                </c:pt>
                <c:pt idx="2907">
                  <c:v>1.1657288821887128</c:v>
                </c:pt>
                <c:pt idx="2908">
                  <c:v>1.1516415618123244</c:v>
                </c:pt>
                <c:pt idx="2909">
                  <c:v>1.1477550264770984</c:v>
                </c:pt>
                <c:pt idx="2910">
                  <c:v>1.1581960556720916</c:v>
                </c:pt>
                <c:pt idx="2911">
                  <c:v>1.1503885774105336</c:v>
                </c:pt>
                <c:pt idx="2912">
                  <c:v>1.1669578117259243</c:v>
                </c:pt>
                <c:pt idx="2913">
                  <c:v>1.1669578117259243</c:v>
                </c:pt>
                <c:pt idx="2914">
                  <c:v>1.1669578117259243</c:v>
                </c:pt>
                <c:pt idx="2915">
                  <c:v>1.1640118520449225</c:v>
                </c:pt>
                <c:pt idx="2916">
                  <c:v>1.1748100503051164</c:v>
                </c:pt>
                <c:pt idx="2917">
                  <c:v>1.1916423656710902</c:v>
                </c:pt>
                <c:pt idx="2918">
                  <c:v>1.2050171748688174</c:v>
                </c:pt>
                <c:pt idx="2919">
                  <c:v>1.1970480113782558</c:v>
                </c:pt>
                <c:pt idx="2920">
                  <c:v>1.1970480113782558</c:v>
                </c:pt>
                <c:pt idx="2921">
                  <c:v>1.1970480113782558</c:v>
                </c:pt>
                <c:pt idx="2922">
                  <c:v>1.2075295380034889</c:v>
                </c:pt>
                <c:pt idx="2923">
                  <c:v>1.2137667512443824</c:v>
                </c:pt>
                <c:pt idx="2924">
                  <c:v>1.2032483810923891</c:v>
                </c:pt>
                <c:pt idx="2925">
                  <c:v>1.1956050239954892</c:v>
                </c:pt>
                <c:pt idx="2926">
                  <c:v>1.1890219078917923</c:v>
                </c:pt>
                <c:pt idx="2927">
                  <c:v>1.1890219078917923</c:v>
                </c:pt>
                <c:pt idx="2928">
                  <c:v>1.1890219078917923</c:v>
                </c:pt>
                <c:pt idx="2929">
                  <c:v>1.1475382282039335</c:v>
                </c:pt>
                <c:pt idx="2930">
                  <c:v>1.0950773089853447</c:v>
                </c:pt>
                <c:pt idx="2931">
                  <c:v>1.1084560765785096</c:v>
                </c:pt>
                <c:pt idx="2932">
                  <c:v>1.1251946084218214</c:v>
                </c:pt>
                <c:pt idx="2933">
                  <c:v>1.1305006852591486</c:v>
                </c:pt>
                <c:pt idx="2934">
                  <c:v>1.1305006852591486</c:v>
                </c:pt>
                <c:pt idx="2935">
                  <c:v>1.1305006852591486</c:v>
                </c:pt>
                <c:pt idx="2936">
                  <c:v>1.13238792640673</c:v>
                </c:pt>
                <c:pt idx="2937">
                  <c:v>1.1253575116186521</c:v>
                </c:pt>
                <c:pt idx="2938">
                  <c:v>1.1406229113754849</c:v>
                </c:pt>
                <c:pt idx="2939">
                  <c:v>1.0797056415356261</c:v>
                </c:pt>
                <c:pt idx="2940">
                  <c:v>1.0791252798661697</c:v>
                </c:pt>
                <c:pt idx="2941">
                  <c:v>1.0791252798661697</c:v>
                </c:pt>
                <c:pt idx="2942">
                  <c:v>1.0791252798661697</c:v>
                </c:pt>
                <c:pt idx="2943">
                  <c:v>1.0998075915325662</c:v>
                </c:pt>
                <c:pt idx="2944">
                  <c:v>1.1251181809406914</c:v>
                </c:pt>
                <c:pt idx="2945">
                  <c:v>1.1059729446716804</c:v>
                </c:pt>
                <c:pt idx="2946">
                  <c:v>1.1126949091076286</c:v>
                </c:pt>
                <c:pt idx="2947">
                  <c:v>1.1199686129691044</c:v>
                </c:pt>
                <c:pt idx="2948">
                  <c:v>1.1199686129691044</c:v>
                </c:pt>
                <c:pt idx="2949">
                  <c:v>1.1199686129691044</c:v>
                </c:pt>
                <c:pt idx="2950">
                  <c:v>1.0940255937669283</c:v>
                </c:pt>
                <c:pt idx="2951">
                  <c:v>1.104641096853106</c:v>
                </c:pt>
                <c:pt idx="2952">
                  <c:v>1.1160032142170953</c:v>
                </c:pt>
                <c:pt idx="2953">
                  <c:v>1.1183642448492903</c:v>
                </c:pt>
                <c:pt idx="2954">
                  <c:v>1.1513605157362972</c:v>
                </c:pt>
                <c:pt idx="2955">
                  <c:v>1.1513605157362972</c:v>
                </c:pt>
                <c:pt idx="2956">
                  <c:v>1.1513605157362972</c:v>
                </c:pt>
                <c:pt idx="2957">
                  <c:v>1.1446690004960174</c:v>
                </c:pt>
                <c:pt idx="2958">
                  <c:v>1.1440871163667778</c:v>
                </c:pt>
                <c:pt idx="2959">
                  <c:v>1.1381245548708212</c:v>
                </c:pt>
                <c:pt idx="2960">
                  <c:v>1.1625898746071677</c:v>
                </c:pt>
                <c:pt idx="2961">
                  <c:v>1.1738024864204202</c:v>
                </c:pt>
                <c:pt idx="2962">
                  <c:v>1.1738024864204202</c:v>
                </c:pt>
                <c:pt idx="2963">
                  <c:v>1.1738024864204202</c:v>
                </c:pt>
                <c:pt idx="2964">
                  <c:v>1.1742461312013215</c:v>
                </c:pt>
                <c:pt idx="2965">
                  <c:v>1.1645882553189422</c:v>
                </c:pt>
                <c:pt idx="2966">
                  <c:v>1.1729943647673577</c:v>
                </c:pt>
                <c:pt idx="2967">
                  <c:v>1.1789748912887594</c:v>
                </c:pt>
                <c:pt idx="2968">
                  <c:v>1.1837024334083703</c:v>
                </c:pt>
                <c:pt idx="2969">
                  <c:v>1.1837024334083703</c:v>
                </c:pt>
                <c:pt idx="2970">
                  <c:v>1.1837024334083703</c:v>
                </c:pt>
                <c:pt idx="2971">
                  <c:v>1.1852096685939992</c:v>
                </c:pt>
                <c:pt idx="2972">
                  <c:v>1.1924550547035029</c:v>
                </c:pt>
                <c:pt idx="2973">
                  <c:v>1.1880036867886119</c:v>
                </c:pt>
                <c:pt idx="2974">
                  <c:v>1.2000731389679977</c:v>
                </c:pt>
                <c:pt idx="2975">
                  <c:v>1.2044212841095696</c:v>
                </c:pt>
                <c:pt idx="2976">
                  <c:v>1.2044212841095696</c:v>
                </c:pt>
                <c:pt idx="2977">
                  <c:v>1.2044212841095696</c:v>
                </c:pt>
                <c:pt idx="2978">
                  <c:v>1.2106764623759085</c:v>
                </c:pt>
                <c:pt idx="2979">
                  <c:v>1.2104706258131839</c:v>
                </c:pt>
                <c:pt idx="2980">
                  <c:v>1.1978125906815111</c:v>
                </c:pt>
                <c:pt idx="2981">
                  <c:v>1.1873612087599903</c:v>
                </c:pt>
                <c:pt idx="2982">
                  <c:v>1.2000545649586392</c:v>
                </c:pt>
                <c:pt idx="2983">
                  <c:v>1.2000545649586392</c:v>
                </c:pt>
                <c:pt idx="2984">
                  <c:v>1.2000545649586392</c:v>
                </c:pt>
                <c:pt idx="2985">
                  <c:v>1.1909578677524446</c:v>
                </c:pt>
                <c:pt idx="2986">
                  <c:v>1.2088111446492085</c:v>
                </c:pt>
                <c:pt idx="2987">
                  <c:v>1.1751008401237582</c:v>
                </c:pt>
                <c:pt idx="2988">
                  <c:v>1.1270194287182806</c:v>
                </c:pt>
                <c:pt idx="2989">
                  <c:v>1.1349106422679296</c:v>
                </c:pt>
                <c:pt idx="2990">
                  <c:v>1.1349106422679296</c:v>
                </c:pt>
                <c:pt idx="2991">
                  <c:v>1.1349106422679296</c:v>
                </c:pt>
                <c:pt idx="2992">
                  <c:v>1.1501373715462617</c:v>
                </c:pt>
                <c:pt idx="2993">
                  <c:v>1.1599496248506846</c:v>
                </c:pt>
                <c:pt idx="2994">
                  <c:v>1.1446510354705728</c:v>
                </c:pt>
                <c:pt idx="2995">
                  <c:v>1.1449387803696474</c:v>
                </c:pt>
                <c:pt idx="2996">
                  <c:v>1.164507564950418</c:v>
                </c:pt>
                <c:pt idx="2997">
                  <c:v>1.164507564950418</c:v>
                </c:pt>
                <c:pt idx="2998">
                  <c:v>1.164507564950418</c:v>
                </c:pt>
                <c:pt idx="2999">
                  <c:v>1.1762378130900486</c:v>
                </c:pt>
                <c:pt idx="3000">
                  <c:v>1.1793244480550427</c:v>
                </c:pt>
                <c:pt idx="3001">
                  <c:v>1.2070198184679852</c:v>
                </c:pt>
                <c:pt idx="3002">
                  <c:v>1.1900300807604021</c:v>
                </c:pt>
                <c:pt idx="3003">
                  <c:v>1.1785632181633106</c:v>
                </c:pt>
                <c:pt idx="3004">
                  <c:v>1.1785632181633106</c:v>
                </c:pt>
                <c:pt idx="3005">
                  <c:v>1.1785632181633106</c:v>
                </c:pt>
                <c:pt idx="3006">
                  <c:v>1.179524194778633</c:v>
                </c:pt>
                <c:pt idx="3007">
                  <c:v>1.1859699850098613</c:v>
                </c:pt>
                <c:pt idx="3008">
                  <c:v>1.1862680826354635</c:v>
                </c:pt>
                <c:pt idx="3009">
                  <c:v>1.1930025312416364</c:v>
                </c:pt>
                <c:pt idx="3010">
                  <c:v>1.2079771411798275</c:v>
                </c:pt>
                <c:pt idx="3011">
                  <c:v>1.2079771411798275</c:v>
                </c:pt>
                <c:pt idx="3012">
                  <c:v>1.2079771411798275</c:v>
                </c:pt>
                <c:pt idx="3013">
                  <c:v>1.2084640238185789</c:v>
                </c:pt>
                <c:pt idx="3014">
                  <c:v>1.2100665649866529</c:v>
                </c:pt>
                <c:pt idx="3015">
                  <c:v>1.1917398030972315</c:v>
                </c:pt>
                <c:pt idx="3016">
                  <c:v>1.1831857105578627</c:v>
                </c:pt>
                <c:pt idx="3017">
                  <c:v>1.1850598585513064</c:v>
                </c:pt>
                <c:pt idx="3018">
                  <c:v>1.1850598585513064</c:v>
                </c:pt>
                <c:pt idx="3019">
                  <c:v>1.1850598585513064</c:v>
                </c:pt>
                <c:pt idx="3020">
                  <c:v>1.1908823537471847</c:v>
                </c:pt>
                <c:pt idx="3021">
                  <c:v>1.1942436404571155</c:v>
                </c:pt>
                <c:pt idx="3022">
                  <c:v>1.1823465307252179</c:v>
                </c:pt>
                <c:pt idx="3023">
                  <c:v>1.2041289718311452</c:v>
                </c:pt>
                <c:pt idx="3024">
                  <c:v>1.2033936237557317</c:v>
                </c:pt>
                <c:pt idx="3025">
                  <c:v>1.2033936237557317</c:v>
                </c:pt>
                <c:pt idx="3026">
                  <c:v>1.2033936237557317</c:v>
                </c:pt>
                <c:pt idx="3027">
                  <c:v>1.2230765928202625</c:v>
                </c:pt>
                <c:pt idx="3028">
                  <c:v>1.2201939674662525</c:v>
                </c:pt>
                <c:pt idx="3029">
                  <c:v>1.2022383812720396</c:v>
                </c:pt>
                <c:pt idx="3030">
                  <c:v>1.2172885052154907</c:v>
                </c:pt>
                <c:pt idx="3031">
                  <c:v>1.2367324480940178</c:v>
                </c:pt>
                <c:pt idx="3032">
                  <c:v>1.2367324480940178</c:v>
                </c:pt>
                <c:pt idx="3033">
                  <c:v>1.2367324480940178</c:v>
                </c:pt>
                <c:pt idx="3034">
                  <c:v>1.2280017502197671</c:v>
                </c:pt>
                <c:pt idx="3035">
                  <c:v>1.2436075719841826</c:v>
                </c:pt>
                <c:pt idx="3036">
                  <c:v>1.2133830913789501</c:v>
                </c:pt>
                <c:pt idx="3037">
                  <c:v>1.1970815054934918</c:v>
                </c:pt>
                <c:pt idx="3038">
                  <c:v>1.2092197728550902</c:v>
                </c:pt>
                <c:pt idx="3039">
                  <c:v>1.2092197728550902</c:v>
                </c:pt>
                <c:pt idx="3040">
                  <c:v>1.2092197728550902</c:v>
                </c:pt>
                <c:pt idx="3041">
                  <c:v>1.2163418397221331</c:v>
                </c:pt>
                <c:pt idx="3042">
                  <c:v>1.2348202386059874</c:v>
                </c:pt>
                <c:pt idx="3043">
                  <c:v>1.2558712900319384</c:v>
                </c:pt>
                <c:pt idx="3044">
                  <c:v>1.2605762997467544</c:v>
                </c:pt>
                <c:pt idx="3045">
                  <c:v>1.2547273137506441</c:v>
                </c:pt>
                <c:pt idx="3046">
                  <c:v>1.2547273137506441</c:v>
                </c:pt>
                <c:pt idx="3047">
                  <c:v>1.2547273137506441</c:v>
                </c:pt>
                <c:pt idx="3048">
                  <c:v>1.2600857632045224</c:v>
                </c:pt>
                <c:pt idx="3049">
                  <c:v>1.210692295957656</c:v>
                </c:pt>
                <c:pt idx="3050">
                  <c:v>1.1758532397487453</c:v>
                </c:pt>
                <c:pt idx="3051">
                  <c:v>1.2011175463794537</c:v>
                </c:pt>
                <c:pt idx="3052">
                  <c:v>1.2090669178928306</c:v>
                </c:pt>
                <c:pt idx="3053">
                  <c:v>1.2090669178928306</c:v>
                </c:pt>
                <c:pt idx="3054">
                  <c:v>1.2090669178928306</c:v>
                </c:pt>
                <c:pt idx="3055">
                  <c:v>1.216645418202956</c:v>
                </c:pt>
                <c:pt idx="3056">
                  <c:v>1.2090303788580279</c:v>
                </c:pt>
                <c:pt idx="3057">
                  <c:v>1.2240929869717028</c:v>
                </c:pt>
                <c:pt idx="3058">
                  <c:v>1.2096649400957751</c:v>
                </c:pt>
                <c:pt idx="3059">
                  <c:v>1.2198243142308276</c:v>
                </c:pt>
                <c:pt idx="3060">
                  <c:v>1.2198243142308276</c:v>
                </c:pt>
                <c:pt idx="3061">
                  <c:v>1.2198243142308276</c:v>
                </c:pt>
                <c:pt idx="3062">
                  <c:v>1.256066164884222</c:v>
                </c:pt>
                <c:pt idx="3063">
                  <c:v>1.255333557236419</c:v>
                </c:pt>
                <c:pt idx="3064">
                  <c:v>1.2566958542506623</c:v>
                </c:pt>
                <c:pt idx="3065">
                  <c:v>1.2506663045242332</c:v>
                </c:pt>
                <c:pt idx="3066">
                  <c:v>1.2451352081309097</c:v>
                </c:pt>
                <c:pt idx="3067">
                  <c:v>1.2451352081309097</c:v>
                </c:pt>
                <c:pt idx="3068">
                  <c:v>1.2451352081309097</c:v>
                </c:pt>
                <c:pt idx="3069">
                  <c:v>1.2348653034155777</c:v>
                </c:pt>
                <c:pt idx="3070">
                  <c:v>1.2378350134692018</c:v>
                </c:pt>
                <c:pt idx="3071">
                  <c:v>1.2378350134692018</c:v>
                </c:pt>
                <c:pt idx="3072">
                  <c:v>1.2378350134692018</c:v>
                </c:pt>
                <c:pt idx="3073">
                  <c:v>1.2468912132451568</c:v>
                </c:pt>
                <c:pt idx="3074">
                  <c:v>1.2468912132451568</c:v>
                </c:pt>
                <c:pt idx="3075">
                  <c:v>1.2468912132451568</c:v>
                </c:pt>
                <c:pt idx="3076">
                  <c:v>1.2457530223110393</c:v>
                </c:pt>
                <c:pt idx="3077">
                  <c:v>1.2058928937362658</c:v>
                </c:pt>
                <c:pt idx="3078">
                  <c:v>1.2058928937362658</c:v>
                </c:pt>
                <c:pt idx="3079">
                  <c:v>1.2080407799987762</c:v>
                </c:pt>
                <c:pt idx="3080">
                  <c:v>1.222201482936728</c:v>
                </c:pt>
                <c:pt idx="3081">
                  <c:v>1.222201482936728</c:v>
                </c:pt>
                <c:pt idx="3082">
                  <c:v>1.222201482936728</c:v>
                </c:pt>
                <c:pt idx="3083">
                  <c:v>1.2229325681247469</c:v>
                </c:pt>
                <c:pt idx="3084">
                  <c:v>1.2528760026539523</c:v>
                </c:pt>
                <c:pt idx="3085">
                  <c:v>1.2499674954836233</c:v>
                </c:pt>
                <c:pt idx="3086">
                  <c:v>1.2686486860106347</c:v>
                </c:pt>
                <c:pt idx="3087">
                  <c:v>1.2867324633186152</c:v>
                </c:pt>
                <c:pt idx="3088">
                  <c:v>1.2867324633186152</c:v>
                </c:pt>
                <c:pt idx="3089">
                  <c:v>1.2867324633186152</c:v>
                </c:pt>
                <c:pt idx="3090">
                  <c:v>1.2783641108728299</c:v>
                </c:pt>
                <c:pt idx="3091">
                  <c:v>1.2976649425317111</c:v>
                </c:pt>
                <c:pt idx="3092">
                  <c:v>1.3084524835734204</c:v>
                </c:pt>
                <c:pt idx="3093">
                  <c:v>1.3239438163621191</c:v>
                </c:pt>
                <c:pt idx="3094">
                  <c:v>1.331319525029087</c:v>
                </c:pt>
                <c:pt idx="3095">
                  <c:v>1.331319525029087</c:v>
                </c:pt>
                <c:pt idx="3096">
                  <c:v>1.331319525029087</c:v>
                </c:pt>
                <c:pt idx="3097">
                  <c:v>1.3363969284069381</c:v>
                </c:pt>
                <c:pt idx="3098">
                  <c:v>1.3320509147090625</c:v>
                </c:pt>
                <c:pt idx="3099">
                  <c:v>1.3539581975172337</c:v>
                </c:pt>
                <c:pt idx="3100">
                  <c:v>1.3391848567624165</c:v>
                </c:pt>
                <c:pt idx="3101">
                  <c:v>1.340036520765286</c:v>
                </c:pt>
                <c:pt idx="3102">
                  <c:v>1.340036520765286</c:v>
                </c:pt>
                <c:pt idx="3103">
                  <c:v>1.340036520765286</c:v>
                </c:pt>
                <c:pt idx="3104">
                  <c:v>1.340036520765286</c:v>
                </c:pt>
                <c:pt idx="3105">
                  <c:v>1.3083255104274798</c:v>
                </c:pt>
                <c:pt idx="3106">
                  <c:v>1.3205587792795659</c:v>
                </c:pt>
                <c:pt idx="3107">
                  <c:v>1.3129373456035474</c:v>
                </c:pt>
                <c:pt idx="3108">
                  <c:v>1.315839153950829</c:v>
                </c:pt>
                <c:pt idx="3109">
                  <c:v>1.315839153950829</c:v>
                </c:pt>
                <c:pt idx="3110">
                  <c:v>1.315839153950829</c:v>
                </c:pt>
                <c:pt idx="3111">
                  <c:v>1.2848272571455892</c:v>
                </c:pt>
                <c:pt idx="3112">
                  <c:v>1.2932400654170522</c:v>
                </c:pt>
                <c:pt idx="3113">
                  <c:v>1.3022524183512436</c:v>
                </c:pt>
                <c:pt idx="3114">
                  <c:v>1.3263922361858853</c:v>
                </c:pt>
                <c:pt idx="3115">
                  <c:v>1.3176070342513868</c:v>
                </c:pt>
                <c:pt idx="3116">
                  <c:v>1.3176070342513868</c:v>
                </c:pt>
                <c:pt idx="3117">
                  <c:v>1.3176070342513868</c:v>
                </c:pt>
                <c:pt idx="3118">
                  <c:v>1.3142905078590896</c:v>
                </c:pt>
                <c:pt idx="3119">
                  <c:v>1.3284073639552778</c:v>
                </c:pt>
                <c:pt idx="3120">
                  <c:v>1.3393014771818299</c:v>
                </c:pt>
                <c:pt idx="3121">
                  <c:v>1.345026839443523</c:v>
                </c:pt>
                <c:pt idx="3122">
                  <c:v>1.3539591109931037</c:v>
                </c:pt>
                <c:pt idx="3123">
                  <c:v>1.3539591109931037</c:v>
                </c:pt>
                <c:pt idx="3124">
                  <c:v>1.3539591109931037</c:v>
                </c:pt>
                <c:pt idx="3125">
                  <c:v>1.3523102870476129</c:v>
                </c:pt>
                <c:pt idx="3126">
                  <c:v>1.3491928983949926</c:v>
                </c:pt>
                <c:pt idx="3127">
                  <c:v>1.3641264019190302</c:v>
                </c:pt>
                <c:pt idx="3128">
                  <c:v>1.3703313390125147</c:v>
                </c:pt>
                <c:pt idx="3129">
                  <c:v>1.3625603997857598</c:v>
                </c:pt>
                <c:pt idx="3130">
                  <c:v>1.3625603997857598</c:v>
                </c:pt>
                <c:pt idx="3131">
                  <c:v>1.3625603997857598</c:v>
                </c:pt>
                <c:pt idx="3132">
                  <c:v>1.3122059559235715</c:v>
                </c:pt>
                <c:pt idx="3133">
                  <c:v>1.2760116060154214</c:v>
                </c:pt>
                <c:pt idx="3134">
                  <c:v>1.225200728710151</c:v>
                </c:pt>
                <c:pt idx="3135">
                  <c:v>1.2093458325251611</c:v>
                </c:pt>
                <c:pt idx="3136">
                  <c:v>1.1378413773510969</c:v>
                </c:pt>
                <c:pt idx="3137">
                  <c:v>1.1378413773510969</c:v>
                </c:pt>
                <c:pt idx="3138">
                  <c:v>1.1378413773510969</c:v>
                </c:pt>
                <c:pt idx="3139">
                  <c:v>1.1237546659586215</c:v>
                </c:pt>
                <c:pt idx="3140">
                  <c:v>1.1392164630275214</c:v>
                </c:pt>
                <c:pt idx="3141">
                  <c:v>1.1036451036627644</c:v>
                </c:pt>
                <c:pt idx="3142">
                  <c:v>1.1336253817187294</c:v>
                </c:pt>
                <c:pt idx="3143">
                  <c:v>1.0739927634441573</c:v>
                </c:pt>
                <c:pt idx="3144">
                  <c:v>1.0739927634441573</c:v>
                </c:pt>
                <c:pt idx="3145">
                  <c:v>1.0739927634441573</c:v>
                </c:pt>
                <c:pt idx="3146">
                  <c:v>0.92223579918024701</c:v>
                </c:pt>
                <c:pt idx="3147">
                  <c:v>0.98227521870896028</c:v>
                </c:pt>
                <c:pt idx="3148">
                  <c:v>0.91209743499020624</c:v>
                </c:pt>
                <c:pt idx="3149">
                  <c:v>0.77148152692972549</c:v>
                </c:pt>
                <c:pt idx="3150">
                  <c:v>0.85004380116797029</c:v>
                </c:pt>
                <c:pt idx="3151">
                  <c:v>0.85004380116797029</c:v>
                </c:pt>
                <c:pt idx="3152">
                  <c:v>0.85004380116797029</c:v>
                </c:pt>
                <c:pt idx="3153">
                  <c:v>0.67064231664788476</c:v>
                </c:pt>
                <c:pt idx="3154">
                  <c:v>0.76796616728970823</c:v>
                </c:pt>
                <c:pt idx="3155">
                  <c:v>0.65440467407333225</c:v>
                </c:pt>
                <c:pt idx="3156">
                  <c:v>0.59771710200389228</c:v>
                </c:pt>
                <c:pt idx="3157">
                  <c:v>0.60897051573934169</c:v>
                </c:pt>
                <c:pt idx="3158">
                  <c:v>0.60897051573934169</c:v>
                </c:pt>
                <c:pt idx="3159">
                  <c:v>0.60897051573934169</c:v>
                </c:pt>
                <c:pt idx="3160">
                  <c:v>0.51857964245945487</c:v>
                </c:pt>
                <c:pt idx="3161">
                  <c:v>0.58220354130235497</c:v>
                </c:pt>
                <c:pt idx="3162">
                  <c:v>0.66996817145576726</c:v>
                </c:pt>
                <c:pt idx="3163">
                  <c:v>0.70848183659804564</c:v>
                </c:pt>
                <c:pt idx="3164">
                  <c:v>0.61794724311459959</c:v>
                </c:pt>
                <c:pt idx="3165">
                  <c:v>0.61794724311459959</c:v>
                </c:pt>
                <c:pt idx="3166">
                  <c:v>0.61794724311459959</c:v>
                </c:pt>
                <c:pt idx="3167">
                  <c:v>0.73127884490367245</c:v>
                </c:pt>
                <c:pt idx="3168">
                  <c:v>0.69636762410102593</c:v>
                </c:pt>
                <c:pt idx="3169">
                  <c:v>0.75711711887274658</c:v>
                </c:pt>
                <c:pt idx="3170">
                  <c:v>0.7223691057588868</c:v>
                </c:pt>
                <c:pt idx="3171">
                  <c:v>0.69322252668034667</c:v>
                </c:pt>
                <c:pt idx="3172">
                  <c:v>0.69322252668034667</c:v>
                </c:pt>
                <c:pt idx="3173">
                  <c:v>0.69322252668034667</c:v>
                </c:pt>
                <c:pt idx="3174">
                  <c:v>0.7665070418332367</c:v>
                </c:pt>
                <c:pt idx="3175">
                  <c:v>0.7549716685458896</c:v>
                </c:pt>
                <c:pt idx="3176">
                  <c:v>0.73982075776477352</c:v>
                </c:pt>
                <c:pt idx="3177">
                  <c:v>0.8001445727810379</c:v>
                </c:pt>
                <c:pt idx="3178">
                  <c:v>0.8001445727810379</c:v>
                </c:pt>
                <c:pt idx="3179">
                  <c:v>0.8001445727810379</c:v>
                </c:pt>
                <c:pt idx="3180">
                  <c:v>0.8001445727810379</c:v>
                </c:pt>
                <c:pt idx="3181">
                  <c:v>0.8001445727810379</c:v>
                </c:pt>
                <c:pt idx="3182">
                  <c:v>0.83379793731058705</c:v>
                </c:pt>
                <c:pt idx="3183">
                  <c:v>0.82663415504547766</c:v>
                </c:pt>
                <c:pt idx="3184">
                  <c:v>0.80979818577602392</c:v>
                </c:pt>
                <c:pt idx="3185">
                  <c:v>0.8336085433135243</c:v>
                </c:pt>
                <c:pt idx="3186">
                  <c:v>0.8336085433135243</c:v>
                </c:pt>
                <c:pt idx="3187">
                  <c:v>0.8336085433135243</c:v>
                </c:pt>
                <c:pt idx="3188">
                  <c:v>0.78868684494264762</c:v>
                </c:pt>
                <c:pt idx="3189">
                  <c:v>0.74467618650619549</c:v>
                </c:pt>
                <c:pt idx="3190">
                  <c:v>0.74469597848338043</c:v>
                </c:pt>
                <c:pt idx="3191">
                  <c:v>0.74331388949195221</c:v>
                </c:pt>
                <c:pt idx="3192">
                  <c:v>0.75183814181956499</c:v>
                </c:pt>
                <c:pt idx="3193">
                  <c:v>0.75183814181956499</c:v>
                </c:pt>
                <c:pt idx="3194">
                  <c:v>0.75183814181956499</c:v>
                </c:pt>
                <c:pt idx="3195">
                  <c:v>0.77817486912174472</c:v>
                </c:pt>
                <c:pt idx="3196">
                  <c:v>0.77538724525822311</c:v>
                </c:pt>
                <c:pt idx="3197">
                  <c:v>0.80222942920851303</c:v>
                </c:pt>
                <c:pt idx="3198">
                  <c:v>0.84531108268509536</c:v>
                </c:pt>
                <c:pt idx="3199">
                  <c:v>0.75400125267991003</c:v>
                </c:pt>
                <c:pt idx="3200">
                  <c:v>0.75400125267991003</c:v>
                </c:pt>
                <c:pt idx="3201">
                  <c:v>0.75400125267991003</c:v>
                </c:pt>
                <c:pt idx="3202">
                  <c:v>0.77872904448292557</c:v>
                </c:pt>
                <c:pt idx="3203">
                  <c:v>0.80789206612712761</c:v>
                </c:pt>
                <c:pt idx="3204">
                  <c:v>0.80038207650725823</c:v>
                </c:pt>
                <c:pt idx="3205">
                  <c:v>0.79356023870951464</c:v>
                </c:pt>
                <c:pt idx="3206">
                  <c:v>0.80254610084347355</c:v>
                </c:pt>
                <c:pt idx="3207">
                  <c:v>0.80254610084347355</c:v>
                </c:pt>
                <c:pt idx="3208">
                  <c:v>0.80254610084347355</c:v>
                </c:pt>
                <c:pt idx="3209">
                  <c:v>0.82599898482381651</c:v>
                </c:pt>
                <c:pt idx="3210">
                  <c:v>0.8065486476141992</c:v>
                </c:pt>
                <c:pt idx="3211">
                  <c:v>0.81286472427187628</c:v>
                </c:pt>
                <c:pt idx="3212">
                  <c:v>0.78172402736895519</c:v>
                </c:pt>
                <c:pt idx="3213">
                  <c:v>0.80719082115086405</c:v>
                </c:pt>
                <c:pt idx="3214">
                  <c:v>0.80719082115086405</c:v>
                </c:pt>
                <c:pt idx="3215">
                  <c:v>0.80719082115086405</c:v>
                </c:pt>
                <c:pt idx="3216">
                  <c:v>0.82652788735259186</c:v>
                </c:pt>
                <c:pt idx="3217">
                  <c:v>0.8596365157716177</c:v>
                </c:pt>
                <c:pt idx="3218">
                  <c:v>0.86426936089269746</c:v>
                </c:pt>
                <c:pt idx="3219">
                  <c:v>0.85675023651412752</c:v>
                </c:pt>
                <c:pt idx="3220">
                  <c:v>0.83888538892300901</c:v>
                </c:pt>
                <c:pt idx="3221">
                  <c:v>0.83888538892300901</c:v>
                </c:pt>
                <c:pt idx="3222">
                  <c:v>0.83888538892300901</c:v>
                </c:pt>
                <c:pt idx="3223">
                  <c:v>0.8785631268157239</c:v>
                </c:pt>
                <c:pt idx="3224">
                  <c:v>0.93357995151879081</c:v>
                </c:pt>
                <c:pt idx="3225">
                  <c:v>0.93211351825535882</c:v>
                </c:pt>
                <c:pt idx="3226">
                  <c:v>0.95766404732535815</c:v>
                </c:pt>
                <c:pt idx="3227">
                  <c:v>0.92573989261786682</c:v>
                </c:pt>
                <c:pt idx="3228">
                  <c:v>0.92573989261786682</c:v>
                </c:pt>
                <c:pt idx="3229">
                  <c:v>0.92573989261786682</c:v>
                </c:pt>
                <c:pt idx="3230">
                  <c:v>0.94697272574196334</c:v>
                </c:pt>
                <c:pt idx="3231">
                  <c:v>0.95230681583930643</c:v>
                </c:pt>
                <c:pt idx="3232">
                  <c:v>0.98794120503909855</c:v>
                </c:pt>
                <c:pt idx="3233">
                  <c:v>1.0047448981611429</c:v>
                </c:pt>
                <c:pt idx="3234">
                  <c:v>1.0070885727518064</c:v>
                </c:pt>
                <c:pt idx="3235">
                  <c:v>1.0070885727518064</c:v>
                </c:pt>
                <c:pt idx="3236">
                  <c:v>1.0070885727518064</c:v>
                </c:pt>
                <c:pt idx="3237">
                  <c:v>1.0070885727518064</c:v>
                </c:pt>
                <c:pt idx="3238">
                  <c:v>1.0560161673049326</c:v>
                </c:pt>
                <c:pt idx="3239">
                  <c:v>1.0571796310714556</c:v>
                </c:pt>
                <c:pt idx="3240">
                  <c:v>0.99434893377573985</c:v>
                </c:pt>
                <c:pt idx="3241">
                  <c:v>0.95659862996889022</c:v>
                </c:pt>
                <c:pt idx="3242">
                  <c:v>0.95659862996889022</c:v>
                </c:pt>
                <c:pt idx="3243">
                  <c:v>0.95659862996889022</c:v>
                </c:pt>
                <c:pt idx="3244">
                  <c:v>0.91377701262332334</c:v>
                </c:pt>
                <c:pt idx="3245">
                  <c:v>0.98821342084838171</c:v>
                </c:pt>
                <c:pt idx="3246">
                  <c:v>1.0047656036141981</c:v>
                </c:pt>
                <c:pt idx="3247">
                  <c:v>0.98626132291402491</c:v>
                </c:pt>
                <c:pt idx="3248">
                  <c:v>0.98830598640321621</c:v>
                </c:pt>
                <c:pt idx="3249">
                  <c:v>0.98830598640321621</c:v>
                </c:pt>
                <c:pt idx="3250">
                  <c:v>0.98830598640321621</c:v>
                </c:pt>
                <c:pt idx="3251">
                  <c:v>0.98896338453771593</c:v>
                </c:pt>
                <c:pt idx="3252">
                  <c:v>0.99226316387239488</c:v>
                </c:pt>
                <c:pt idx="3253">
                  <c:v>0.99605713365278636</c:v>
                </c:pt>
                <c:pt idx="3254">
                  <c:v>0.9465150743310542</c:v>
                </c:pt>
                <c:pt idx="3255">
                  <c:v>0.97542445417533097</c:v>
                </c:pt>
                <c:pt idx="3256">
                  <c:v>0.97542445417533097</c:v>
                </c:pt>
                <c:pt idx="3257">
                  <c:v>0.97542445417533097</c:v>
                </c:pt>
                <c:pt idx="3258">
                  <c:v>0.94817820939850983</c:v>
                </c:pt>
                <c:pt idx="3259">
                  <c:v>0.97593539167866128</c:v>
                </c:pt>
                <c:pt idx="3260">
                  <c:v>0.98816926951466133</c:v>
                </c:pt>
                <c:pt idx="3261">
                  <c:v>1.0211073824379397</c:v>
                </c:pt>
                <c:pt idx="3262">
                  <c:v>1.0292848184268792</c:v>
                </c:pt>
                <c:pt idx="3263">
                  <c:v>1.0292848184268792</c:v>
                </c:pt>
                <c:pt idx="3264">
                  <c:v>1.0292848184268792</c:v>
                </c:pt>
                <c:pt idx="3265">
                  <c:v>1.0148162741207112</c:v>
                </c:pt>
                <c:pt idx="3266">
                  <c:v>1.0143336543693531</c:v>
                </c:pt>
                <c:pt idx="3267">
                  <c:v>0.9833050105064951</c:v>
                </c:pt>
                <c:pt idx="3268">
                  <c:v>0.99508154142354277</c:v>
                </c:pt>
                <c:pt idx="3269">
                  <c:v>0.9829417516021608</c:v>
                </c:pt>
                <c:pt idx="3270">
                  <c:v>0.9829417516021608</c:v>
                </c:pt>
                <c:pt idx="3271">
                  <c:v>0.9829417516021608</c:v>
                </c:pt>
                <c:pt idx="3272">
                  <c:v>1.0024721701963881</c:v>
                </c:pt>
                <c:pt idx="3273">
                  <c:v>0.99026630562040419</c:v>
                </c:pt>
                <c:pt idx="3274">
                  <c:v>1.0277474385375376</c:v>
                </c:pt>
                <c:pt idx="3275">
                  <c:v>1.0136570732415819</c:v>
                </c:pt>
                <c:pt idx="3276">
                  <c:v>1.0212827698049942</c:v>
                </c:pt>
                <c:pt idx="3277">
                  <c:v>1.0212827698049942</c:v>
                </c:pt>
                <c:pt idx="3278">
                  <c:v>1.0212827698049942</c:v>
                </c:pt>
                <c:pt idx="3279">
                  <c:v>1.0105424250165722</c:v>
                </c:pt>
                <c:pt idx="3280">
                  <c:v>1.0623779177561139</c:v>
                </c:pt>
                <c:pt idx="3281">
                  <c:v>1.035164558110615</c:v>
                </c:pt>
                <c:pt idx="3282">
                  <c:v>1.0416745961447056</c:v>
                </c:pt>
                <c:pt idx="3283">
                  <c:v>1.0180572865077488</c:v>
                </c:pt>
                <c:pt idx="3284">
                  <c:v>1.0180572865077488</c:v>
                </c:pt>
                <c:pt idx="3285">
                  <c:v>1.0180572865077488</c:v>
                </c:pt>
                <c:pt idx="3286">
                  <c:v>1.0248157899785002</c:v>
                </c:pt>
                <c:pt idx="3287">
                  <c:v>1.0169020440240564</c:v>
                </c:pt>
                <c:pt idx="3288">
                  <c:v>1.012156841370957</c:v>
                </c:pt>
                <c:pt idx="3289">
                  <c:v>1.0271698172956913</c:v>
                </c:pt>
                <c:pt idx="3290">
                  <c:v>0.98586335192662755</c:v>
                </c:pt>
                <c:pt idx="3291">
                  <c:v>0.98586335192662755</c:v>
                </c:pt>
                <c:pt idx="3292">
                  <c:v>0.98586335192662755</c:v>
                </c:pt>
                <c:pt idx="3293">
                  <c:v>0.98529791036304881</c:v>
                </c:pt>
                <c:pt idx="3294">
                  <c:v>1.0226386724881471</c:v>
                </c:pt>
                <c:pt idx="3295">
                  <c:v>1.0104918793517612</c:v>
                </c:pt>
                <c:pt idx="3296">
                  <c:v>1.0251726545517439</c:v>
                </c:pt>
                <c:pt idx="3297">
                  <c:v>1.0126772181249448</c:v>
                </c:pt>
                <c:pt idx="3298">
                  <c:v>1.0126772181249448</c:v>
                </c:pt>
                <c:pt idx="3299">
                  <c:v>1.0126772181249448</c:v>
                </c:pt>
                <c:pt idx="3300">
                  <c:v>1.0479912817862962</c:v>
                </c:pt>
                <c:pt idx="3301">
                  <c:v>1.0575276653779553</c:v>
                </c:pt>
                <c:pt idx="3302">
                  <c:v>1.0553149223286695</c:v>
                </c:pt>
                <c:pt idx="3303">
                  <c:v>1.0417887806284654</c:v>
                </c:pt>
                <c:pt idx="3304">
                  <c:v>1.0536064179596667</c:v>
                </c:pt>
                <c:pt idx="3305">
                  <c:v>1.0536064179596667</c:v>
                </c:pt>
                <c:pt idx="3306">
                  <c:v>1.0536064179596667</c:v>
                </c:pt>
                <c:pt idx="3307">
                  <c:v>1.0371087392540983</c:v>
                </c:pt>
                <c:pt idx="3308">
                  <c:v>1.0529995654899782</c:v>
                </c:pt>
                <c:pt idx="3309">
                  <c:v>1.0699844313262545</c:v>
                </c:pt>
                <c:pt idx="3310">
                  <c:v>1.0540750310810165</c:v>
                </c:pt>
                <c:pt idx="3311">
                  <c:v>1.0513714469975421</c:v>
                </c:pt>
                <c:pt idx="3312">
                  <c:v>1.0513714469975421</c:v>
                </c:pt>
                <c:pt idx="3313">
                  <c:v>1.0513714469975421</c:v>
                </c:pt>
                <c:pt idx="3314">
                  <c:v>1.0593393925202768</c:v>
                </c:pt>
                <c:pt idx="3315">
                  <c:v>1.0714639577438243</c:v>
                </c:pt>
                <c:pt idx="3316">
                  <c:v>1.0580331220260653</c:v>
                </c:pt>
                <c:pt idx="3317">
                  <c:v>1.0619178304095511</c:v>
                </c:pt>
                <c:pt idx="3318">
                  <c:v>1.0443431636531608</c:v>
                </c:pt>
                <c:pt idx="3319">
                  <c:v>1.0443431636531608</c:v>
                </c:pt>
                <c:pt idx="3320">
                  <c:v>1.0443431636531608</c:v>
                </c:pt>
                <c:pt idx="3321">
                  <c:v>1.0421008848840754</c:v>
                </c:pt>
                <c:pt idx="3322">
                  <c:v>1.0070386360709089</c:v>
                </c:pt>
                <c:pt idx="3323">
                  <c:v>1.0445523496274087</c:v>
                </c:pt>
                <c:pt idx="3324">
                  <c:v>1.0642012155927896</c:v>
                </c:pt>
                <c:pt idx="3325">
                  <c:v>1.0010389265562361</c:v>
                </c:pt>
                <c:pt idx="3326">
                  <c:v>1.0010389265562361</c:v>
                </c:pt>
                <c:pt idx="3327">
                  <c:v>1.0010389265562361</c:v>
                </c:pt>
                <c:pt idx="3328">
                  <c:v>1.0084021510529788</c:v>
                </c:pt>
                <c:pt idx="3329">
                  <c:v>1.0300789334499338</c:v>
                </c:pt>
                <c:pt idx="3330">
                  <c:v>0.98668822063730799</c:v>
                </c:pt>
                <c:pt idx="3331">
                  <c:v>0.99776259310222204</c:v>
                </c:pt>
                <c:pt idx="3332">
                  <c:v>0.98121589119162644</c:v>
                </c:pt>
                <c:pt idx="3333">
                  <c:v>0.98121589119162644</c:v>
                </c:pt>
                <c:pt idx="3334">
                  <c:v>0.98121589119162644</c:v>
                </c:pt>
                <c:pt idx="3335">
                  <c:v>0.9948915384425665</c:v>
                </c:pt>
                <c:pt idx="3336">
                  <c:v>0.99336542475562251</c:v>
                </c:pt>
                <c:pt idx="3337">
                  <c:v>1.0141150291444481</c:v>
                </c:pt>
                <c:pt idx="3338">
                  <c:v>0.98956993251544789</c:v>
                </c:pt>
                <c:pt idx="3339">
                  <c:v>0.98329526676388102</c:v>
                </c:pt>
                <c:pt idx="3340">
                  <c:v>0.98329526676388102</c:v>
                </c:pt>
                <c:pt idx="3341">
                  <c:v>0.98329526676388102</c:v>
                </c:pt>
                <c:pt idx="3342">
                  <c:v>0.96915344232724432</c:v>
                </c:pt>
                <c:pt idx="3343">
                  <c:v>0.95618817481126861</c:v>
                </c:pt>
                <c:pt idx="3344">
                  <c:v>1.0034894778236989</c:v>
                </c:pt>
                <c:pt idx="3345">
                  <c:v>0.98726188348371702</c:v>
                </c:pt>
                <c:pt idx="3346">
                  <c:v>1.0175326468663668</c:v>
                </c:pt>
                <c:pt idx="3347">
                  <c:v>1.0175326468663668</c:v>
                </c:pt>
                <c:pt idx="3348">
                  <c:v>1.0175326468663668</c:v>
                </c:pt>
                <c:pt idx="3349">
                  <c:v>1.0132895514498541</c:v>
                </c:pt>
                <c:pt idx="3350">
                  <c:v>1.0133047760476885</c:v>
                </c:pt>
                <c:pt idx="3351">
                  <c:v>0.96726376524400948</c:v>
                </c:pt>
                <c:pt idx="3352">
                  <c:v>0.98654206449809534</c:v>
                </c:pt>
                <c:pt idx="3353">
                  <c:v>0.95902695332351473</c:v>
                </c:pt>
                <c:pt idx="3354">
                  <c:v>0.95902695332351473</c:v>
                </c:pt>
                <c:pt idx="3355">
                  <c:v>0.95902695332351473</c:v>
                </c:pt>
                <c:pt idx="3356">
                  <c:v>1.0097930703111513</c:v>
                </c:pt>
                <c:pt idx="3357">
                  <c:v>1.0167236117374343</c:v>
                </c:pt>
                <c:pt idx="3358">
                  <c:v>1.0418600317463316</c:v>
                </c:pt>
                <c:pt idx="3359">
                  <c:v>1.0641059096103449</c:v>
                </c:pt>
                <c:pt idx="3360">
                  <c:v>1.0642992620028449</c:v>
                </c:pt>
                <c:pt idx="3361">
                  <c:v>1.0642992620028449</c:v>
                </c:pt>
                <c:pt idx="3362">
                  <c:v>1.0642992620028449</c:v>
                </c:pt>
                <c:pt idx="3363">
                  <c:v>1.0743791637372007</c:v>
                </c:pt>
                <c:pt idx="3364">
                  <c:v>1.0959557682804033</c:v>
                </c:pt>
                <c:pt idx="3365">
                  <c:v>1.0903869148844501</c:v>
                </c:pt>
                <c:pt idx="3366">
                  <c:v>1.1009189871744947</c:v>
                </c:pt>
                <c:pt idx="3367">
                  <c:v>1.0895833606107383</c:v>
                </c:pt>
                <c:pt idx="3368">
                  <c:v>1.0895833606107383</c:v>
                </c:pt>
                <c:pt idx="3369">
                  <c:v>1.0895833606107383</c:v>
                </c:pt>
                <c:pt idx="3370">
                  <c:v>1.107374521148337</c:v>
                </c:pt>
                <c:pt idx="3371">
                  <c:v>1.0922172160361301</c:v>
                </c:pt>
                <c:pt idx="3372">
                  <c:v>1.0946616774644591</c:v>
                </c:pt>
                <c:pt idx="3373">
                  <c:v>1.0885557002569004</c:v>
                </c:pt>
                <c:pt idx="3374">
                  <c:v>1.0862866261956259</c:v>
                </c:pt>
                <c:pt idx="3375">
                  <c:v>1.0862866261956259</c:v>
                </c:pt>
                <c:pt idx="3376">
                  <c:v>1.0862866261956259</c:v>
                </c:pt>
                <c:pt idx="3377">
                  <c:v>1.0824235367410657</c:v>
                </c:pt>
                <c:pt idx="3378">
                  <c:v>1.047035177042281</c:v>
                </c:pt>
                <c:pt idx="3379">
                  <c:v>1.0493082094989918</c:v>
                </c:pt>
                <c:pt idx="3380">
                  <c:v>1.0163585258813597</c:v>
                </c:pt>
                <c:pt idx="3381">
                  <c:v>1.0052759321336149</c:v>
                </c:pt>
                <c:pt idx="3382">
                  <c:v>1.0052759321336149</c:v>
                </c:pt>
                <c:pt idx="3383">
                  <c:v>1.0052759321336149</c:v>
                </c:pt>
                <c:pt idx="3384">
                  <c:v>1.0132989907005112</c:v>
                </c:pt>
                <c:pt idx="3385">
                  <c:v>1.0522255469360653</c:v>
                </c:pt>
                <c:pt idx="3386">
                  <c:v>1.0508592915263848</c:v>
                </c:pt>
                <c:pt idx="3387">
                  <c:v>1.0770730040780609</c:v>
                </c:pt>
                <c:pt idx="3388">
                  <c:v>1.0942509178148807</c:v>
                </c:pt>
                <c:pt idx="3389">
                  <c:v>1.0942509178148807</c:v>
                </c:pt>
                <c:pt idx="3390">
                  <c:v>1.0942509178148807</c:v>
                </c:pt>
                <c:pt idx="3391">
                  <c:v>1.1322088851361949</c:v>
                </c:pt>
                <c:pt idx="3392">
                  <c:v>1.1463367029428237</c:v>
                </c:pt>
                <c:pt idx="3393">
                  <c:v>1.1846716313065233</c:v>
                </c:pt>
                <c:pt idx="3394">
                  <c:v>1.1752214189386083</c:v>
                </c:pt>
                <c:pt idx="3395">
                  <c:v>1.170815115833308</c:v>
                </c:pt>
                <c:pt idx="3396">
                  <c:v>1.170815115833308</c:v>
                </c:pt>
                <c:pt idx="3397">
                  <c:v>1.170815115833308</c:v>
                </c:pt>
                <c:pt idx="3398">
                  <c:v>1.1982915565293886</c:v>
                </c:pt>
                <c:pt idx="3399">
                  <c:v>1.2029983931959447</c:v>
                </c:pt>
                <c:pt idx="3400">
                  <c:v>1.2141476706822054</c:v>
                </c:pt>
                <c:pt idx="3401">
                  <c:v>1.2196151282565797</c:v>
                </c:pt>
                <c:pt idx="3402">
                  <c:v>1.2169389484492075</c:v>
                </c:pt>
                <c:pt idx="3403">
                  <c:v>1.2169389484492075</c:v>
                </c:pt>
                <c:pt idx="3404">
                  <c:v>1.2169389484492075</c:v>
                </c:pt>
                <c:pt idx="3405">
                  <c:v>1.2247342470324978</c:v>
                </c:pt>
                <c:pt idx="3406">
                  <c:v>1.2526993973190703</c:v>
                </c:pt>
                <c:pt idx="3407">
                  <c:v>1.2660318821348175</c:v>
                </c:pt>
                <c:pt idx="3408">
                  <c:v>1.2501614568600368</c:v>
                </c:pt>
                <c:pt idx="3409">
                  <c:v>1.238184570235485</c:v>
                </c:pt>
                <c:pt idx="3410">
                  <c:v>1.238184570235485</c:v>
                </c:pt>
                <c:pt idx="3411">
                  <c:v>1.238184570235485</c:v>
                </c:pt>
                <c:pt idx="3412">
                  <c:v>1.2100409876622904</c:v>
                </c:pt>
                <c:pt idx="3413">
                  <c:v>1.2341016375881924</c:v>
                </c:pt>
                <c:pt idx="3414">
                  <c:v>1.2346670791517709</c:v>
                </c:pt>
                <c:pt idx="3415">
                  <c:v>1.2433024710435761</c:v>
                </c:pt>
                <c:pt idx="3416">
                  <c:v>1.2496818820282458</c:v>
                </c:pt>
                <c:pt idx="3417">
                  <c:v>1.2496818820282458</c:v>
                </c:pt>
                <c:pt idx="3418">
                  <c:v>1.2496818820282458</c:v>
                </c:pt>
                <c:pt idx="3419">
                  <c:v>1.2635782859477875</c:v>
                </c:pt>
                <c:pt idx="3420">
                  <c:v>1.2678892830706432</c:v>
                </c:pt>
                <c:pt idx="3421">
                  <c:v>1.2817046921297051</c:v>
                </c:pt>
                <c:pt idx="3422">
                  <c:v>1.2663257168730264</c:v>
                </c:pt>
                <c:pt idx="3423">
                  <c:v>1.2525903891985743</c:v>
                </c:pt>
                <c:pt idx="3424">
                  <c:v>1.2525903891985743</c:v>
                </c:pt>
                <c:pt idx="3425">
                  <c:v>1.2525903891985743</c:v>
                </c:pt>
                <c:pt idx="3426">
                  <c:v>1.2585818774304167</c:v>
                </c:pt>
                <c:pt idx="3427">
                  <c:v>1.2487799768525214</c:v>
                </c:pt>
                <c:pt idx="3428">
                  <c:v>1.2650173149351178</c:v>
                </c:pt>
                <c:pt idx="3429">
                  <c:v>1.2912806596757345</c:v>
                </c:pt>
                <c:pt idx="3430">
                  <c:v>1.2637430160963583</c:v>
                </c:pt>
                <c:pt idx="3431">
                  <c:v>1.2637430160963583</c:v>
                </c:pt>
                <c:pt idx="3432">
                  <c:v>1.2637430160963583</c:v>
                </c:pt>
                <c:pt idx="3433">
                  <c:v>1.2618499896016</c:v>
                </c:pt>
                <c:pt idx="3434">
                  <c:v>1.2381047933428317</c:v>
                </c:pt>
                <c:pt idx="3435">
                  <c:v>1.2528787430815624</c:v>
                </c:pt>
                <c:pt idx="3436">
                  <c:v>1.2602166947459001</c:v>
                </c:pt>
                <c:pt idx="3437">
                  <c:v>1.2602166947459001</c:v>
                </c:pt>
                <c:pt idx="3438">
                  <c:v>1.2602166947459001</c:v>
                </c:pt>
                <c:pt idx="3439">
                  <c:v>1.2602166947459001</c:v>
                </c:pt>
                <c:pt idx="3440">
                  <c:v>1.2602166947459001</c:v>
                </c:pt>
                <c:pt idx="3441">
                  <c:v>1.272261787568751</c:v>
                </c:pt>
                <c:pt idx="3442">
                  <c:v>1.2691590145300515</c:v>
                </c:pt>
                <c:pt idx="3443">
                  <c:v>1.236785429694482</c:v>
                </c:pt>
                <c:pt idx="3444">
                  <c:v>1.236785429694482</c:v>
                </c:pt>
                <c:pt idx="3445">
                  <c:v>1.236785429694482</c:v>
                </c:pt>
                <c:pt idx="3446">
                  <c:v>1.236785429694482</c:v>
                </c:pt>
                <c:pt idx="3447">
                  <c:v>1.2697750017584415</c:v>
                </c:pt>
                <c:pt idx="3448">
                  <c:v>1.2689638351858119</c:v>
                </c:pt>
                <c:pt idx="3449">
                  <c:v>1.2436066585083125</c:v>
                </c:pt>
                <c:pt idx="3450">
                  <c:v>1.2792279545539667</c:v>
                </c:pt>
                <c:pt idx="3451">
                  <c:v>1.2948200741803304</c:v>
                </c:pt>
                <c:pt idx="3452">
                  <c:v>1.2948200741803304</c:v>
                </c:pt>
                <c:pt idx="3453">
                  <c:v>1.2948200741803304</c:v>
                </c:pt>
                <c:pt idx="3454">
                  <c:v>1.2742050552363633</c:v>
                </c:pt>
                <c:pt idx="3455">
                  <c:v>1.2680658884055251</c:v>
                </c:pt>
                <c:pt idx="3456">
                  <c:v>1.2706193579543501</c:v>
                </c:pt>
                <c:pt idx="3457">
                  <c:v>1.2804221720081155</c:v>
                </c:pt>
                <c:pt idx="3458">
                  <c:v>1.2804498807761746</c:v>
                </c:pt>
                <c:pt idx="3459">
                  <c:v>1.2804498807761746</c:v>
                </c:pt>
                <c:pt idx="3460">
                  <c:v>1.2804498807761746</c:v>
                </c:pt>
                <c:pt idx="3461">
                  <c:v>1.2626571977787924</c:v>
                </c:pt>
                <c:pt idx="3462">
                  <c:v>1.2896820769030981</c:v>
                </c:pt>
                <c:pt idx="3463">
                  <c:v>1.2991167601812217</c:v>
                </c:pt>
                <c:pt idx="3464">
                  <c:v>1.3172203294663873</c:v>
                </c:pt>
                <c:pt idx="3465">
                  <c:v>1.3092919678980226</c:v>
                </c:pt>
                <c:pt idx="3466">
                  <c:v>1.3092919678980226</c:v>
                </c:pt>
                <c:pt idx="3467">
                  <c:v>1.3092919678980226</c:v>
                </c:pt>
                <c:pt idx="3468">
                  <c:v>1.3175601424900565</c:v>
                </c:pt>
                <c:pt idx="3469">
                  <c:v>1.3175601424900565</c:v>
                </c:pt>
                <c:pt idx="3470">
                  <c:v>1.3025684810022904</c:v>
                </c:pt>
                <c:pt idx="3471">
                  <c:v>1.2581263574632047</c:v>
                </c:pt>
                <c:pt idx="3472">
                  <c:v>1.2437494652360015</c:v>
                </c:pt>
                <c:pt idx="3473">
                  <c:v>1.2437494652360015</c:v>
                </c:pt>
                <c:pt idx="3474">
                  <c:v>1.2437494652360015</c:v>
                </c:pt>
                <c:pt idx="3475">
                  <c:v>1.2626325339302999</c:v>
                </c:pt>
                <c:pt idx="3476">
                  <c:v>1.2964679846499516</c:v>
                </c:pt>
                <c:pt idx="3477">
                  <c:v>1.3175232989632963</c:v>
                </c:pt>
                <c:pt idx="3478">
                  <c:v>1.2974511891781124</c:v>
                </c:pt>
                <c:pt idx="3479">
                  <c:v>1.3229316850980726</c:v>
                </c:pt>
                <c:pt idx="3480">
                  <c:v>1.3229316850980726</c:v>
                </c:pt>
                <c:pt idx="3481">
                  <c:v>1.3229316850980726</c:v>
                </c:pt>
                <c:pt idx="3482">
                  <c:v>1.3365647034750756</c:v>
                </c:pt>
                <c:pt idx="3483">
                  <c:v>1.3163756687785217</c:v>
                </c:pt>
                <c:pt idx="3484">
                  <c:v>1.3285121091883796</c:v>
                </c:pt>
                <c:pt idx="3485">
                  <c:v>1.3262049736325192</c:v>
                </c:pt>
                <c:pt idx="3486">
                  <c:v>1.3119194289923235</c:v>
                </c:pt>
                <c:pt idx="3487">
                  <c:v>1.3119194289923235</c:v>
                </c:pt>
                <c:pt idx="3488">
                  <c:v>1.3119194289923235</c:v>
                </c:pt>
                <c:pt idx="3489">
                  <c:v>1.3334418339672354</c:v>
                </c:pt>
                <c:pt idx="3490">
                  <c:v>1.3538473624449976</c:v>
                </c:pt>
                <c:pt idx="3491">
                  <c:v>1.3429398515723507</c:v>
                </c:pt>
                <c:pt idx="3492">
                  <c:v>1.3438484555711221</c:v>
                </c:pt>
                <c:pt idx="3493">
                  <c:v>1.3125518587863745</c:v>
                </c:pt>
                <c:pt idx="3494">
                  <c:v>1.3125518587863745</c:v>
                </c:pt>
                <c:pt idx="3495">
                  <c:v>1.3125518587863745</c:v>
                </c:pt>
                <c:pt idx="3496">
                  <c:v>1.308439390419283</c:v>
                </c:pt>
                <c:pt idx="3497">
                  <c:v>1.329960881918324</c:v>
                </c:pt>
                <c:pt idx="3498">
                  <c:v>1.3106490885490016</c:v>
                </c:pt>
                <c:pt idx="3499">
                  <c:v>1.3303786448829062</c:v>
                </c:pt>
                <c:pt idx="3500">
                  <c:v>1.2763657301610554</c:v>
                </c:pt>
                <c:pt idx="3501">
                  <c:v>1.2763657301610554</c:v>
                </c:pt>
                <c:pt idx="3502">
                  <c:v>1.2763657301610554</c:v>
                </c:pt>
                <c:pt idx="3503">
                  <c:v>1.3197272117458385</c:v>
                </c:pt>
                <c:pt idx="3504">
                  <c:v>1.3105735745437421</c:v>
                </c:pt>
                <c:pt idx="3505">
                  <c:v>1.3303899110853044</c:v>
                </c:pt>
                <c:pt idx="3506">
                  <c:v>1.3193858762623862</c:v>
                </c:pt>
                <c:pt idx="3507">
                  <c:v>1.3023705612304397</c:v>
                </c:pt>
                <c:pt idx="3508">
                  <c:v>1.3023705612304397</c:v>
                </c:pt>
                <c:pt idx="3509">
                  <c:v>1.3023705612304397</c:v>
                </c:pt>
                <c:pt idx="3510">
                  <c:v>1.3125527722622445</c:v>
                </c:pt>
                <c:pt idx="3511">
                  <c:v>1.3236719050447925</c:v>
                </c:pt>
                <c:pt idx="3512">
                  <c:v>1.3044368436485567</c:v>
                </c:pt>
                <c:pt idx="3513">
                  <c:v>1.30455072364036</c:v>
                </c:pt>
                <c:pt idx="3514">
                  <c:v>1.322727979979045</c:v>
                </c:pt>
                <c:pt idx="3515">
                  <c:v>1.322727979979045</c:v>
                </c:pt>
                <c:pt idx="3516">
                  <c:v>1.322727979979045</c:v>
                </c:pt>
                <c:pt idx="3517">
                  <c:v>1.3249395050605046</c:v>
                </c:pt>
                <c:pt idx="3518">
                  <c:v>1.3436042530218546</c:v>
                </c:pt>
                <c:pt idx="3519">
                  <c:v>1.3327025274963851</c:v>
                </c:pt>
                <c:pt idx="3520">
                  <c:v>1.3158138811184235</c:v>
                </c:pt>
                <c:pt idx="3521">
                  <c:v>1.3028757133865936</c:v>
                </c:pt>
                <c:pt idx="3522">
                  <c:v>1.3028757133865936</c:v>
                </c:pt>
                <c:pt idx="3523">
                  <c:v>1.3028757133865936</c:v>
                </c:pt>
                <c:pt idx="3524">
                  <c:v>1.3180884360349183</c:v>
                </c:pt>
                <c:pt idx="3525">
                  <c:v>1.3157420210166437</c:v>
                </c:pt>
                <c:pt idx="3526">
                  <c:v>1.3271976174113376</c:v>
                </c:pt>
                <c:pt idx="3527">
                  <c:v>1.3314324915450197</c:v>
                </c:pt>
                <c:pt idx="3528">
                  <c:v>1.3429928331728154</c:v>
                </c:pt>
                <c:pt idx="3529">
                  <c:v>1.3429928331728154</c:v>
                </c:pt>
                <c:pt idx="3530">
                  <c:v>1.3429928331728154</c:v>
                </c:pt>
                <c:pt idx="3531">
                  <c:v>1.3345209534617544</c:v>
                </c:pt>
                <c:pt idx="3532">
                  <c:v>1.3138212857538267</c:v>
                </c:pt>
                <c:pt idx="3533">
                  <c:v>1.3319729647681493</c:v>
                </c:pt>
                <c:pt idx="3534">
                  <c:v>1.3450320158067868</c:v>
                </c:pt>
                <c:pt idx="3535">
                  <c:v>1.3450320158067868</c:v>
                </c:pt>
                <c:pt idx="3536">
                  <c:v>1.3450320158067868</c:v>
                </c:pt>
                <c:pt idx="3537">
                  <c:v>1.3450320158067868</c:v>
                </c:pt>
                <c:pt idx="3538">
                  <c:v>1.3450320158067868</c:v>
                </c:pt>
                <c:pt idx="3539">
                  <c:v>1.3646644392065062</c:v>
                </c:pt>
                <c:pt idx="3540">
                  <c:v>1.3791737854348711</c:v>
                </c:pt>
                <c:pt idx="3541">
                  <c:v>1.4034969074274422</c:v>
                </c:pt>
                <c:pt idx="3542">
                  <c:v>1.4022624970350095</c:v>
                </c:pt>
                <c:pt idx="3543">
                  <c:v>1.4022624970350095</c:v>
                </c:pt>
                <c:pt idx="3544">
                  <c:v>1.4022624970350095</c:v>
                </c:pt>
                <c:pt idx="3545">
                  <c:v>1.3949973189483216</c:v>
                </c:pt>
                <c:pt idx="3546">
                  <c:v>1.3960161490354155</c:v>
                </c:pt>
                <c:pt idx="3547">
                  <c:v>1.411874090139972</c:v>
                </c:pt>
                <c:pt idx="3548">
                  <c:v>1.4240738648768225</c:v>
                </c:pt>
                <c:pt idx="3549">
                  <c:v>1.425842963145207</c:v>
                </c:pt>
                <c:pt idx="3550">
                  <c:v>1.425842963145207</c:v>
                </c:pt>
                <c:pt idx="3551">
                  <c:v>1.425842963145207</c:v>
                </c:pt>
                <c:pt idx="3552">
                  <c:v>1.4265926223425849</c:v>
                </c:pt>
                <c:pt idx="3553">
                  <c:v>1.4101515791409618</c:v>
                </c:pt>
                <c:pt idx="3554">
                  <c:v>1.403225605094029</c:v>
                </c:pt>
                <c:pt idx="3555">
                  <c:v>1.4231335937145553</c:v>
                </c:pt>
                <c:pt idx="3556">
                  <c:v>1.4249392310177433</c:v>
                </c:pt>
                <c:pt idx="3557">
                  <c:v>1.4249392310177433</c:v>
                </c:pt>
                <c:pt idx="3558">
                  <c:v>1.4249392310177433</c:v>
                </c:pt>
                <c:pt idx="3559">
                  <c:v>1.4197366814456913</c:v>
                </c:pt>
                <c:pt idx="3560">
                  <c:v>1.4157088618425604</c:v>
                </c:pt>
                <c:pt idx="3561">
                  <c:v>1.4262997010802461</c:v>
                </c:pt>
                <c:pt idx="3562">
                  <c:v>1.4323487382919038</c:v>
                </c:pt>
                <c:pt idx="3563">
                  <c:v>1.4129568635379712</c:v>
                </c:pt>
                <c:pt idx="3564">
                  <c:v>1.4129568635379712</c:v>
                </c:pt>
                <c:pt idx="3565">
                  <c:v>1.4129568635379712</c:v>
                </c:pt>
                <c:pt idx="3566">
                  <c:v>1.4139802610044154</c:v>
                </c:pt>
                <c:pt idx="3567">
                  <c:v>1.4273940451725999</c:v>
                </c:pt>
                <c:pt idx="3568">
                  <c:v>1.4371301754878494</c:v>
                </c:pt>
                <c:pt idx="3569">
                  <c:v>1.4254105845667033</c:v>
                </c:pt>
                <c:pt idx="3570">
                  <c:v>1.4319824344680026</c:v>
                </c:pt>
                <c:pt idx="3571">
                  <c:v>1.4319824344680026</c:v>
                </c:pt>
                <c:pt idx="3572">
                  <c:v>1.4319824344680026</c:v>
                </c:pt>
                <c:pt idx="3573">
                  <c:v>1.4660310295573393</c:v>
                </c:pt>
                <c:pt idx="3574">
                  <c:v>1.4399592102574816</c:v>
                </c:pt>
                <c:pt idx="3575">
                  <c:v>1.4220690898339581</c:v>
                </c:pt>
                <c:pt idx="3576">
                  <c:v>1.4058000845878658</c:v>
                </c:pt>
                <c:pt idx="3577">
                  <c:v>1.4166600947152683</c:v>
                </c:pt>
                <c:pt idx="3578">
                  <c:v>1.4166600947152683</c:v>
                </c:pt>
                <c:pt idx="3579">
                  <c:v>1.4166600947152683</c:v>
                </c:pt>
                <c:pt idx="3580">
                  <c:v>1.4212728433672064</c:v>
                </c:pt>
                <c:pt idx="3581">
                  <c:v>1.4358957650954176</c:v>
                </c:pt>
                <c:pt idx="3582">
                  <c:v>1.389591368749199</c:v>
                </c:pt>
                <c:pt idx="3583">
                  <c:v>1.4200028074158411</c:v>
                </c:pt>
                <c:pt idx="3584">
                  <c:v>1.4236886825516062</c:v>
                </c:pt>
                <c:pt idx="3585">
                  <c:v>1.4236886825516062</c:v>
                </c:pt>
                <c:pt idx="3586">
                  <c:v>1.4236886825516062</c:v>
                </c:pt>
                <c:pt idx="3587">
                  <c:v>1.4291317807694455</c:v>
                </c:pt>
                <c:pt idx="3588">
                  <c:v>1.4531601545479376</c:v>
                </c:pt>
                <c:pt idx="3589">
                  <c:v>1.4453468909392027</c:v>
                </c:pt>
                <c:pt idx="3590">
                  <c:v>1.4461562305600921</c:v>
                </c:pt>
                <c:pt idx="3591">
                  <c:v>1.4755406178568093</c:v>
                </c:pt>
                <c:pt idx="3592">
                  <c:v>1.4755406178568093</c:v>
                </c:pt>
                <c:pt idx="3593">
                  <c:v>1.4755406178568093</c:v>
                </c:pt>
                <c:pt idx="3594">
                  <c:v>1.4694364676009903</c:v>
                </c:pt>
                <c:pt idx="3595">
                  <c:v>1.4628649221916481</c:v>
                </c:pt>
                <c:pt idx="3596">
                  <c:v>1.4888189031042653</c:v>
                </c:pt>
                <c:pt idx="3597">
                  <c:v>1.5034272092185552</c:v>
                </c:pt>
                <c:pt idx="3598">
                  <c:v>1.5155663900560237</c:v>
                </c:pt>
                <c:pt idx="3599">
                  <c:v>1.5155663900560237</c:v>
                </c:pt>
                <c:pt idx="3600">
                  <c:v>1.5155663900560237</c:v>
                </c:pt>
                <c:pt idx="3601">
                  <c:v>1.5110124083517276</c:v>
                </c:pt>
                <c:pt idx="3602">
                  <c:v>1.5147007194231463</c:v>
                </c:pt>
                <c:pt idx="3603">
                  <c:v>1.506980934845116</c:v>
                </c:pt>
                <c:pt idx="3604">
                  <c:v>1.5181180326531085</c:v>
                </c:pt>
                <c:pt idx="3605">
                  <c:v>1.5215618366833037</c:v>
                </c:pt>
                <c:pt idx="3606">
                  <c:v>1.5215618366833037</c:v>
                </c:pt>
                <c:pt idx="3607">
                  <c:v>1.5215618366833037</c:v>
                </c:pt>
                <c:pt idx="3608">
                  <c:v>1.5215618366833037</c:v>
                </c:pt>
                <c:pt idx="3609">
                  <c:v>1.5447132736265208</c:v>
                </c:pt>
                <c:pt idx="3610">
                  <c:v>1.5470249765617319</c:v>
                </c:pt>
                <c:pt idx="3611">
                  <c:v>1.5376667207647379</c:v>
                </c:pt>
                <c:pt idx="3612">
                  <c:v>1.5410511488633776</c:v>
                </c:pt>
                <c:pt idx="3613">
                  <c:v>1.5410511488633776</c:v>
                </c:pt>
                <c:pt idx="3614">
                  <c:v>1.5410511488633776</c:v>
                </c:pt>
                <c:pt idx="3615">
                  <c:v>1.4950028302527376</c:v>
                </c:pt>
                <c:pt idx="3616">
                  <c:v>1.5318612771184346</c:v>
                </c:pt>
                <c:pt idx="3617">
                  <c:v>1.5168169385221608</c:v>
                </c:pt>
                <c:pt idx="3618">
                  <c:v>1.5088602592018234</c:v>
                </c:pt>
                <c:pt idx="3619">
                  <c:v>1.5201623916503437</c:v>
                </c:pt>
                <c:pt idx="3620">
                  <c:v>1.5201623916503437</c:v>
                </c:pt>
                <c:pt idx="3621">
                  <c:v>1.5201623916503437</c:v>
                </c:pt>
                <c:pt idx="3622">
                  <c:v>1.5199017465354148</c:v>
                </c:pt>
                <c:pt idx="3623">
                  <c:v>1.5211519905095949</c:v>
                </c:pt>
                <c:pt idx="3624">
                  <c:v>1.5252215255107928</c:v>
                </c:pt>
                <c:pt idx="3625">
                  <c:v>1.5089567831520951</c:v>
                </c:pt>
                <c:pt idx="3626">
                  <c:v>1.5237983301052114</c:v>
                </c:pt>
                <c:pt idx="3627">
                  <c:v>1.5237983301052114</c:v>
                </c:pt>
                <c:pt idx="3628">
                  <c:v>1.5237983301052114</c:v>
                </c:pt>
                <c:pt idx="3629">
                  <c:v>1.5260077237429739</c:v>
                </c:pt>
                <c:pt idx="3630">
                  <c:v>1.5076450318026628</c:v>
                </c:pt>
                <c:pt idx="3631">
                  <c:v>1.53029101209777</c:v>
                </c:pt>
                <c:pt idx="3632">
                  <c:v>1.5353239596499444</c:v>
                </c:pt>
                <c:pt idx="3633">
                  <c:v>1.511795561664341</c:v>
                </c:pt>
                <c:pt idx="3634">
                  <c:v>1.511795561664341</c:v>
                </c:pt>
                <c:pt idx="3635">
                  <c:v>1.511795561664341</c:v>
                </c:pt>
                <c:pt idx="3636">
                  <c:v>1.5325750062649219</c:v>
                </c:pt>
                <c:pt idx="3637">
                  <c:v>1.5320884281181271</c:v>
                </c:pt>
                <c:pt idx="3638">
                  <c:v>1.5399065635981697</c:v>
                </c:pt>
                <c:pt idx="3639">
                  <c:v>1.5334221028884416</c:v>
                </c:pt>
                <c:pt idx="3640">
                  <c:v>1.5376371850449386</c:v>
                </c:pt>
                <c:pt idx="3641">
                  <c:v>1.5376371850449386</c:v>
                </c:pt>
                <c:pt idx="3642">
                  <c:v>1.5376371850449386</c:v>
                </c:pt>
                <c:pt idx="3643">
                  <c:v>1.5161768964291928</c:v>
                </c:pt>
                <c:pt idx="3644">
                  <c:v>1.5045209443269951</c:v>
                </c:pt>
                <c:pt idx="3645">
                  <c:v>1.5240294395003411</c:v>
                </c:pt>
                <c:pt idx="3646">
                  <c:v>1.5508585302964932</c:v>
                </c:pt>
                <c:pt idx="3647">
                  <c:v>1.5536020028262949</c:v>
                </c:pt>
                <c:pt idx="3648">
                  <c:v>1.5536020028262949</c:v>
                </c:pt>
                <c:pt idx="3649">
                  <c:v>1.5536020028262949</c:v>
                </c:pt>
                <c:pt idx="3650">
                  <c:v>1.5535724671064957</c:v>
                </c:pt>
                <c:pt idx="3651">
                  <c:v>1.5663836616923845</c:v>
                </c:pt>
                <c:pt idx="3652">
                  <c:v>1.5483994532542429</c:v>
                </c:pt>
                <c:pt idx="3653">
                  <c:v>1.5615586821466323</c:v>
                </c:pt>
                <c:pt idx="3654">
                  <c:v>1.553005198591177</c:v>
                </c:pt>
                <c:pt idx="3655">
                  <c:v>1.553005198591177</c:v>
                </c:pt>
                <c:pt idx="3656">
                  <c:v>1.553005198591177</c:v>
                </c:pt>
                <c:pt idx="3657">
                  <c:v>1.5871341795570806</c:v>
                </c:pt>
                <c:pt idx="3658">
                  <c:v>1.5812739273585721</c:v>
                </c:pt>
                <c:pt idx="3659">
                  <c:v>1.5911854450408764</c:v>
                </c:pt>
                <c:pt idx="3660">
                  <c:v>1.5939368343615521</c:v>
                </c:pt>
                <c:pt idx="3661">
                  <c:v>1.6033715176396761</c:v>
                </c:pt>
                <c:pt idx="3662">
                  <c:v>1.6033715176396761</c:v>
                </c:pt>
                <c:pt idx="3663">
                  <c:v>1.6033715176396761</c:v>
                </c:pt>
                <c:pt idx="3664">
                  <c:v>1.6033709086557626</c:v>
                </c:pt>
                <c:pt idx="3665">
                  <c:v>1.6117100298737062</c:v>
                </c:pt>
                <c:pt idx="3666">
                  <c:v>1.6192184970337919</c:v>
                </c:pt>
                <c:pt idx="3667">
                  <c:v>1.6228918879993328</c:v>
                </c:pt>
                <c:pt idx="3668">
                  <c:v>1.6380549784587166</c:v>
                </c:pt>
                <c:pt idx="3669">
                  <c:v>1.6380549784587166</c:v>
                </c:pt>
                <c:pt idx="3670">
                  <c:v>1.6380549784587166</c:v>
                </c:pt>
                <c:pt idx="3671">
                  <c:v>1.6219866334120856</c:v>
                </c:pt>
                <c:pt idx="3672">
                  <c:v>1.6025795340603186</c:v>
                </c:pt>
                <c:pt idx="3673">
                  <c:v>1.5995270021944741</c:v>
                </c:pt>
                <c:pt idx="3674">
                  <c:v>1.5871594523894856</c:v>
                </c:pt>
                <c:pt idx="3675">
                  <c:v>1.5861354459391284</c:v>
                </c:pt>
                <c:pt idx="3676">
                  <c:v>1.5861354459391284</c:v>
                </c:pt>
                <c:pt idx="3677">
                  <c:v>1.5861354459391284</c:v>
                </c:pt>
                <c:pt idx="3678">
                  <c:v>1.5969111117945269</c:v>
                </c:pt>
                <c:pt idx="3679">
                  <c:v>1.6015451748834333</c:v>
                </c:pt>
                <c:pt idx="3680">
                  <c:v>1.6133189653728706</c:v>
                </c:pt>
                <c:pt idx="3681">
                  <c:v>1.6005223864009022</c:v>
                </c:pt>
                <c:pt idx="3682">
                  <c:v>1.5996387507425802</c:v>
                </c:pt>
                <c:pt idx="3683">
                  <c:v>1.5996387507425802</c:v>
                </c:pt>
                <c:pt idx="3684">
                  <c:v>1.5996387507425802</c:v>
                </c:pt>
                <c:pt idx="3685">
                  <c:v>1.6062526205339025</c:v>
                </c:pt>
                <c:pt idx="3686">
                  <c:v>1.6169393747379468</c:v>
                </c:pt>
                <c:pt idx="3687">
                  <c:v>1.6158486845490736</c:v>
                </c:pt>
                <c:pt idx="3688">
                  <c:v>1.6133953928540001</c:v>
                </c:pt>
                <c:pt idx="3689">
                  <c:v>1.626704736281039</c:v>
                </c:pt>
                <c:pt idx="3690">
                  <c:v>1.626704736281039</c:v>
                </c:pt>
                <c:pt idx="3691">
                  <c:v>1.626704736281039</c:v>
                </c:pt>
                <c:pt idx="3692">
                  <c:v>1.6338240627204716</c:v>
                </c:pt>
                <c:pt idx="3693">
                  <c:v>1.6355012044179351</c:v>
                </c:pt>
                <c:pt idx="3694">
                  <c:v>1.6297307773466509</c:v>
                </c:pt>
                <c:pt idx="3695">
                  <c:v>1.5803303067847811</c:v>
                </c:pt>
                <c:pt idx="3696">
                  <c:v>1.5933884443475486</c:v>
                </c:pt>
                <c:pt idx="3697">
                  <c:v>1.5933884443475486</c:v>
                </c:pt>
                <c:pt idx="3698">
                  <c:v>1.5933884443475486</c:v>
                </c:pt>
                <c:pt idx="3699">
                  <c:v>1.6000635170221664</c:v>
                </c:pt>
                <c:pt idx="3700">
                  <c:v>1.6044000914693841</c:v>
                </c:pt>
                <c:pt idx="3701">
                  <c:v>1.5973635868421723</c:v>
                </c:pt>
                <c:pt idx="3702">
                  <c:v>1.6126058452102963</c:v>
                </c:pt>
                <c:pt idx="3703">
                  <c:v>1.5928976033133599</c:v>
                </c:pt>
                <c:pt idx="3704">
                  <c:v>1.5928976033133599</c:v>
                </c:pt>
                <c:pt idx="3705">
                  <c:v>1.5928976033133599</c:v>
                </c:pt>
                <c:pt idx="3706">
                  <c:v>1.5384212518334222</c:v>
                </c:pt>
                <c:pt idx="3707">
                  <c:v>1.5474890223037314</c:v>
                </c:pt>
                <c:pt idx="3708">
                  <c:v>1.5556107362645966</c:v>
                </c:pt>
                <c:pt idx="3709">
                  <c:v>1.5814301317323558</c:v>
                </c:pt>
                <c:pt idx="3710">
                  <c:v>1.5719488611848575</c:v>
                </c:pt>
                <c:pt idx="3711">
                  <c:v>1.5719488611848575</c:v>
                </c:pt>
                <c:pt idx="3712">
                  <c:v>1.5719488611848575</c:v>
                </c:pt>
                <c:pt idx="3713">
                  <c:v>1.5865087530780331</c:v>
                </c:pt>
                <c:pt idx="3714">
                  <c:v>1.5484612651214515</c:v>
                </c:pt>
                <c:pt idx="3715">
                  <c:v>1.5209906097725479</c:v>
                </c:pt>
                <c:pt idx="3716">
                  <c:v>1.5684368509563638</c:v>
                </c:pt>
                <c:pt idx="3717">
                  <c:v>1.5170784971129598</c:v>
                </c:pt>
                <c:pt idx="3718">
                  <c:v>1.5170784971129598</c:v>
                </c:pt>
                <c:pt idx="3719">
                  <c:v>1.5170784971129598</c:v>
                </c:pt>
                <c:pt idx="3720">
                  <c:v>1.5496536556238598</c:v>
                </c:pt>
                <c:pt idx="3721">
                  <c:v>1.5391428977707844</c:v>
                </c:pt>
                <c:pt idx="3722">
                  <c:v>1.5244962256699512</c:v>
                </c:pt>
                <c:pt idx="3723">
                  <c:v>1.5420888574517866</c:v>
                </c:pt>
                <c:pt idx="3724">
                  <c:v>1.5643088534994805</c:v>
                </c:pt>
                <c:pt idx="3725">
                  <c:v>1.5643088534994805</c:v>
                </c:pt>
                <c:pt idx="3726">
                  <c:v>1.5643088534994805</c:v>
                </c:pt>
                <c:pt idx="3727">
                  <c:v>1.5571989663107058</c:v>
                </c:pt>
                <c:pt idx="3728">
                  <c:v>1.5505622596226312</c:v>
                </c:pt>
                <c:pt idx="3729">
                  <c:v>1.5476945543744991</c:v>
                </c:pt>
                <c:pt idx="3730">
                  <c:v>1.5614228787339468</c:v>
                </c:pt>
                <c:pt idx="3731">
                  <c:v>1.5791452240893333</c:v>
                </c:pt>
                <c:pt idx="3732">
                  <c:v>1.5791452240893333</c:v>
                </c:pt>
                <c:pt idx="3733">
                  <c:v>1.5791452240893333</c:v>
                </c:pt>
                <c:pt idx="3734">
                  <c:v>1.5858339989020021</c:v>
                </c:pt>
                <c:pt idx="3735">
                  <c:v>1.5836553589518663</c:v>
                </c:pt>
                <c:pt idx="3736">
                  <c:v>1.5972557966895025</c:v>
                </c:pt>
                <c:pt idx="3737">
                  <c:v>1.5978507739728807</c:v>
                </c:pt>
                <c:pt idx="3738">
                  <c:v>1.5978879219915969</c:v>
                </c:pt>
                <c:pt idx="3739">
                  <c:v>1.5978879219915969</c:v>
                </c:pt>
                <c:pt idx="3740">
                  <c:v>1.5978879219915969</c:v>
                </c:pt>
                <c:pt idx="3741">
                  <c:v>1.6068287193159652</c:v>
                </c:pt>
                <c:pt idx="3742">
                  <c:v>1.607677947383181</c:v>
                </c:pt>
                <c:pt idx="3743">
                  <c:v>1.6095304764476999</c:v>
                </c:pt>
                <c:pt idx="3744">
                  <c:v>1.6032835194641919</c:v>
                </c:pt>
                <c:pt idx="3745">
                  <c:v>1.5659214429021255</c:v>
                </c:pt>
                <c:pt idx="3746">
                  <c:v>1.5659214429021255</c:v>
                </c:pt>
                <c:pt idx="3747">
                  <c:v>1.5659214429021255</c:v>
                </c:pt>
                <c:pt idx="3748">
                  <c:v>1.5824020700581185</c:v>
                </c:pt>
                <c:pt idx="3749">
                  <c:v>1.5661674724031331</c:v>
                </c:pt>
                <c:pt idx="3750">
                  <c:v>1.5901343388063736</c:v>
                </c:pt>
                <c:pt idx="3751">
                  <c:v>1.6024878819813537</c:v>
                </c:pt>
                <c:pt idx="3752">
                  <c:v>1.6153831163472905</c:v>
                </c:pt>
                <c:pt idx="3753">
                  <c:v>1.6153831163472905</c:v>
                </c:pt>
                <c:pt idx="3754">
                  <c:v>1.6153831163472905</c:v>
                </c:pt>
                <c:pt idx="3755">
                  <c:v>1.6174673637908517</c:v>
                </c:pt>
                <c:pt idx="3756">
                  <c:v>1.6112234517269113</c:v>
                </c:pt>
                <c:pt idx="3757">
                  <c:v>1.6076350140172875</c:v>
                </c:pt>
                <c:pt idx="3758">
                  <c:v>1.592898212297273</c:v>
                </c:pt>
                <c:pt idx="3759">
                  <c:v>1.6143594143888893</c:v>
                </c:pt>
                <c:pt idx="3760">
                  <c:v>1.6143594143888893</c:v>
                </c:pt>
                <c:pt idx="3761">
                  <c:v>1.6143594143888893</c:v>
                </c:pt>
                <c:pt idx="3762">
                  <c:v>1.6266146066618581</c:v>
                </c:pt>
                <c:pt idx="3763">
                  <c:v>1.609261305557983</c:v>
                </c:pt>
                <c:pt idx="3764">
                  <c:v>1.5915033346436638</c:v>
                </c:pt>
                <c:pt idx="3765">
                  <c:v>1.5950677174887087</c:v>
                </c:pt>
                <c:pt idx="3766">
                  <c:v>1.6013058442054726</c:v>
                </c:pt>
                <c:pt idx="3767">
                  <c:v>1.6013058442054726</c:v>
                </c:pt>
                <c:pt idx="3768">
                  <c:v>1.6013058442054726</c:v>
                </c:pt>
                <c:pt idx="3769">
                  <c:v>1.5860620633775651</c:v>
                </c:pt>
                <c:pt idx="3770">
                  <c:v>1.6064490178459692</c:v>
                </c:pt>
                <c:pt idx="3771">
                  <c:v>1.6025646139544403</c:v>
                </c:pt>
                <c:pt idx="3772">
                  <c:v>1.605342494075348</c:v>
                </c:pt>
                <c:pt idx="3773">
                  <c:v>1.5603407143198611</c:v>
                </c:pt>
                <c:pt idx="3774">
                  <c:v>1.5603407143198611</c:v>
                </c:pt>
                <c:pt idx="3775">
                  <c:v>1.5603407143198611</c:v>
                </c:pt>
                <c:pt idx="3776">
                  <c:v>1.5464376115772716</c:v>
                </c:pt>
                <c:pt idx="3777">
                  <c:v>1.5521182135213309</c:v>
                </c:pt>
                <c:pt idx="3778">
                  <c:v>1.5454723720745558</c:v>
                </c:pt>
                <c:pt idx="3779">
                  <c:v>1.5419856346784675</c:v>
                </c:pt>
                <c:pt idx="3780">
                  <c:v>1.5476099056105386</c:v>
                </c:pt>
                <c:pt idx="3781">
                  <c:v>1.5476099056105386</c:v>
                </c:pt>
                <c:pt idx="3782">
                  <c:v>1.5476099056105386</c:v>
                </c:pt>
                <c:pt idx="3783">
                  <c:v>1.5490002158847975</c:v>
                </c:pt>
                <c:pt idx="3784">
                  <c:v>1.5732152432327426</c:v>
                </c:pt>
                <c:pt idx="3785">
                  <c:v>1.6054244024116984</c:v>
                </c:pt>
                <c:pt idx="3786">
                  <c:v>1.5980392544940734</c:v>
                </c:pt>
                <c:pt idx="3787">
                  <c:v>1.5871561029779624</c:v>
                </c:pt>
                <c:pt idx="3788">
                  <c:v>1.5871561029779624</c:v>
                </c:pt>
                <c:pt idx="3789">
                  <c:v>1.5871561029779624</c:v>
                </c:pt>
                <c:pt idx="3790">
                  <c:v>1.59621199826196</c:v>
                </c:pt>
                <c:pt idx="3791">
                  <c:v>1.5959032434178737</c:v>
                </c:pt>
                <c:pt idx="3792">
                  <c:v>1.5778532647170862</c:v>
                </c:pt>
                <c:pt idx="3793">
                  <c:v>1.5667989887213136</c:v>
                </c:pt>
                <c:pt idx="3794">
                  <c:v>1.5697236339653471</c:v>
                </c:pt>
                <c:pt idx="3795">
                  <c:v>1.5697236339653471</c:v>
                </c:pt>
                <c:pt idx="3796">
                  <c:v>1.5697236339653471</c:v>
                </c:pt>
                <c:pt idx="3797">
                  <c:v>1.5655673187564916</c:v>
                </c:pt>
                <c:pt idx="3798">
                  <c:v>1.5878186774757252</c:v>
                </c:pt>
                <c:pt idx="3799">
                  <c:v>1.5912384266413415</c:v>
                </c:pt>
                <c:pt idx="3800">
                  <c:v>1.5992608762243243</c:v>
                </c:pt>
                <c:pt idx="3801">
                  <c:v>1.6107752395666592</c:v>
                </c:pt>
                <c:pt idx="3802">
                  <c:v>1.6107752395666592</c:v>
                </c:pt>
                <c:pt idx="3803">
                  <c:v>1.6107752395666592</c:v>
                </c:pt>
                <c:pt idx="3804">
                  <c:v>1.6107752395666592</c:v>
                </c:pt>
                <c:pt idx="3805">
                  <c:v>1.6107752395666592</c:v>
                </c:pt>
                <c:pt idx="3806">
                  <c:v>1.642268842647387</c:v>
                </c:pt>
                <c:pt idx="3807">
                  <c:v>1.6464242443803729</c:v>
                </c:pt>
                <c:pt idx="3808">
                  <c:v>1.6222153068715617</c:v>
                </c:pt>
                <c:pt idx="3809">
                  <c:v>1.6222153068715617</c:v>
                </c:pt>
                <c:pt idx="3810">
                  <c:v>1.6222153068715617</c:v>
                </c:pt>
                <c:pt idx="3811">
                  <c:v>1.6222153068715617</c:v>
                </c:pt>
                <c:pt idx="3812">
                  <c:v>1.6733291536737416</c:v>
                </c:pt>
                <c:pt idx="3813">
                  <c:v>1.6649635416555655</c:v>
                </c:pt>
                <c:pt idx="3814">
                  <c:v>1.5918641576123451</c:v>
                </c:pt>
                <c:pt idx="3815">
                  <c:v>1.6253378718874454</c:v>
                </c:pt>
                <c:pt idx="3816">
                  <c:v>1.6253378718874454</c:v>
                </c:pt>
                <c:pt idx="3817">
                  <c:v>1.6253378718874454</c:v>
                </c:pt>
                <c:pt idx="3818">
                  <c:v>1.6231266512979428</c:v>
                </c:pt>
                <c:pt idx="3819">
                  <c:v>1.6030679391588536</c:v>
                </c:pt>
                <c:pt idx="3820">
                  <c:v>1.6202498112911101</c:v>
                </c:pt>
                <c:pt idx="3821">
                  <c:v>1.6327379399109487</c:v>
                </c:pt>
                <c:pt idx="3822">
                  <c:v>1.6043842578876357</c:v>
                </c:pt>
                <c:pt idx="3823">
                  <c:v>1.6043842578876357</c:v>
                </c:pt>
                <c:pt idx="3824">
                  <c:v>1.6043842578876357</c:v>
                </c:pt>
                <c:pt idx="3825">
                  <c:v>1.6126423842450994</c:v>
                </c:pt>
                <c:pt idx="3826">
                  <c:v>1.6096379621084123</c:v>
                </c:pt>
                <c:pt idx="3827">
                  <c:v>1.5827695918498468</c:v>
                </c:pt>
                <c:pt idx="3828">
                  <c:v>1.5862529798344114</c:v>
                </c:pt>
                <c:pt idx="3829">
                  <c:v>1.5275807291912487</c:v>
                </c:pt>
                <c:pt idx="3830">
                  <c:v>1.5275807291912487</c:v>
                </c:pt>
                <c:pt idx="3831">
                  <c:v>1.5275807291912487</c:v>
                </c:pt>
                <c:pt idx="3832">
                  <c:v>1.5148060736401621</c:v>
                </c:pt>
                <c:pt idx="3833">
                  <c:v>1.4521358436056233</c:v>
                </c:pt>
                <c:pt idx="3834">
                  <c:v>1.4521358436056233</c:v>
                </c:pt>
                <c:pt idx="3835">
                  <c:v>1.4086897132568796</c:v>
                </c:pt>
                <c:pt idx="3836">
                  <c:v>1.4614761343771723</c:v>
                </c:pt>
                <c:pt idx="3837">
                  <c:v>1.4614761343771723</c:v>
                </c:pt>
                <c:pt idx="3838">
                  <c:v>1.4614761343771723</c:v>
                </c:pt>
                <c:pt idx="3839">
                  <c:v>1.4556606424962983</c:v>
                </c:pt>
                <c:pt idx="3840">
                  <c:v>1.4677782044048415</c:v>
                </c:pt>
                <c:pt idx="3841">
                  <c:v>1.4965800985884061</c:v>
                </c:pt>
                <c:pt idx="3842">
                  <c:v>1.4931722246091015</c:v>
                </c:pt>
                <c:pt idx="3843">
                  <c:v>1.5080366084589696</c:v>
                </c:pt>
                <c:pt idx="3844">
                  <c:v>1.5080366084589696</c:v>
                </c:pt>
                <c:pt idx="3845">
                  <c:v>1.5080366084589696</c:v>
                </c:pt>
                <c:pt idx="3846">
                  <c:v>1.5047876792810584</c:v>
                </c:pt>
                <c:pt idx="3847">
                  <c:v>1.5315028900854073</c:v>
                </c:pt>
                <c:pt idx="3848">
                  <c:v>1.5602886461952665</c:v>
                </c:pt>
                <c:pt idx="3849">
                  <c:v>1.5674040142392625</c:v>
                </c:pt>
                <c:pt idx="3850">
                  <c:v>1.542347980106932</c:v>
                </c:pt>
                <c:pt idx="3851">
                  <c:v>1.542347980106932</c:v>
                </c:pt>
                <c:pt idx="3852">
                  <c:v>1.542347980106932</c:v>
                </c:pt>
                <c:pt idx="3853">
                  <c:v>1.5525338450422166</c:v>
                </c:pt>
                <c:pt idx="3854">
                  <c:v>1.5396678419041225</c:v>
                </c:pt>
                <c:pt idx="3855">
                  <c:v>1.5708953190147006</c:v>
                </c:pt>
                <c:pt idx="3856">
                  <c:v>1.5750906091940133</c:v>
                </c:pt>
                <c:pt idx="3857">
                  <c:v>1.5488354857362268</c:v>
                </c:pt>
                <c:pt idx="3858">
                  <c:v>1.5488354857362268</c:v>
                </c:pt>
                <c:pt idx="3859">
                  <c:v>1.5488354857362268</c:v>
                </c:pt>
                <c:pt idx="3860">
                  <c:v>1.5537393286987631</c:v>
                </c:pt>
                <c:pt idx="3861">
                  <c:v>1.5296570598439363</c:v>
                </c:pt>
                <c:pt idx="3862">
                  <c:v>1.5460895772707719</c:v>
                </c:pt>
                <c:pt idx="3863">
                  <c:v>1.4847177009395711</c:v>
                </c:pt>
                <c:pt idx="3864">
                  <c:v>1.4877604890628011</c:v>
                </c:pt>
                <c:pt idx="3865">
                  <c:v>1.4877604890628011</c:v>
                </c:pt>
                <c:pt idx="3866">
                  <c:v>1.4877604890628011</c:v>
                </c:pt>
                <c:pt idx="3867">
                  <c:v>1.5083231353902176</c:v>
                </c:pt>
                <c:pt idx="3868">
                  <c:v>1.5258506058933201</c:v>
                </c:pt>
                <c:pt idx="3869">
                  <c:v>1.5343553707357045</c:v>
                </c:pt>
                <c:pt idx="3870">
                  <c:v>1.5484207676912112</c:v>
                </c:pt>
                <c:pt idx="3871">
                  <c:v>1.5342877735213185</c:v>
                </c:pt>
                <c:pt idx="3872">
                  <c:v>1.5342877735213185</c:v>
                </c:pt>
                <c:pt idx="3873">
                  <c:v>1.5342877735213185</c:v>
                </c:pt>
                <c:pt idx="3874">
                  <c:v>1.5103720617668026</c:v>
                </c:pt>
                <c:pt idx="3875">
                  <c:v>1.4899573985303394</c:v>
                </c:pt>
                <c:pt idx="3876">
                  <c:v>1.5161762874452793</c:v>
                </c:pt>
                <c:pt idx="3877">
                  <c:v>1.5478063029226052</c:v>
                </c:pt>
                <c:pt idx="3878">
                  <c:v>1.5238665363035104</c:v>
                </c:pt>
                <c:pt idx="3879">
                  <c:v>1.5238665363035104</c:v>
                </c:pt>
                <c:pt idx="3880">
                  <c:v>1.5238665363035104</c:v>
                </c:pt>
                <c:pt idx="3881">
                  <c:v>1.5546083487431637</c:v>
                </c:pt>
                <c:pt idx="3882">
                  <c:v>1.5361037635510342</c:v>
                </c:pt>
                <c:pt idx="3883">
                  <c:v>1.5639291520294845</c:v>
                </c:pt>
                <c:pt idx="3884">
                  <c:v>1.5910085352140384</c:v>
                </c:pt>
                <c:pt idx="3885">
                  <c:v>1.6066679475628312</c:v>
                </c:pt>
                <c:pt idx="3886">
                  <c:v>1.6066679475628312</c:v>
                </c:pt>
                <c:pt idx="3887">
                  <c:v>1.6066679475628312</c:v>
                </c:pt>
                <c:pt idx="3888">
                  <c:v>1.6010199262581382</c:v>
                </c:pt>
                <c:pt idx="3889">
                  <c:v>1.6236229731873522</c:v>
                </c:pt>
                <c:pt idx="3890">
                  <c:v>1.6368619789723948</c:v>
                </c:pt>
                <c:pt idx="3891">
                  <c:v>1.640211999479928</c:v>
                </c:pt>
                <c:pt idx="3892">
                  <c:v>1.6470996075403175</c:v>
                </c:pt>
                <c:pt idx="3893">
                  <c:v>1.6470996075403175</c:v>
                </c:pt>
                <c:pt idx="3894">
                  <c:v>1.6470996075403175</c:v>
                </c:pt>
                <c:pt idx="3895">
                  <c:v>1.6494539393494652</c:v>
                </c:pt>
                <c:pt idx="3896">
                  <c:v>1.6679853198337842</c:v>
                </c:pt>
                <c:pt idx="3897">
                  <c:v>1.6861153799191819</c:v>
                </c:pt>
                <c:pt idx="3898">
                  <c:v>1.6810221429595829</c:v>
                </c:pt>
                <c:pt idx="3899">
                  <c:v>1.6789576874932064</c:v>
                </c:pt>
                <c:pt idx="3900">
                  <c:v>1.6789576874932064</c:v>
                </c:pt>
                <c:pt idx="3901">
                  <c:v>1.6789576874932064</c:v>
                </c:pt>
                <c:pt idx="3902">
                  <c:v>1.686083712755686</c:v>
                </c:pt>
                <c:pt idx="3903">
                  <c:v>1.691133102873521</c:v>
                </c:pt>
                <c:pt idx="3904">
                  <c:v>1.6776313205298528</c:v>
                </c:pt>
                <c:pt idx="3905">
                  <c:v>1.660774341315387</c:v>
                </c:pt>
                <c:pt idx="3906">
                  <c:v>1.673343160303749</c:v>
                </c:pt>
                <c:pt idx="3907">
                  <c:v>1.673343160303749</c:v>
                </c:pt>
                <c:pt idx="3908">
                  <c:v>1.673343160303749</c:v>
                </c:pt>
                <c:pt idx="3909">
                  <c:v>1.6759380407586844</c:v>
                </c:pt>
                <c:pt idx="3910">
                  <c:v>1.6648249978152703</c:v>
                </c:pt>
                <c:pt idx="3911">
                  <c:v>1.6737752343902961</c:v>
                </c:pt>
                <c:pt idx="3912">
                  <c:v>1.6896538809479078</c:v>
                </c:pt>
                <c:pt idx="3913">
                  <c:v>1.6896538809479078</c:v>
                </c:pt>
                <c:pt idx="3914">
                  <c:v>1.6896538809479078</c:v>
                </c:pt>
                <c:pt idx="3915">
                  <c:v>1.6896538809479078</c:v>
                </c:pt>
                <c:pt idx="3916">
                  <c:v>1.6896538809479078</c:v>
                </c:pt>
                <c:pt idx="3917">
                  <c:v>1.704588906931729</c:v>
                </c:pt>
                <c:pt idx="3918">
                  <c:v>1.7061131936669329</c:v>
                </c:pt>
                <c:pt idx="3919">
                  <c:v>1.714536050172967</c:v>
                </c:pt>
                <c:pt idx="3920">
                  <c:v>1.6718088253339745</c:v>
                </c:pt>
                <c:pt idx="3921">
                  <c:v>1.6718088253339745</c:v>
                </c:pt>
                <c:pt idx="3922">
                  <c:v>1.6718088253339745</c:v>
                </c:pt>
                <c:pt idx="3923">
                  <c:v>1.6718088253339745</c:v>
                </c:pt>
                <c:pt idx="3924">
                  <c:v>1.6162868484747546</c:v>
                </c:pt>
                <c:pt idx="3925">
                  <c:v>1.5959760169955231</c:v>
                </c:pt>
                <c:pt idx="3926">
                  <c:v>1.630196954532348</c:v>
                </c:pt>
                <c:pt idx="3927">
                  <c:v>1.6581286107036841</c:v>
                </c:pt>
                <c:pt idx="3928">
                  <c:v>1.6581286107036841</c:v>
                </c:pt>
                <c:pt idx="3929">
                  <c:v>1.6581286107036841</c:v>
                </c:pt>
                <c:pt idx="3930">
                  <c:v>1.6266590624875352</c:v>
                </c:pt>
                <c:pt idx="3931">
                  <c:v>1.6156461973978726</c:v>
                </c:pt>
                <c:pt idx="3932">
                  <c:v>1.6117030265587022</c:v>
                </c:pt>
                <c:pt idx="3933">
                  <c:v>1.6331453501490034</c:v>
                </c:pt>
                <c:pt idx="3934">
                  <c:v>1.5762924389470792</c:v>
                </c:pt>
                <c:pt idx="3935">
                  <c:v>1.5762924389470792</c:v>
                </c:pt>
                <c:pt idx="3936">
                  <c:v>1.5762924389470792</c:v>
                </c:pt>
                <c:pt idx="3937">
                  <c:v>1.5483610872676996</c:v>
                </c:pt>
                <c:pt idx="3938">
                  <c:v>1.5234892707691681</c:v>
                </c:pt>
                <c:pt idx="3939">
                  <c:v>1.5312261068967739</c:v>
                </c:pt>
                <c:pt idx="3940">
                  <c:v>1.4869225271979833</c:v>
                </c:pt>
                <c:pt idx="3941">
                  <c:v>1.5349798837388815</c:v>
                </c:pt>
                <c:pt idx="3942">
                  <c:v>1.5349798837388815</c:v>
                </c:pt>
                <c:pt idx="3943">
                  <c:v>1.5349798837388815</c:v>
                </c:pt>
                <c:pt idx="3944">
                  <c:v>1.542929559744215</c:v>
                </c:pt>
                <c:pt idx="3945">
                  <c:v>1.5499209995618366</c:v>
                </c:pt>
                <c:pt idx="3946">
                  <c:v>1.5750647273776943</c:v>
                </c:pt>
                <c:pt idx="3947">
                  <c:v>1.5354387531176172</c:v>
                </c:pt>
                <c:pt idx="3948">
                  <c:v>1.5645758929455003</c:v>
                </c:pt>
                <c:pt idx="3949">
                  <c:v>1.5645758929455003</c:v>
                </c:pt>
                <c:pt idx="3950">
                  <c:v>1.5645758929455003</c:v>
                </c:pt>
                <c:pt idx="3951">
                  <c:v>1.5657417926476764</c:v>
                </c:pt>
                <c:pt idx="3952">
                  <c:v>1.5586982847054607</c:v>
                </c:pt>
                <c:pt idx="3953">
                  <c:v>1.5681759013494783</c:v>
                </c:pt>
                <c:pt idx="3954">
                  <c:v>1.5509176017360917</c:v>
                </c:pt>
                <c:pt idx="3955">
                  <c:v>1.5786038373903337</c:v>
                </c:pt>
                <c:pt idx="3956">
                  <c:v>1.5786038373903337</c:v>
                </c:pt>
                <c:pt idx="3957">
                  <c:v>1.5786038373903337</c:v>
                </c:pt>
                <c:pt idx="3958">
                  <c:v>1.6159397276441245</c:v>
                </c:pt>
                <c:pt idx="3959">
                  <c:v>1.5889398168602678</c:v>
                </c:pt>
                <c:pt idx="3960">
                  <c:v>1.5971312594792155</c:v>
                </c:pt>
                <c:pt idx="3961">
                  <c:v>1.5763091860046972</c:v>
                </c:pt>
                <c:pt idx="3962">
                  <c:v>1.5988613827771436</c:v>
                </c:pt>
                <c:pt idx="3963">
                  <c:v>1.5988613827771436</c:v>
                </c:pt>
                <c:pt idx="3964">
                  <c:v>1.5988613827771436</c:v>
                </c:pt>
                <c:pt idx="3965">
                  <c:v>1.587587263588639</c:v>
                </c:pt>
                <c:pt idx="3966">
                  <c:v>1.5478976505096131</c:v>
                </c:pt>
                <c:pt idx="3967">
                  <c:v>1.5570040914584222</c:v>
                </c:pt>
                <c:pt idx="3968">
                  <c:v>1.5206087768588552</c:v>
                </c:pt>
                <c:pt idx="3969">
                  <c:v>1.4890947728170292</c:v>
                </c:pt>
                <c:pt idx="3970">
                  <c:v>1.4890947728170292</c:v>
                </c:pt>
                <c:pt idx="3971">
                  <c:v>1.4890947728170292</c:v>
                </c:pt>
                <c:pt idx="3972">
                  <c:v>1.4890947728170292</c:v>
                </c:pt>
                <c:pt idx="3973">
                  <c:v>1.4007793167139595</c:v>
                </c:pt>
                <c:pt idx="3974">
                  <c:v>1.370259478910735</c:v>
                </c:pt>
                <c:pt idx="3975">
                  <c:v>1.3666923556380799</c:v>
                </c:pt>
                <c:pt idx="3976">
                  <c:v>1.3249325017455003</c:v>
                </c:pt>
                <c:pt idx="3977">
                  <c:v>1.3249325017455003</c:v>
                </c:pt>
                <c:pt idx="3978">
                  <c:v>1.3249325017455003</c:v>
                </c:pt>
                <c:pt idx="3979">
                  <c:v>1.310056242709321</c:v>
                </c:pt>
                <c:pt idx="3980">
                  <c:v>1.3425857274267177</c:v>
                </c:pt>
                <c:pt idx="3981">
                  <c:v>1.3371447606525755</c:v>
                </c:pt>
                <c:pt idx="3982">
                  <c:v>1.3442908823841968</c:v>
                </c:pt>
                <c:pt idx="3983">
                  <c:v>1.362335989213677</c:v>
                </c:pt>
                <c:pt idx="3984">
                  <c:v>1.362335989213677</c:v>
                </c:pt>
                <c:pt idx="3985">
                  <c:v>1.362335989213677</c:v>
                </c:pt>
                <c:pt idx="3986">
                  <c:v>1.4080317061384666</c:v>
                </c:pt>
                <c:pt idx="3987">
                  <c:v>1.4287472074281422</c:v>
                </c:pt>
                <c:pt idx="3988">
                  <c:v>1.4093812144905291</c:v>
                </c:pt>
                <c:pt idx="3989">
                  <c:v>1.3619023926673468</c:v>
                </c:pt>
                <c:pt idx="3990">
                  <c:v>1.351779557567097</c:v>
                </c:pt>
                <c:pt idx="3991">
                  <c:v>1.351779557567097</c:v>
                </c:pt>
                <c:pt idx="3992">
                  <c:v>1.351779557567097</c:v>
                </c:pt>
                <c:pt idx="3993">
                  <c:v>1.377906489911116</c:v>
                </c:pt>
                <c:pt idx="3994">
                  <c:v>1.3839357351455885</c:v>
                </c:pt>
                <c:pt idx="3995">
                  <c:v>1.3714369493072658</c:v>
                </c:pt>
                <c:pt idx="3996">
                  <c:v>1.3906659208643677</c:v>
                </c:pt>
                <c:pt idx="3997">
                  <c:v>1.4014939593363174</c:v>
                </c:pt>
                <c:pt idx="3998">
                  <c:v>1.4014939593363174</c:v>
                </c:pt>
                <c:pt idx="3999">
                  <c:v>1.4014939593363174</c:v>
                </c:pt>
                <c:pt idx="4000">
                  <c:v>1.3742163518879567</c:v>
                </c:pt>
                <c:pt idx="4001">
                  <c:v>1.3758295502745153</c:v>
                </c:pt>
                <c:pt idx="4002">
                  <c:v>1.3813216716973815</c:v>
                </c:pt>
                <c:pt idx="4003">
                  <c:v>1.3917730536189024</c:v>
                </c:pt>
                <c:pt idx="4004">
                  <c:v>1.3755728635550231</c:v>
                </c:pt>
                <c:pt idx="4005">
                  <c:v>1.3755728635550231</c:v>
                </c:pt>
                <c:pt idx="4006">
                  <c:v>1.3755728635550231</c:v>
                </c:pt>
                <c:pt idx="4007">
                  <c:v>1.4049073141708428</c:v>
                </c:pt>
                <c:pt idx="4008">
                  <c:v>1.3914064453030441</c:v>
                </c:pt>
                <c:pt idx="4009">
                  <c:v>1.43082627850844</c:v>
                </c:pt>
                <c:pt idx="4010">
                  <c:v>1.443438944338566</c:v>
                </c:pt>
                <c:pt idx="4011">
                  <c:v>1.4424389927527872</c:v>
                </c:pt>
                <c:pt idx="4012">
                  <c:v>1.4424389927527872</c:v>
                </c:pt>
                <c:pt idx="4013">
                  <c:v>1.4424389927527872</c:v>
                </c:pt>
                <c:pt idx="4014">
                  <c:v>1.4418753781409492</c:v>
                </c:pt>
                <c:pt idx="4015">
                  <c:v>1.4481110689220591</c:v>
                </c:pt>
                <c:pt idx="4016">
                  <c:v>1.453851655781587</c:v>
                </c:pt>
                <c:pt idx="4017">
                  <c:v>1.4777713259315401</c:v>
                </c:pt>
                <c:pt idx="4018">
                  <c:v>1.4976966705935983</c:v>
                </c:pt>
                <c:pt idx="4019">
                  <c:v>1.4976966705935983</c:v>
                </c:pt>
                <c:pt idx="4020">
                  <c:v>1.4976966705935983</c:v>
                </c:pt>
                <c:pt idx="4021">
                  <c:v>1.5148952897834733</c:v>
                </c:pt>
                <c:pt idx="4022">
                  <c:v>1.5167213280477592</c:v>
                </c:pt>
                <c:pt idx="4023">
                  <c:v>1.5087716520424257</c:v>
                </c:pt>
                <c:pt idx="4024">
                  <c:v>1.5084071751702646</c:v>
                </c:pt>
                <c:pt idx="4025">
                  <c:v>1.523032837326086</c:v>
                </c:pt>
                <c:pt idx="4026">
                  <c:v>1.523032837326086</c:v>
                </c:pt>
                <c:pt idx="4027">
                  <c:v>1.523032837326086</c:v>
                </c:pt>
                <c:pt idx="4028">
                  <c:v>1.5248533947351515</c:v>
                </c:pt>
                <c:pt idx="4029">
                  <c:v>1.5281650492561418</c:v>
                </c:pt>
                <c:pt idx="4030">
                  <c:v>1.5148018107527683</c:v>
                </c:pt>
                <c:pt idx="4031">
                  <c:v>1.5446895232538984</c:v>
                </c:pt>
                <c:pt idx="4032">
                  <c:v>1.5311149673325808</c:v>
                </c:pt>
                <c:pt idx="4033">
                  <c:v>1.5311149673325808</c:v>
                </c:pt>
                <c:pt idx="4034">
                  <c:v>1.5311149673325808</c:v>
                </c:pt>
                <c:pt idx="4035">
                  <c:v>1.543047398131455</c:v>
                </c:pt>
                <c:pt idx="4036">
                  <c:v>1.5580335787640003</c:v>
                </c:pt>
                <c:pt idx="4037">
                  <c:v>1.5704611134844568</c:v>
                </c:pt>
                <c:pt idx="4038">
                  <c:v>1.5656967278380858</c:v>
                </c:pt>
                <c:pt idx="4039">
                  <c:v>1.5663038847997313</c:v>
                </c:pt>
                <c:pt idx="4040">
                  <c:v>1.5663038847997313</c:v>
                </c:pt>
                <c:pt idx="4041">
                  <c:v>1.5663038847997313</c:v>
                </c:pt>
                <c:pt idx="4042">
                  <c:v>1.543065058664943</c:v>
                </c:pt>
                <c:pt idx="4043">
                  <c:v>1.5124212926353446</c:v>
                </c:pt>
                <c:pt idx="4044">
                  <c:v>1.526733632567729</c:v>
                </c:pt>
                <c:pt idx="4045">
                  <c:v>1.5451623992626424</c:v>
                </c:pt>
                <c:pt idx="4046">
                  <c:v>1.565979296373897</c:v>
                </c:pt>
                <c:pt idx="4047">
                  <c:v>1.565979296373897</c:v>
                </c:pt>
                <c:pt idx="4048">
                  <c:v>1.565979296373897</c:v>
                </c:pt>
                <c:pt idx="4049">
                  <c:v>1.5163602005871217</c:v>
                </c:pt>
                <c:pt idx="4050">
                  <c:v>1.5285243497650387</c:v>
                </c:pt>
                <c:pt idx="4051">
                  <c:v>1.5270521311544298</c:v>
                </c:pt>
                <c:pt idx="4052">
                  <c:v>1.4925151309665585</c:v>
                </c:pt>
                <c:pt idx="4053">
                  <c:v>1.4874897957133015</c:v>
                </c:pt>
                <c:pt idx="4054">
                  <c:v>1.4874897957133015</c:v>
                </c:pt>
                <c:pt idx="4055">
                  <c:v>1.4874897957133015</c:v>
                </c:pt>
                <c:pt idx="4056">
                  <c:v>1.4992191303770617</c:v>
                </c:pt>
                <c:pt idx="4057">
                  <c:v>1.4920480403049918</c:v>
                </c:pt>
                <c:pt idx="4058">
                  <c:v>1.4577260114385453</c:v>
                </c:pt>
                <c:pt idx="4059">
                  <c:v>1.5055047578390695</c:v>
                </c:pt>
                <c:pt idx="4060">
                  <c:v>1.5222923128874091</c:v>
                </c:pt>
                <c:pt idx="4061">
                  <c:v>1.5222923128874091</c:v>
                </c:pt>
                <c:pt idx="4062">
                  <c:v>1.5222923128874091</c:v>
                </c:pt>
                <c:pt idx="4063">
                  <c:v>1.5481500743417116</c:v>
                </c:pt>
                <c:pt idx="4064">
                  <c:v>1.5647491488688585</c:v>
                </c:pt>
                <c:pt idx="4065">
                  <c:v>1.4985395043297234</c:v>
                </c:pt>
                <c:pt idx="4066">
                  <c:v>1.505126883320814</c:v>
                </c:pt>
                <c:pt idx="4067">
                  <c:v>1.4672304233747515</c:v>
                </c:pt>
                <c:pt idx="4068">
                  <c:v>1.4672304233747515</c:v>
                </c:pt>
                <c:pt idx="4069">
                  <c:v>1.4672304233747515</c:v>
                </c:pt>
                <c:pt idx="4070">
                  <c:v>1.4602870932862877</c:v>
                </c:pt>
                <c:pt idx="4071">
                  <c:v>1.4919609556053777</c:v>
                </c:pt>
                <c:pt idx="4072">
                  <c:v>1.4535852253194808</c:v>
                </c:pt>
                <c:pt idx="4073">
                  <c:v>1.4535852253194808</c:v>
                </c:pt>
                <c:pt idx="4074">
                  <c:v>1.4076316037073724</c:v>
                </c:pt>
                <c:pt idx="4075">
                  <c:v>1.4076316037073724</c:v>
                </c:pt>
                <c:pt idx="4076">
                  <c:v>1.4076316037073724</c:v>
                </c:pt>
                <c:pt idx="4077">
                  <c:v>1.369063738996803</c:v>
                </c:pt>
                <c:pt idx="4078">
                  <c:v>1.3788592452436075</c:v>
                </c:pt>
                <c:pt idx="4079">
                  <c:v>1.3663598504213716</c:v>
                </c:pt>
                <c:pt idx="4080">
                  <c:v>1.4006115416458216</c:v>
                </c:pt>
                <c:pt idx="4081">
                  <c:v>1.3710310615289942</c:v>
                </c:pt>
                <c:pt idx="4082">
                  <c:v>1.3710310615289942</c:v>
                </c:pt>
                <c:pt idx="4083">
                  <c:v>1.3710310615289942</c:v>
                </c:pt>
                <c:pt idx="4084">
                  <c:v>1.3646836221997782</c:v>
                </c:pt>
                <c:pt idx="4085">
                  <c:v>1.453565433342296</c:v>
                </c:pt>
                <c:pt idx="4086">
                  <c:v>1.4961924803275362</c:v>
                </c:pt>
                <c:pt idx="4087">
                  <c:v>1.49689829268315</c:v>
                </c:pt>
                <c:pt idx="4088">
                  <c:v>1.4768456703831943</c:v>
                </c:pt>
                <c:pt idx="4089">
                  <c:v>1.4768456703831943</c:v>
                </c:pt>
                <c:pt idx="4090">
                  <c:v>1.4768456703831943</c:v>
                </c:pt>
                <c:pt idx="4091">
                  <c:v>1.4420455891447403</c:v>
                </c:pt>
                <c:pt idx="4092">
                  <c:v>1.4337466608650802</c:v>
                </c:pt>
                <c:pt idx="4093">
                  <c:v>1.4347009386573553</c:v>
                </c:pt>
                <c:pt idx="4094">
                  <c:v>1.4328956058461242</c:v>
                </c:pt>
                <c:pt idx="4095">
                  <c:v>1.4756006027722779</c:v>
                </c:pt>
                <c:pt idx="4096">
                  <c:v>1.4756006027722779</c:v>
                </c:pt>
                <c:pt idx="4097">
                  <c:v>1.4756006027722779</c:v>
                </c:pt>
                <c:pt idx="4098">
                  <c:v>1.4410285860093865</c:v>
                </c:pt>
                <c:pt idx="4099">
                  <c:v>1.4830685725021233</c:v>
                </c:pt>
                <c:pt idx="4100">
                  <c:v>1.4907012723805395</c:v>
                </c:pt>
                <c:pt idx="4101">
                  <c:v>1.4653099926038906</c:v>
                </c:pt>
                <c:pt idx="4102">
                  <c:v>1.4455393298558321</c:v>
                </c:pt>
                <c:pt idx="4103">
                  <c:v>1.4455393298558321</c:v>
                </c:pt>
                <c:pt idx="4104">
                  <c:v>1.4455393298558321</c:v>
                </c:pt>
                <c:pt idx="4105">
                  <c:v>1.4833133840353043</c:v>
                </c:pt>
                <c:pt idx="4106">
                  <c:v>1.4903660267362211</c:v>
                </c:pt>
                <c:pt idx="4107">
                  <c:v>1.4948542381778718</c:v>
                </c:pt>
                <c:pt idx="4108">
                  <c:v>1.5075978355493751</c:v>
                </c:pt>
                <c:pt idx="4109">
                  <c:v>1.4858327504849798</c:v>
                </c:pt>
                <c:pt idx="4110">
                  <c:v>1.4858327504849798</c:v>
                </c:pt>
                <c:pt idx="4111">
                  <c:v>1.4858327504849798</c:v>
                </c:pt>
                <c:pt idx="4112">
                  <c:v>1.5143109697185797</c:v>
                </c:pt>
                <c:pt idx="4113">
                  <c:v>1.555896349719974</c:v>
                </c:pt>
                <c:pt idx="4114">
                  <c:v>1.559486614381338</c:v>
                </c:pt>
                <c:pt idx="4115">
                  <c:v>1.5123104575631086</c:v>
                </c:pt>
                <c:pt idx="4116">
                  <c:v>1.5249779319454388</c:v>
                </c:pt>
                <c:pt idx="4117">
                  <c:v>1.5249779319454388</c:v>
                </c:pt>
                <c:pt idx="4118">
                  <c:v>1.5249779319454388</c:v>
                </c:pt>
                <c:pt idx="4119">
                  <c:v>1.544227608955596</c:v>
                </c:pt>
                <c:pt idx="4120">
                  <c:v>1.5534616320342596</c:v>
                </c:pt>
                <c:pt idx="4121">
                  <c:v>1.5684271072137497</c:v>
                </c:pt>
                <c:pt idx="4122">
                  <c:v>1.5554810226910454</c:v>
                </c:pt>
                <c:pt idx="4123">
                  <c:v>1.6266465783173105</c:v>
                </c:pt>
                <c:pt idx="4124">
                  <c:v>1.6266465783173105</c:v>
                </c:pt>
                <c:pt idx="4125">
                  <c:v>1.6266465783173105</c:v>
                </c:pt>
                <c:pt idx="4126">
                  <c:v>1.6223876493190499</c:v>
                </c:pt>
                <c:pt idx="4127">
                  <c:v>1.6237261959606708</c:v>
                </c:pt>
                <c:pt idx="4128">
                  <c:v>1.6166010841740612</c:v>
                </c:pt>
                <c:pt idx="4129">
                  <c:v>1.6243071666140407</c:v>
                </c:pt>
                <c:pt idx="4130">
                  <c:v>1.6305121037075248</c:v>
                </c:pt>
                <c:pt idx="4131">
                  <c:v>1.6305121037075248</c:v>
                </c:pt>
                <c:pt idx="4132">
                  <c:v>1.6305121037075248</c:v>
                </c:pt>
                <c:pt idx="4133">
                  <c:v>1.6259398524858266</c:v>
                </c:pt>
                <c:pt idx="4134">
                  <c:v>1.6415542000250296</c:v>
                </c:pt>
                <c:pt idx="4135">
                  <c:v>1.6601193791165412</c:v>
                </c:pt>
                <c:pt idx="4136">
                  <c:v>1.6639428846167315</c:v>
                </c:pt>
                <c:pt idx="4137">
                  <c:v>1.6704657113130028</c:v>
                </c:pt>
                <c:pt idx="4138">
                  <c:v>1.6704657113130028</c:v>
                </c:pt>
                <c:pt idx="4139">
                  <c:v>1.6704657113130028</c:v>
                </c:pt>
                <c:pt idx="4140">
                  <c:v>1.6593042541484748</c:v>
                </c:pt>
                <c:pt idx="4141">
                  <c:v>1.6682328717945754</c:v>
                </c:pt>
                <c:pt idx="4142">
                  <c:v>1.6798017391971585</c:v>
                </c:pt>
                <c:pt idx="4143">
                  <c:v>1.7056975621460477</c:v>
                </c:pt>
                <c:pt idx="4144">
                  <c:v>1.6862152532809773</c:v>
                </c:pt>
                <c:pt idx="4145">
                  <c:v>1.6862152532809773</c:v>
                </c:pt>
                <c:pt idx="4146">
                  <c:v>1.6862152532809773</c:v>
                </c:pt>
                <c:pt idx="4147">
                  <c:v>1.6955232679051169</c:v>
                </c:pt>
                <c:pt idx="4148">
                  <c:v>1.682888069670196</c:v>
                </c:pt>
                <c:pt idx="4149">
                  <c:v>1.6601187701326277</c:v>
                </c:pt>
                <c:pt idx="4150">
                  <c:v>1.6403417130534792</c:v>
                </c:pt>
                <c:pt idx="4151">
                  <c:v>1.654188789276037</c:v>
                </c:pt>
                <c:pt idx="4152">
                  <c:v>1.654188789276037</c:v>
                </c:pt>
                <c:pt idx="4153">
                  <c:v>1.654188789276037</c:v>
                </c:pt>
                <c:pt idx="4154">
                  <c:v>1.642284980721092</c:v>
                </c:pt>
                <c:pt idx="4155">
                  <c:v>1.6505421936026852</c:v>
                </c:pt>
                <c:pt idx="4156">
                  <c:v>1.6682161247369574</c:v>
                </c:pt>
                <c:pt idx="4157">
                  <c:v>1.6510978914236496</c:v>
                </c:pt>
                <c:pt idx="4158">
                  <c:v>1.6304527277759697</c:v>
                </c:pt>
                <c:pt idx="4159">
                  <c:v>1.6304527277759697</c:v>
                </c:pt>
                <c:pt idx="4160">
                  <c:v>1.6304527277759697</c:v>
                </c:pt>
                <c:pt idx="4161">
                  <c:v>1.6250041487029101</c:v>
                </c:pt>
                <c:pt idx="4162">
                  <c:v>1.584813646355125</c:v>
                </c:pt>
                <c:pt idx="4163">
                  <c:v>1.6182346835217181</c:v>
                </c:pt>
                <c:pt idx="4164">
                  <c:v>1.6320010693757525</c:v>
                </c:pt>
                <c:pt idx="4165">
                  <c:v>1.6155110029691011</c:v>
                </c:pt>
                <c:pt idx="4166">
                  <c:v>1.6155110029691011</c:v>
                </c:pt>
                <c:pt idx="4167">
                  <c:v>1.6155110029691011</c:v>
                </c:pt>
                <c:pt idx="4168">
                  <c:v>1.6155110029691011</c:v>
                </c:pt>
                <c:pt idx="4169">
                  <c:v>1.6155110029691011</c:v>
                </c:pt>
                <c:pt idx="4170">
                  <c:v>1.6076794698429646</c:v>
                </c:pt>
                <c:pt idx="4171">
                  <c:v>1.5870431364620292</c:v>
                </c:pt>
                <c:pt idx="4172">
                  <c:v>1.5939072986417528</c:v>
                </c:pt>
                <c:pt idx="4173">
                  <c:v>1.5939072986417528</c:v>
                </c:pt>
                <c:pt idx="4174">
                  <c:v>1.5939072986417528</c:v>
                </c:pt>
                <c:pt idx="4175">
                  <c:v>1.5939072986417528</c:v>
                </c:pt>
                <c:pt idx="4176">
                  <c:v>1.5598194240900032</c:v>
                </c:pt>
                <c:pt idx="4177">
                  <c:v>1.6014727057977405</c:v>
                </c:pt>
                <c:pt idx="4178">
                  <c:v>1.6030980838625664</c:v>
                </c:pt>
                <c:pt idx="4179">
                  <c:v>1.6200372759053385</c:v>
                </c:pt>
                <c:pt idx="4180">
                  <c:v>1.6200372759053385</c:v>
                </c:pt>
                <c:pt idx="4181">
                  <c:v>1.6200372759053385</c:v>
                </c:pt>
                <c:pt idx="4182">
                  <c:v>1.6354165556539746</c:v>
                </c:pt>
                <c:pt idx="4183">
                  <c:v>1.6279915192900223</c:v>
                </c:pt>
                <c:pt idx="4184">
                  <c:v>1.6517035259255115</c:v>
                </c:pt>
                <c:pt idx="4185">
                  <c:v>1.6830506683750697</c:v>
                </c:pt>
                <c:pt idx="4186">
                  <c:v>1.7006305114947238</c:v>
                </c:pt>
                <c:pt idx="4187">
                  <c:v>1.7006305114947238</c:v>
                </c:pt>
                <c:pt idx="4188">
                  <c:v>1.7006305114947238</c:v>
                </c:pt>
                <c:pt idx="4189">
                  <c:v>1.7227707306497648</c:v>
                </c:pt>
                <c:pt idx="4190">
                  <c:v>1.7220761844965486</c:v>
                </c:pt>
                <c:pt idx="4191">
                  <c:v>1.724679286234315</c:v>
                </c:pt>
                <c:pt idx="4192">
                  <c:v>1.740140169827344</c:v>
                </c:pt>
                <c:pt idx="4193">
                  <c:v>1.7463487608243091</c:v>
                </c:pt>
                <c:pt idx="4194">
                  <c:v>1.7463487608243091</c:v>
                </c:pt>
                <c:pt idx="4195">
                  <c:v>1.7463487608243091</c:v>
                </c:pt>
                <c:pt idx="4196">
                  <c:v>1.7482326525603664</c:v>
                </c:pt>
                <c:pt idx="4197">
                  <c:v>1.7604418665478745</c:v>
                </c:pt>
                <c:pt idx="4198">
                  <c:v>1.752297924674171</c:v>
                </c:pt>
                <c:pt idx="4199">
                  <c:v>1.752297924674171</c:v>
                </c:pt>
                <c:pt idx="4200">
                  <c:v>1.7617082485957596</c:v>
                </c:pt>
                <c:pt idx="4201">
                  <c:v>1.7617082485957596</c:v>
                </c:pt>
                <c:pt idx="4202">
                  <c:v>1.7617082485957596</c:v>
                </c:pt>
                <c:pt idx="4203">
                  <c:v>1.7572197326621519</c:v>
                </c:pt>
                <c:pt idx="4204">
                  <c:v>1.7553799922598148</c:v>
                </c:pt>
                <c:pt idx="4205">
                  <c:v>1.7645936143773797</c:v>
                </c:pt>
                <c:pt idx="4206">
                  <c:v>1.7682740086579245</c:v>
                </c:pt>
                <c:pt idx="4207">
                  <c:v>1.7853955913827564</c:v>
                </c:pt>
                <c:pt idx="4208">
                  <c:v>1.7853955913827564</c:v>
                </c:pt>
                <c:pt idx="4209">
                  <c:v>1.7853955913827564</c:v>
                </c:pt>
                <c:pt idx="4210">
                  <c:v>1.7783459936014063</c:v>
                </c:pt>
                <c:pt idx="4211">
                  <c:v>1.7655064812635448</c:v>
                </c:pt>
                <c:pt idx="4212">
                  <c:v>1.7750928015361014</c:v>
                </c:pt>
                <c:pt idx="4213">
                  <c:v>1.7606461806508151</c:v>
                </c:pt>
                <c:pt idx="4214">
                  <c:v>1.7397592503895218</c:v>
                </c:pt>
                <c:pt idx="4215">
                  <c:v>1.7397592503895218</c:v>
                </c:pt>
                <c:pt idx="4216">
                  <c:v>1.7397592503895218</c:v>
                </c:pt>
                <c:pt idx="4217">
                  <c:v>1.7338962577634032</c:v>
                </c:pt>
                <c:pt idx="4218">
                  <c:v>1.7392452679666244</c:v>
                </c:pt>
                <c:pt idx="4219">
                  <c:v>1.7102530663101274</c:v>
                </c:pt>
                <c:pt idx="4220">
                  <c:v>1.7323884135938608</c:v>
                </c:pt>
                <c:pt idx="4221">
                  <c:v>1.7089985594485535</c:v>
                </c:pt>
                <c:pt idx="4222">
                  <c:v>1.7089985594485535</c:v>
                </c:pt>
                <c:pt idx="4223">
                  <c:v>1.7089985594485535</c:v>
                </c:pt>
                <c:pt idx="4224">
                  <c:v>1.7123169127925904</c:v>
                </c:pt>
                <c:pt idx="4225">
                  <c:v>1.7073734858756842</c:v>
                </c:pt>
                <c:pt idx="4226">
                  <c:v>1.7038401612102221</c:v>
                </c:pt>
                <c:pt idx="4227">
                  <c:v>1.6937897951956651</c:v>
                </c:pt>
                <c:pt idx="4228">
                  <c:v>1.7023438877350339</c:v>
                </c:pt>
                <c:pt idx="4229">
                  <c:v>1.7023438877350339</c:v>
                </c:pt>
                <c:pt idx="4230">
                  <c:v>1.7023438877350339</c:v>
                </c:pt>
                <c:pt idx="4231">
                  <c:v>1.6747797533554256</c:v>
                </c:pt>
                <c:pt idx="4232">
                  <c:v>1.6879405047075982</c:v>
                </c:pt>
                <c:pt idx="4233">
                  <c:v>1.6871299471188821</c:v>
                </c:pt>
                <c:pt idx="4234">
                  <c:v>1.6905527412040651</c:v>
                </c:pt>
                <c:pt idx="4235">
                  <c:v>1.7016054947400541</c:v>
                </c:pt>
                <c:pt idx="4236">
                  <c:v>1.7016054947400541</c:v>
                </c:pt>
                <c:pt idx="4237">
                  <c:v>1.7016054947400541</c:v>
                </c:pt>
                <c:pt idx="4238">
                  <c:v>1.719527891310987</c:v>
                </c:pt>
                <c:pt idx="4239">
                  <c:v>1.7335652750064785</c:v>
                </c:pt>
                <c:pt idx="4240">
                  <c:v>1.7181561550460871</c:v>
                </c:pt>
                <c:pt idx="4241">
                  <c:v>1.7317501984526333</c:v>
                </c:pt>
                <c:pt idx="4242">
                  <c:v>1.6696968691223537</c:v>
                </c:pt>
                <c:pt idx="4243">
                  <c:v>1.6696968691223537</c:v>
                </c:pt>
                <c:pt idx="4244">
                  <c:v>1.6696968691223537</c:v>
                </c:pt>
                <c:pt idx="4245">
                  <c:v>1.6563927020585791</c:v>
                </c:pt>
                <c:pt idx="4246">
                  <c:v>1.6190644241037053</c:v>
                </c:pt>
                <c:pt idx="4247">
                  <c:v>1.6416948753090219</c:v>
                </c:pt>
                <c:pt idx="4248">
                  <c:v>1.6032829104802784</c:v>
                </c:pt>
                <c:pt idx="4249">
                  <c:v>1.6143530200577989</c:v>
                </c:pt>
                <c:pt idx="4250">
                  <c:v>1.6143530200577989</c:v>
                </c:pt>
                <c:pt idx="4251">
                  <c:v>1.6143530200577989</c:v>
                </c:pt>
                <c:pt idx="4252">
                  <c:v>1.5784266230715387</c:v>
                </c:pt>
                <c:pt idx="4253">
                  <c:v>1.5998573759674852</c:v>
                </c:pt>
                <c:pt idx="4254">
                  <c:v>1.6224683396875732</c:v>
                </c:pt>
                <c:pt idx="4255">
                  <c:v>1.6049070705772772</c:v>
                </c:pt>
                <c:pt idx="4256">
                  <c:v>1.5999073126483827</c:v>
                </c:pt>
                <c:pt idx="4257">
                  <c:v>1.5999073126483827</c:v>
                </c:pt>
                <c:pt idx="4258">
                  <c:v>1.5999073126483827</c:v>
                </c:pt>
                <c:pt idx="4259">
                  <c:v>1.6024288105417552</c:v>
                </c:pt>
                <c:pt idx="4260">
                  <c:v>1.6296899754244545</c:v>
                </c:pt>
                <c:pt idx="4261">
                  <c:v>1.6357624585167776</c:v>
                </c:pt>
                <c:pt idx="4262">
                  <c:v>1.6629018266167992</c:v>
                </c:pt>
                <c:pt idx="4263">
                  <c:v>1.6837281629787109</c:v>
                </c:pt>
                <c:pt idx="4264">
                  <c:v>1.6837281629787109</c:v>
                </c:pt>
                <c:pt idx="4265">
                  <c:v>1.6837281629787109</c:v>
                </c:pt>
                <c:pt idx="4266">
                  <c:v>1.7006506079638659</c:v>
                </c:pt>
                <c:pt idx="4267">
                  <c:v>1.7055136490042049</c:v>
                </c:pt>
                <c:pt idx="4268">
                  <c:v>1.7059877429807755</c:v>
                </c:pt>
                <c:pt idx="4269">
                  <c:v>1.6991984858223983</c:v>
                </c:pt>
                <c:pt idx="4270">
                  <c:v>1.6991984858223983</c:v>
                </c:pt>
                <c:pt idx="4271">
                  <c:v>1.6991984858223983</c:v>
                </c:pt>
                <c:pt idx="4272">
                  <c:v>1.6991984858223983</c:v>
                </c:pt>
                <c:pt idx="4273">
                  <c:v>1.6991984858223983</c:v>
                </c:pt>
                <c:pt idx="4274">
                  <c:v>1.733236728185207</c:v>
                </c:pt>
                <c:pt idx="4275">
                  <c:v>1.7459428730460376</c:v>
                </c:pt>
                <c:pt idx="4276">
                  <c:v>1.7385537667329753</c:v>
                </c:pt>
                <c:pt idx="4277">
                  <c:v>1.7525616147086671</c:v>
                </c:pt>
                <c:pt idx="4278">
                  <c:v>1.7525616147086671</c:v>
                </c:pt>
                <c:pt idx="4279">
                  <c:v>1.7525616147086671</c:v>
                </c:pt>
                <c:pt idx="4280">
                  <c:v>1.7602832262384376</c:v>
                </c:pt>
                <c:pt idx="4281">
                  <c:v>1.7523043190052618</c:v>
                </c:pt>
                <c:pt idx="4282">
                  <c:v>1.7544226695479725</c:v>
                </c:pt>
                <c:pt idx="4283">
                  <c:v>1.7531702941300957</c:v>
                </c:pt>
                <c:pt idx="4284">
                  <c:v>1.7412734888901547</c:v>
                </c:pt>
                <c:pt idx="4285">
                  <c:v>1.7412734888901547</c:v>
                </c:pt>
                <c:pt idx="4286">
                  <c:v>1.7412734888901547</c:v>
                </c:pt>
                <c:pt idx="4287">
                  <c:v>1.7381356992764361</c:v>
                </c:pt>
                <c:pt idx="4288">
                  <c:v>1.7381356992764361</c:v>
                </c:pt>
                <c:pt idx="4289">
                  <c:v>1.7360076049911104</c:v>
                </c:pt>
                <c:pt idx="4290">
                  <c:v>1.7272001751437736</c:v>
                </c:pt>
                <c:pt idx="4291">
                  <c:v>1.7333347745952619</c:v>
                </c:pt>
                <c:pt idx="4292">
                  <c:v>1.7333347745952619</c:v>
                </c:pt>
                <c:pt idx="4293">
                  <c:v>1.7333347745952619</c:v>
                </c:pt>
                <c:pt idx="4294">
                  <c:v>1.7428367505958149</c:v>
                </c:pt>
                <c:pt idx="4295">
                  <c:v>1.7177216450238864</c:v>
                </c:pt>
                <c:pt idx="4296">
                  <c:v>1.6915447759989699</c:v>
                </c:pt>
                <c:pt idx="4297">
                  <c:v>1.6899382764354591</c:v>
                </c:pt>
                <c:pt idx="4298">
                  <c:v>1.6999992996684998</c:v>
                </c:pt>
                <c:pt idx="4299">
                  <c:v>1.6999992996684998</c:v>
                </c:pt>
                <c:pt idx="4300">
                  <c:v>1.6999992996684998</c:v>
                </c:pt>
                <c:pt idx="4301">
                  <c:v>1.7211212977203605</c:v>
                </c:pt>
                <c:pt idx="4302">
                  <c:v>1.7164808403003633</c:v>
                </c:pt>
                <c:pt idx="4303">
                  <c:v>1.7168584103266622</c:v>
                </c:pt>
                <c:pt idx="4304">
                  <c:v>1.7185428598310866</c:v>
                </c:pt>
                <c:pt idx="4305">
                  <c:v>1.7203165254788217</c:v>
                </c:pt>
                <c:pt idx="4306">
                  <c:v>1.7203165254788217</c:v>
                </c:pt>
                <c:pt idx="4307">
                  <c:v>1.7203165254788217</c:v>
                </c:pt>
                <c:pt idx="4308">
                  <c:v>1.7294043924182723</c:v>
                </c:pt>
                <c:pt idx="4309">
                  <c:v>1.7172204512631697</c:v>
                </c:pt>
                <c:pt idx="4310">
                  <c:v>1.7039089763924342</c:v>
                </c:pt>
                <c:pt idx="4311">
                  <c:v>1.7181046959054056</c:v>
                </c:pt>
                <c:pt idx="4312">
                  <c:v>1.7341569028783321</c:v>
                </c:pt>
                <c:pt idx="4313">
                  <c:v>1.7341569028783321</c:v>
                </c:pt>
                <c:pt idx="4314">
                  <c:v>1.7341569028783321</c:v>
                </c:pt>
                <c:pt idx="4315">
                  <c:v>1.7280460537994662</c:v>
                </c:pt>
                <c:pt idx="4316">
                  <c:v>1.7269696747325574</c:v>
                </c:pt>
                <c:pt idx="4317">
                  <c:v>1.7096571755508796</c:v>
                </c:pt>
                <c:pt idx="4318">
                  <c:v>1.6816250370338346</c:v>
                </c:pt>
                <c:pt idx="4319">
                  <c:v>1.6879813066297951</c:v>
                </c:pt>
                <c:pt idx="4320">
                  <c:v>1.6879813066297951</c:v>
                </c:pt>
                <c:pt idx="4321">
                  <c:v>1.6879813066297951</c:v>
                </c:pt>
                <c:pt idx="4322">
                  <c:v>1.7115048327440912</c:v>
                </c:pt>
                <c:pt idx="4323">
                  <c:v>1.7084650895404274</c:v>
                </c:pt>
                <c:pt idx="4324">
                  <c:v>1.664145676259889</c:v>
                </c:pt>
                <c:pt idx="4325">
                  <c:v>1.6714863683518373</c:v>
                </c:pt>
                <c:pt idx="4326">
                  <c:v>1.6843846476373407</c:v>
                </c:pt>
                <c:pt idx="4327">
                  <c:v>1.6843846476373407</c:v>
                </c:pt>
                <c:pt idx="4328">
                  <c:v>1.6843846476373407</c:v>
                </c:pt>
                <c:pt idx="4329">
                  <c:v>1.7111080797245206</c:v>
                </c:pt>
                <c:pt idx="4330">
                  <c:v>1.6785609344736354</c:v>
                </c:pt>
                <c:pt idx="4331">
                  <c:v>1.6741847760720479</c:v>
                </c:pt>
                <c:pt idx="4332">
                  <c:v>1.6672980814875289</c:v>
                </c:pt>
                <c:pt idx="4333">
                  <c:v>1.6760041155132868</c:v>
                </c:pt>
                <c:pt idx="4334">
                  <c:v>1.6760041155132868</c:v>
                </c:pt>
                <c:pt idx="4335">
                  <c:v>1.6760041155132868</c:v>
                </c:pt>
                <c:pt idx="4336">
                  <c:v>1.6760041155132868</c:v>
                </c:pt>
                <c:pt idx="4337">
                  <c:v>1.6822005268319837</c:v>
                </c:pt>
                <c:pt idx="4338">
                  <c:v>1.6907987707050727</c:v>
                </c:pt>
                <c:pt idx="4339">
                  <c:v>1.6961477809082939</c:v>
                </c:pt>
                <c:pt idx="4340">
                  <c:v>1.7246756323308343</c:v>
                </c:pt>
                <c:pt idx="4341">
                  <c:v>1.7246756323308343</c:v>
                </c:pt>
                <c:pt idx="4342">
                  <c:v>1.7246756323308343</c:v>
                </c:pt>
                <c:pt idx="4343">
                  <c:v>1.7410761781022179</c:v>
                </c:pt>
                <c:pt idx="4344">
                  <c:v>1.7647948835607536</c:v>
                </c:pt>
                <c:pt idx="4345">
                  <c:v>1.748664117663</c:v>
                </c:pt>
                <c:pt idx="4346">
                  <c:v>1.7037920514810643</c:v>
                </c:pt>
                <c:pt idx="4347">
                  <c:v>1.6676217564374931</c:v>
                </c:pt>
                <c:pt idx="4348">
                  <c:v>1.6676217564374931</c:v>
                </c:pt>
                <c:pt idx="4349">
                  <c:v>1.6676217564374931</c:v>
                </c:pt>
                <c:pt idx="4350">
                  <c:v>1.6599412513218761</c:v>
                </c:pt>
                <c:pt idx="4351">
                  <c:v>1.6748059396637012</c:v>
                </c:pt>
                <c:pt idx="4352">
                  <c:v>1.7042393501654463</c:v>
                </c:pt>
                <c:pt idx="4353">
                  <c:v>1.7077382672398018</c:v>
                </c:pt>
                <c:pt idx="4354">
                  <c:v>1.7109442630518195</c:v>
                </c:pt>
                <c:pt idx="4355">
                  <c:v>1.7109442630518195</c:v>
                </c:pt>
                <c:pt idx="4356">
                  <c:v>1.7109442630518195</c:v>
                </c:pt>
                <c:pt idx="4357">
                  <c:v>1.7270594998597817</c:v>
                </c:pt>
                <c:pt idx="4358">
                  <c:v>1.7394489730856519</c:v>
                </c:pt>
                <c:pt idx="4359">
                  <c:v>1.7297825714284847</c:v>
                </c:pt>
                <c:pt idx="4360">
                  <c:v>1.6960125864795219</c:v>
                </c:pt>
                <c:pt idx="4361">
                  <c:v>1.6504085216336972</c:v>
                </c:pt>
                <c:pt idx="4362">
                  <c:v>1.6504085216336972</c:v>
                </c:pt>
                <c:pt idx="4363">
                  <c:v>1.6504085216336972</c:v>
                </c:pt>
                <c:pt idx="4364">
                  <c:v>1.636038023737584</c:v>
                </c:pt>
                <c:pt idx="4365">
                  <c:v>1.6754886106306062</c:v>
                </c:pt>
                <c:pt idx="4366">
                  <c:v>1.6855822145030128</c:v>
                </c:pt>
                <c:pt idx="4367">
                  <c:v>1.7274459001528251</c:v>
                </c:pt>
                <c:pt idx="4368">
                  <c:v>1.7485867767060004</c:v>
                </c:pt>
                <c:pt idx="4369">
                  <c:v>1.7485867767060004</c:v>
                </c:pt>
                <c:pt idx="4370">
                  <c:v>1.7485867767060004</c:v>
                </c:pt>
                <c:pt idx="4371">
                  <c:v>1.746867615118513</c:v>
                </c:pt>
                <c:pt idx="4372">
                  <c:v>1.7414567930480835</c:v>
                </c:pt>
                <c:pt idx="4373">
                  <c:v>1.7564923013776133</c:v>
                </c:pt>
                <c:pt idx="4374">
                  <c:v>1.7569916681865894</c:v>
                </c:pt>
                <c:pt idx="4375">
                  <c:v>1.7527905926601002</c:v>
                </c:pt>
                <c:pt idx="4376">
                  <c:v>1.7527905926601002</c:v>
                </c:pt>
                <c:pt idx="4377">
                  <c:v>1.7527905926601002</c:v>
                </c:pt>
                <c:pt idx="4378">
                  <c:v>1.7499767824883024</c:v>
                </c:pt>
                <c:pt idx="4379">
                  <c:v>1.7624950558118533</c:v>
                </c:pt>
                <c:pt idx="4380">
                  <c:v>1.7859567700589407</c:v>
                </c:pt>
                <c:pt idx="4381">
                  <c:v>1.8062475050690301</c:v>
                </c:pt>
                <c:pt idx="4382">
                  <c:v>1.7865742797471138</c:v>
                </c:pt>
                <c:pt idx="4383">
                  <c:v>1.7865742797471138</c:v>
                </c:pt>
                <c:pt idx="4384">
                  <c:v>1.7865742797471138</c:v>
                </c:pt>
                <c:pt idx="4385">
                  <c:v>1.7891250088683286</c:v>
                </c:pt>
                <c:pt idx="4386">
                  <c:v>1.8042874903437989</c:v>
                </c:pt>
                <c:pt idx="4387">
                  <c:v>1.768113845888704</c:v>
                </c:pt>
                <c:pt idx="4388">
                  <c:v>1.7520144426624902</c:v>
                </c:pt>
                <c:pt idx="4389">
                  <c:v>1.75715457138342</c:v>
                </c:pt>
                <c:pt idx="4390">
                  <c:v>1.75715457138342</c:v>
                </c:pt>
                <c:pt idx="4391">
                  <c:v>1.75715457138342</c:v>
                </c:pt>
                <c:pt idx="4392">
                  <c:v>1.7510796523554437</c:v>
                </c:pt>
                <c:pt idx="4393">
                  <c:v>1.7518113465273761</c:v>
                </c:pt>
                <c:pt idx="4394">
                  <c:v>1.7619025144641296</c:v>
                </c:pt>
                <c:pt idx="4395">
                  <c:v>1.7704520396241477</c:v>
                </c:pt>
                <c:pt idx="4396">
                  <c:v>1.7639538767763683</c:v>
                </c:pt>
                <c:pt idx="4397">
                  <c:v>1.7639538767763683</c:v>
                </c:pt>
                <c:pt idx="4398">
                  <c:v>1.7639538767763683</c:v>
                </c:pt>
                <c:pt idx="4399">
                  <c:v>1.7405975167462966</c:v>
                </c:pt>
                <c:pt idx="4400">
                  <c:v>1.7511469450778723</c:v>
                </c:pt>
                <c:pt idx="4401">
                  <c:v>1.7149964420114863</c:v>
                </c:pt>
                <c:pt idx="4402">
                  <c:v>1.697254609170872</c:v>
                </c:pt>
                <c:pt idx="4403">
                  <c:v>1.6985526583822526</c:v>
                </c:pt>
                <c:pt idx="4404">
                  <c:v>1.6985526583822526</c:v>
                </c:pt>
                <c:pt idx="4405">
                  <c:v>1.6985526583822526</c:v>
                </c:pt>
                <c:pt idx="4406">
                  <c:v>1.6866771675792802</c:v>
                </c:pt>
                <c:pt idx="4407">
                  <c:v>1.6894446949736603</c:v>
                </c:pt>
                <c:pt idx="4408">
                  <c:v>1.6999932098293664</c:v>
                </c:pt>
                <c:pt idx="4409">
                  <c:v>1.713010849961893</c:v>
                </c:pt>
                <c:pt idx="4410">
                  <c:v>1.6877955665362125</c:v>
                </c:pt>
                <c:pt idx="4411">
                  <c:v>1.6877955665362125</c:v>
                </c:pt>
                <c:pt idx="4412">
                  <c:v>1.6877955665362125</c:v>
                </c:pt>
                <c:pt idx="4413">
                  <c:v>1.7055989067520789</c:v>
                </c:pt>
                <c:pt idx="4414">
                  <c:v>1.7253296810538106</c:v>
                </c:pt>
                <c:pt idx="4415">
                  <c:v>1.7612292827478822</c:v>
                </c:pt>
                <c:pt idx="4416">
                  <c:v>1.7686911626385937</c:v>
                </c:pt>
                <c:pt idx="4417">
                  <c:v>1.7593700548603164</c:v>
                </c:pt>
                <c:pt idx="4418">
                  <c:v>1.7593700548603164</c:v>
                </c:pt>
                <c:pt idx="4419">
                  <c:v>1.7593700548603164</c:v>
                </c:pt>
                <c:pt idx="4420">
                  <c:v>1.7773795361308635</c:v>
                </c:pt>
                <c:pt idx="4421">
                  <c:v>1.7769337599062656</c:v>
                </c:pt>
                <c:pt idx="4422">
                  <c:v>1.7560042007710348</c:v>
                </c:pt>
                <c:pt idx="4423">
                  <c:v>1.7321883623783139</c:v>
                </c:pt>
                <c:pt idx="4424">
                  <c:v>1.7269982969764865</c:v>
                </c:pt>
                <c:pt idx="4425">
                  <c:v>1.7269982969764865</c:v>
                </c:pt>
                <c:pt idx="4426">
                  <c:v>1.7269982969764865</c:v>
                </c:pt>
                <c:pt idx="4427">
                  <c:v>1.7419707754709806</c:v>
                </c:pt>
                <c:pt idx="4428">
                  <c:v>1.7477877898116385</c:v>
                </c:pt>
                <c:pt idx="4429">
                  <c:v>1.7287186765318006</c:v>
                </c:pt>
                <c:pt idx="4430">
                  <c:v>1.7417488008345519</c:v>
                </c:pt>
                <c:pt idx="4431">
                  <c:v>1.7771913601016278</c:v>
                </c:pt>
                <c:pt idx="4432">
                  <c:v>1.7771913601016278</c:v>
                </c:pt>
                <c:pt idx="4433">
                  <c:v>1.7771913601016278</c:v>
                </c:pt>
                <c:pt idx="4434">
                  <c:v>1.7589142304011474</c:v>
                </c:pt>
                <c:pt idx="4435">
                  <c:v>1.7460375700445687</c:v>
                </c:pt>
                <c:pt idx="4436">
                  <c:v>1.7333728360898486</c:v>
                </c:pt>
                <c:pt idx="4437">
                  <c:v>1.6959879226310299</c:v>
                </c:pt>
                <c:pt idx="4438">
                  <c:v>1.6973627038154975</c:v>
                </c:pt>
                <c:pt idx="4439">
                  <c:v>1.6973627038154975</c:v>
                </c:pt>
                <c:pt idx="4440">
                  <c:v>1.6973627038154975</c:v>
                </c:pt>
                <c:pt idx="4441">
                  <c:v>1.7006028027266646</c:v>
                </c:pt>
                <c:pt idx="4442">
                  <c:v>1.6859719642075794</c:v>
                </c:pt>
                <c:pt idx="4443">
                  <c:v>1.6829775903054638</c:v>
                </c:pt>
                <c:pt idx="4444">
                  <c:v>1.6810620314059097</c:v>
                </c:pt>
                <c:pt idx="4445">
                  <c:v>1.6901766936375493</c:v>
                </c:pt>
                <c:pt idx="4446">
                  <c:v>1.6901766936375493</c:v>
                </c:pt>
                <c:pt idx="4447">
                  <c:v>1.6901766936375493</c:v>
                </c:pt>
                <c:pt idx="4448">
                  <c:v>1.684287514703156</c:v>
                </c:pt>
                <c:pt idx="4449">
                  <c:v>1.6500607918191541</c:v>
                </c:pt>
                <c:pt idx="4450">
                  <c:v>1.6297685343492812</c:v>
                </c:pt>
                <c:pt idx="4451">
                  <c:v>1.6432490022559811</c:v>
                </c:pt>
                <c:pt idx="4452">
                  <c:v>1.6541954880990843</c:v>
                </c:pt>
                <c:pt idx="4453">
                  <c:v>1.6541954880990843</c:v>
                </c:pt>
                <c:pt idx="4454">
                  <c:v>1.6541954880990843</c:v>
                </c:pt>
                <c:pt idx="4455">
                  <c:v>1.6602978114031632</c:v>
                </c:pt>
                <c:pt idx="4456">
                  <c:v>1.6872444360945988</c:v>
                </c:pt>
                <c:pt idx="4457">
                  <c:v>1.7054795459050553</c:v>
                </c:pt>
                <c:pt idx="4458">
                  <c:v>1.7064572695779958</c:v>
                </c:pt>
                <c:pt idx="4459">
                  <c:v>1.6913081857486194</c:v>
                </c:pt>
                <c:pt idx="4460">
                  <c:v>1.6913081857486194</c:v>
                </c:pt>
                <c:pt idx="4461">
                  <c:v>1.6913081857486194</c:v>
                </c:pt>
                <c:pt idx="4462">
                  <c:v>1.6819651545494603</c:v>
                </c:pt>
                <c:pt idx="4463">
                  <c:v>1.6932417096736181</c:v>
                </c:pt>
                <c:pt idx="4464">
                  <c:v>1.7014538577456206</c:v>
                </c:pt>
                <c:pt idx="4465">
                  <c:v>1.6648100777093928</c:v>
                </c:pt>
                <c:pt idx="4466">
                  <c:v>1.633938551696188</c:v>
                </c:pt>
                <c:pt idx="4467">
                  <c:v>1.633938551696188</c:v>
                </c:pt>
                <c:pt idx="4468">
                  <c:v>1.633938551696188</c:v>
                </c:pt>
                <c:pt idx="4469">
                  <c:v>1.6125163245750285</c:v>
                </c:pt>
                <c:pt idx="4470">
                  <c:v>1.6173951991971158</c:v>
                </c:pt>
                <c:pt idx="4471">
                  <c:v>1.6164336135978803</c:v>
                </c:pt>
                <c:pt idx="4472">
                  <c:v>1.6005714096059296</c:v>
                </c:pt>
                <c:pt idx="4473">
                  <c:v>1.6061219934844813</c:v>
                </c:pt>
                <c:pt idx="4474">
                  <c:v>1.6061219934844813</c:v>
                </c:pt>
                <c:pt idx="4475">
                  <c:v>1.6061219934844813</c:v>
                </c:pt>
                <c:pt idx="4476">
                  <c:v>1.5855334653407467</c:v>
                </c:pt>
                <c:pt idx="4477">
                  <c:v>1.5885397144291735</c:v>
                </c:pt>
                <c:pt idx="4478">
                  <c:v>1.6105386493163096</c:v>
                </c:pt>
                <c:pt idx="4479">
                  <c:v>1.6339881838851289</c:v>
                </c:pt>
                <c:pt idx="4480">
                  <c:v>1.6639447115684716</c:v>
                </c:pt>
                <c:pt idx="4481">
                  <c:v>1.6639447115684716</c:v>
                </c:pt>
                <c:pt idx="4482">
                  <c:v>1.6639447115684716</c:v>
                </c:pt>
                <c:pt idx="4483">
                  <c:v>1.6713237696469632</c:v>
                </c:pt>
                <c:pt idx="4484">
                  <c:v>1.6636618385407043</c:v>
                </c:pt>
                <c:pt idx="4485">
                  <c:v>1.670713872257708</c:v>
                </c:pt>
                <c:pt idx="4486">
                  <c:v>1.6813905782271812</c:v>
                </c:pt>
                <c:pt idx="4487">
                  <c:v>1.6667116299789386</c:v>
                </c:pt>
                <c:pt idx="4488">
                  <c:v>1.6667116299789386</c:v>
                </c:pt>
                <c:pt idx="4489">
                  <c:v>1.6667116299789386</c:v>
                </c:pt>
                <c:pt idx="4490">
                  <c:v>1.6573204890506221</c:v>
                </c:pt>
                <c:pt idx="4491">
                  <c:v>1.6828518351273494</c:v>
                </c:pt>
                <c:pt idx="4492">
                  <c:v>1.7208311168856323</c:v>
                </c:pt>
                <c:pt idx="4493">
                  <c:v>1.7064414359962474</c:v>
                </c:pt>
                <c:pt idx="4494">
                  <c:v>1.7031413521696122</c:v>
                </c:pt>
                <c:pt idx="4495">
                  <c:v>1.7031413521696122</c:v>
                </c:pt>
                <c:pt idx="4496">
                  <c:v>1.7031413521696122</c:v>
                </c:pt>
                <c:pt idx="4497">
                  <c:v>1.7066061661448186</c:v>
                </c:pt>
                <c:pt idx="4498">
                  <c:v>1.7143880670820146</c:v>
                </c:pt>
                <c:pt idx="4499">
                  <c:v>1.7125592883901177</c:v>
                </c:pt>
                <c:pt idx="4500">
                  <c:v>1.6957342808311049</c:v>
                </c:pt>
                <c:pt idx="4501">
                  <c:v>1.7001731645757712</c:v>
                </c:pt>
                <c:pt idx="4502">
                  <c:v>1.7001731645757712</c:v>
                </c:pt>
                <c:pt idx="4503">
                  <c:v>1.7001731645757712</c:v>
                </c:pt>
                <c:pt idx="4504">
                  <c:v>1.6798038706408556</c:v>
                </c:pt>
                <c:pt idx="4505">
                  <c:v>1.6903794852807068</c:v>
                </c:pt>
                <c:pt idx="4506">
                  <c:v>1.6984643557148118</c:v>
                </c:pt>
                <c:pt idx="4507">
                  <c:v>1.718735298747716</c:v>
                </c:pt>
                <c:pt idx="4508">
                  <c:v>1.713305293684015</c:v>
                </c:pt>
                <c:pt idx="4509">
                  <c:v>1.713305293684015</c:v>
                </c:pt>
                <c:pt idx="4510">
                  <c:v>1.713305293684015</c:v>
                </c:pt>
                <c:pt idx="4511">
                  <c:v>1.7331950127871401</c:v>
                </c:pt>
                <c:pt idx="4512">
                  <c:v>1.7090296176281359</c:v>
                </c:pt>
                <c:pt idx="4513">
                  <c:v>1.7538377404991663</c:v>
                </c:pt>
                <c:pt idx="4514">
                  <c:v>1.7519151782846083</c:v>
                </c:pt>
                <c:pt idx="4515">
                  <c:v>1.7601918786514297</c:v>
                </c:pt>
                <c:pt idx="4516">
                  <c:v>1.7601918786514297</c:v>
                </c:pt>
                <c:pt idx="4517">
                  <c:v>1.7601918786514297</c:v>
                </c:pt>
                <c:pt idx="4518">
                  <c:v>1.7617737143664485</c:v>
                </c:pt>
                <c:pt idx="4519">
                  <c:v>1.7756789485527351</c:v>
                </c:pt>
                <c:pt idx="4520">
                  <c:v>1.7843109910330166</c:v>
                </c:pt>
                <c:pt idx="4521">
                  <c:v>1.8305100331622191</c:v>
                </c:pt>
                <c:pt idx="4522">
                  <c:v>1.8553839811044477</c:v>
                </c:pt>
                <c:pt idx="4523">
                  <c:v>1.8553839811044477</c:v>
                </c:pt>
                <c:pt idx="4524">
                  <c:v>1.8553839811044477</c:v>
                </c:pt>
                <c:pt idx="4525">
                  <c:v>1.8491175366357115</c:v>
                </c:pt>
                <c:pt idx="4526">
                  <c:v>1.8731775775777</c:v>
                </c:pt>
                <c:pt idx="4527">
                  <c:v>1.8919044418982156</c:v>
                </c:pt>
                <c:pt idx="4528">
                  <c:v>1.878951354060507</c:v>
                </c:pt>
                <c:pt idx="4529">
                  <c:v>1.8779660180886495</c:v>
                </c:pt>
                <c:pt idx="4530">
                  <c:v>1.8779660180886495</c:v>
                </c:pt>
                <c:pt idx="4531">
                  <c:v>1.8779660180886495</c:v>
                </c:pt>
                <c:pt idx="4532">
                  <c:v>1.8779660180886495</c:v>
                </c:pt>
                <c:pt idx="4533">
                  <c:v>1.8779660180886495</c:v>
                </c:pt>
                <c:pt idx="4534">
                  <c:v>1.9008586368686782</c:v>
                </c:pt>
                <c:pt idx="4535">
                  <c:v>1.9250499138440009</c:v>
                </c:pt>
                <c:pt idx="4536">
                  <c:v>1.9160378654017669</c:v>
                </c:pt>
                <c:pt idx="4537">
                  <c:v>1.9160378654017669</c:v>
                </c:pt>
                <c:pt idx="4538">
                  <c:v>1.9160378654017669</c:v>
                </c:pt>
                <c:pt idx="4539">
                  <c:v>1.9160378654017669</c:v>
                </c:pt>
                <c:pt idx="4540">
                  <c:v>1.9302396747538717</c:v>
                </c:pt>
                <c:pt idx="4541">
                  <c:v>1.8900619610682674</c:v>
                </c:pt>
                <c:pt idx="4542">
                  <c:v>1.8788825388782948</c:v>
                </c:pt>
                <c:pt idx="4543">
                  <c:v>1.8769517553809059</c:v>
                </c:pt>
                <c:pt idx="4544">
                  <c:v>1.8769517553809059</c:v>
                </c:pt>
                <c:pt idx="4545">
                  <c:v>1.8769517553809059</c:v>
                </c:pt>
                <c:pt idx="4546">
                  <c:v>1.8625368016591159</c:v>
                </c:pt>
                <c:pt idx="4547">
                  <c:v>1.88911164167143</c:v>
                </c:pt>
                <c:pt idx="4548">
                  <c:v>1.8691104785121548</c:v>
                </c:pt>
                <c:pt idx="4549">
                  <c:v>1.8835421792915632</c:v>
                </c:pt>
                <c:pt idx="4550">
                  <c:v>1.8805682063505453</c:v>
                </c:pt>
                <c:pt idx="4551">
                  <c:v>1.8805682063505453</c:v>
                </c:pt>
                <c:pt idx="4552">
                  <c:v>1.8805682063505453</c:v>
                </c:pt>
                <c:pt idx="4553">
                  <c:v>1.8797926653368493</c:v>
                </c:pt>
                <c:pt idx="4554">
                  <c:v>1.8484942416003616</c:v>
                </c:pt>
                <c:pt idx="4555">
                  <c:v>1.840153902414591</c:v>
                </c:pt>
                <c:pt idx="4556">
                  <c:v>1.8222494708691026</c:v>
                </c:pt>
                <c:pt idx="4557">
                  <c:v>1.8509697612082734</c:v>
                </c:pt>
                <c:pt idx="4558">
                  <c:v>1.8509697612082734</c:v>
                </c:pt>
                <c:pt idx="4559">
                  <c:v>1.8509697612082734</c:v>
                </c:pt>
                <c:pt idx="4560">
                  <c:v>1.8722254312291216</c:v>
                </c:pt>
                <c:pt idx="4561">
                  <c:v>1.8869677138043564</c:v>
                </c:pt>
                <c:pt idx="4562">
                  <c:v>1.8885994862002726</c:v>
                </c:pt>
                <c:pt idx="4563">
                  <c:v>1.9024961946117713</c:v>
                </c:pt>
                <c:pt idx="4564">
                  <c:v>1.9024961946117713</c:v>
                </c:pt>
                <c:pt idx="4565">
                  <c:v>1.9024961946117713</c:v>
                </c:pt>
                <c:pt idx="4566">
                  <c:v>1.9024961946117713</c:v>
                </c:pt>
                <c:pt idx="4567">
                  <c:v>1.9113630003906632</c:v>
                </c:pt>
                <c:pt idx="4568">
                  <c:v>1.9197182596823117</c:v>
                </c:pt>
                <c:pt idx="4569">
                  <c:v>1.9506528155305518</c:v>
                </c:pt>
                <c:pt idx="4570">
                  <c:v>1.9151076424740707</c:v>
                </c:pt>
                <c:pt idx="4571">
                  <c:v>1.957897288164185</c:v>
                </c:pt>
                <c:pt idx="4572">
                  <c:v>1.957897288164185</c:v>
                </c:pt>
                <c:pt idx="4573">
                  <c:v>1.957897288164185</c:v>
                </c:pt>
                <c:pt idx="4574">
                  <c:v>1.9296431750107108</c:v>
                </c:pt>
                <c:pt idx="4575">
                  <c:v>1.912633949817899</c:v>
                </c:pt>
                <c:pt idx="4576">
                  <c:v>1.9258443333590125</c:v>
                </c:pt>
                <c:pt idx="4577">
                  <c:v>1.9348375032999319</c:v>
                </c:pt>
                <c:pt idx="4578">
                  <c:v>1.9369853895624423</c:v>
                </c:pt>
                <c:pt idx="4579">
                  <c:v>1.9369853895624423</c:v>
                </c:pt>
                <c:pt idx="4580">
                  <c:v>1.9369853895624423</c:v>
                </c:pt>
                <c:pt idx="4581">
                  <c:v>1.9254917316731626</c:v>
                </c:pt>
                <c:pt idx="4582">
                  <c:v>1.9211350607568027</c:v>
                </c:pt>
                <c:pt idx="4583">
                  <c:v>1.8996796440123638</c:v>
                </c:pt>
                <c:pt idx="4584">
                  <c:v>1.922514104828664</c:v>
                </c:pt>
                <c:pt idx="4585">
                  <c:v>1.9427259764219702</c:v>
                </c:pt>
                <c:pt idx="4586">
                  <c:v>1.9427259764219702</c:v>
                </c:pt>
                <c:pt idx="4587">
                  <c:v>1.9427259764219702</c:v>
                </c:pt>
                <c:pt idx="4588">
                  <c:v>1.9453324275712598</c:v>
                </c:pt>
                <c:pt idx="4589">
                  <c:v>1.9450717824563308</c:v>
                </c:pt>
                <c:pt idx="4590">
                  <c:v>1.9307487853054619</c:v>
                </c:pt>
                <c:pt idx="4591">
                  <c:v>1.9325194060336304</c:v>
                </c:pt>
                <c:pt idx="4592">
                  <c:v>1.9452435159199055</c:v>
                </c:pt>
                <c:pt idx="4593">
                  <c:v>1.9452435159199055</c:v>
                </c:pt>
                <c:pt idx="4594">
                  <c:v>1.9452435159199055</c:v>
                </c:pt>
                <c:pt idx="4595">
                  <c:v>1.9502712871088157</c:v>
                </c:pt>
                <c:pt idx="4596">
                  <c:v>1.9544811929020494</c:v>
                </c:pt>
                <c:pt idx="4597">
                  <c:v>1.9582331427924169</c:v>
                </c:pt>
                <c:pt idx="4598">
                  <c:v>1.9740167878595405</c:v>
                </c:pt>
                <c:pt idx="4599">
                  <c:v>1.9932290123590244</c:v>
                </c:pt>
                <c:pt idx="4600">
                  <c:v>1.9932290123590244</c:v>
                </c:pt>
                <c:pt idx="4601">
                  <c:v>1.9932290123590244</c:v>
                </c:pt>
                <c:pt idx="4602">
                  <c:v>1.9898348405177706</c:v>
                </c:pt>
                <c:pt idx="4603">
                  <c:v>1.9872113378189065</c:v>
                </c:pt>
                <c:pt idx="4604">
                  <c:v>1.9923423317811353</c:v>
                </c:pt>
                <c:pt idx="4605">
                  <c:v>2.0159645132893997</c:v>
                </c:pt>
                <c:pt idx="4606">
                  <c:v>2.0484790779009177</c:v>
                </c:pt>
                <c:pt idx="4607">
                  <c:v>2.0484790779009177</c:v>
                </c:pt>
                <c:pt idx="4608">
                  <c:v>2.0484790779009177</c:v>
                </c:pt>
                <c:pt idx="4609">
                  <c:v>1.9943069138857168</c:v>
                </c:pt>
                <c:pt idx="4610">
                  <c:v>1.9976481041265055</c:v>
                </c:pt>
                <c:pt idx="4611">
                  <c:v>2.0048088414720482</c:v>
                </c:pt>
                <c:pt idx="4612">
                  <c:v>1.9988974346248161</c:v>
                </c:pt>
                <c:pt idx="4613">
                  <c:v>1.9822143203176221</c:v>
                </c:pt>
                <c:pt idx="4614">
                  <c:v>1.9822143203176221</c:v>
                </c:pt>
                <c:pt idx="4615">
                  <c:v>1.9822143203176221</c:v>
                </c:pt>
                <c:pt idx="4616">
                  <c:v>1.9844992279606442</c:v>
                </c:pt>
                <c:pt idx="4617">
                  <c:v>1.9952727623723461</c:v>
                </c:pt>
                <c:pt idx="4618">
                  <c:v>1.9923919639700762</c:v>
                </c:pt>
                <c:pt idx="4619">
                  <c:v>2.0261263233601059</c:v>
                </c:pt>
                <c:pt idx="4620">
                  <c:v>2.0216874396154392</c:v>
                </c:pt>
                <c:pt idx="4621">
                  <c:v>2.0216874396154392</c:v>
                </c:pt>
                <c:pt idx="4622">
                  <c:v>2.0216874396154392</c:v>
                </c:pt>
                <c:pt idx="4623">
                  <c:v>2.037820641448846</c:v>
                </c:pt>
                <c:pt idx="4624">
                  <c:v>2.0258099562171021</c:v>
                </c:pt>
                <c:pt idx="4625">
                  <c:v>2.041353357130395</c:v>
                </c:pt>
                <c:pt idx="4626">
                  <c:v>2.0713981874811789</c:v>
                </c:pt>
                <c:pt idx="4627">
                  <c:v>2.0713981874811789</c:v>
                </c:pt>
                <c:pt idx="4628">
                  <c:v>2.0713981874811789</c:v>
                </c:pt>
                <c:pt idx="4629">
                  <c:v>2.0713981874811789</c:v>
                </c:pt>
                <c:pt idx="4630">
                  <c:v>2.0713981874811789</c:v>
                </c:pt>
                <c:pt idx="4631">
                  <c:v>2.0679848326466534</c:v>
                </c:pt>
                <c:pt idx="4632">
                  <c:v>2.0270160488575617</c:v>
                </c:pt>
                <c:pt idx="4633">
                  <c:v>2.0405872553673561</c:v>
                </c:pt>
                <c:pt idx="4634">
                  <c:v>2.02344679414121</c:v>
                </c:pt>
                <c:pt idx="4635">
                  <c:v>2.02344679414121</c:v>
                </c:pt>
                <c:pt idx="4636">
                  <c:v>2.02344679414121</c:v>
                </c:pt>
                <c:pt idx="4637">
                  <c:v>2.0295947912387926</c:v>
                </c:pt>
                <c:pt idx="4638">
                  <c:v>2.0433002787014884</c:v>
                </c:pt>
                <c:pt idx="4639">
                  <c:v>2.0527154744943839</c:v>
                </c:pt>
                <c:pt idx="4640">
                  <c:v>2.0391506623156799</c:v>
                </c:pt>
                <c:pt idx="4641">
                  <c:v>2.0292348817459813</c:v>
                </c:pt>
                <c:pt idx="4642">
                  <c:v>2.0292348817459813</c:v>
                </c:pt>
                <c:pt idx="4643">
                  <c:v>2.0292348817459813</c:v>
                </c:pt>
                <c:pt idx="4644">
                  <c:v>2.0155196505406718</c:v>
                </c:pt>
                <c:pt idx="4645">
                  <c:v>1.961051215851608</c:v>
                </c:pt>
                <c:pt idx="4646">
                  <c:v>1.9584943968912594</c:v>
                </c:pt>
                <c:pt idx="4647">
                  <c:v>1.9726995556548879</c:v>
                </c:pt>
                <c:pt idx="4648">
                  <c:v>1.9435928650226746</c:v>
                </c:pt>
                <c:pt idx="4649">
                  <c:v>1.9435928650226746</c:v>
                </c:pt>
                <c:pt idx="4650">
                  <c:v>1.9435928650226746</c:v>
                </c:pt>
                <c:pt idx="4651">
                  <c:v>1.9754436371686026</c:v>
                </c:pt>
                <c:pt idx="4652">
                  <c:v>1.9888044397363225</c:v>
                </c:pt>
                <c:pt idx="4653">
                  <c:v>1.9886074334403423</c:v>
                </c:pt>
                <c:pt idx="4654">
                  <c:v>1.9886074334403423</c:v>
                </c:pt>
                <c:pt idx="4655">
                  <c:v>1.9469489753693416</c:v>
                </c:pt>
                <c:pt idx="4656">
                  <c:v>1.9469489753693416</c:v>
                </c:pt>
                <c:pt idx="4657">
                  <c:v>1.9469489753693416</c:v>
                </c:pt>
                <c:pt idx="4658">
                  <c:v>1.9708582927927671</c:v>
                </c:pt>
                <c:pt idx="4659">
                  <c:v>1.9812439044516421</c:v>
                </c:pt>
                <c:pt idx="4660">
                  <c:v>1.9446290511512996</c:v>
                </c:pt>
                <c:pt idx="4661">
                  <c:v>1.9513972983646655</c:v>
                </c:pt>
                <c:pt idx="4662">
                  <c:v>1.9677335963331863</c:v>
                </c:pt>
                <c:pt idx="4663">
                  <c:v>1.9677335963331863</c:v>
                </c:pt>
                <c:pt idx="4664">
                  <c:v>1.9677335963331863</c:v>
                </c:pt>
                <c:pt idx="4665">
                  <c:v>1.9885087780463739</c:v>
                </c:pt>
                <c:pt idx="4666">
                  <c:v>2.0350853902018753</c:v>
                </c:pt>
                <c:pt idx="4667">
                  <c:v>2.039489561863479</c:v>
                </c:pt>
                <c:pt idx="4668">
                  <c:v>2.0106572184842455</c:v>
                </c:pt>
                <c:pt idx="4669">
                  <c:v>2.0213120010328369</c:v>
                </c:pt>
                <c:pt idx="4670">
                  <c:v>2.0213120010328369</c:v>
                </c:pt>
                <c:pt idx="4671">
                  <c:v>2.0213120010328369</c:v>
                </c:pt>
                <c:pt idx="4672">
                  <c:v>2.026793769729176</c:v>
                </c:pt>
                <c:pt idx="4673">
                  <c:v>2.0177086432173357</c:v>
                </c:pt>
                <c:pt idx="4674">
                  <c:v>2.0282291448130256</c:v>
                </c:pt>
                <c:pt idx="4675">
                  <c:v>2.0780604714936155</c:v>
                </c:pt>
                <c:pt idx="4676">
                  <c:v>2.05192592685068</c:v>
                </c:pt>
                <c:pt idx="4677">
                  <c:v>2.05192592685068</c:v>
                </c:pt>
                <c:pt idx="4678">
                  <c:v>2.05192592685068</c:v>
                </c:pt>
                <c:pt idx="4679">
                  <c:v>2.071172863433226</c:v>
                </c:pt>
                <c:pt idx="4680">
                  <c:v>2.0666429365935084</c:v>
                </c:pt>
                <c:pt idx="4681">
                  <c:v>2.0652596296342538</c:v>
                </c:pt>
                <c:pt idx="4682">
                  <c:v>2.0514905033526092</c:v>
                </c:pt>
                <c:pt idx="4683">
                  <c:v>2.0185965417630514</c:v>
                </c:pt>
                <c:pt idx="4684">
                  <c:v>2.0185965417630514</c:v>
                </c:pt>
                <c:pt idx="4685">
                  <c:v>2.0185965417630514</c:v>
                </c:pt>
                <c:pt idx="4686">
                  <c:v>2.0423125067939774</c:v>
                </c:pt>
                <c:pt idx="4687">
                  <c:v>2.0339146186283918</c:v>
                </c:pt>
                <c:pt idx="4688">
                  <c:v>1.9944500251053623</c:v>
                </c:pt>
                <c:pt idx="4689">
                  <c:v>1.9798490267980329</c:v>
                </c:pt>
                <c:pt idx="4690">
                  <c:v>2.008574797992424</c:v>
                </c:pt>
                <c:pt idx="4691">
                  <c:v>2.008574797992424</c:v>
                </c:pt>
                <c:pt idx="4692">
                  <c:v>2.008574797992424</c:v>
                </c:pt>
                <c:pt idx="4693">
                  <c:v>2.0318203229502596</c:v>
                </c:pt>
                <c:pt idx="4694">
                  <c:v>2.0224562818060883</c:v>
                </c:pt>
                <c:pt idx="4695">
                  <c:v>2.0349358846511394</c:v>
                </c:pt>
                <c:pt idx="4696">
                  <c:v>2.0555493811353229</c:v>
                </c:pt>
                <c:pt idx="4697">
                  <c:v>2.0704938463698013</c:v>
                </c:pt>
                <c:pt idx="4698">
                  <c:v>2.0704938463698013</c:v>
                </c:pt>
                <c:pt idx="4699">
                  <c:v>2.0704938463698013</c:v>
                </c:pt>
                <c:pt idx="4700">
                  <c:v>2.0704938463698013</c:v>
                </c:pt>
                <c:pt idx="4701">
                  <c:v>2.0296127562642372</c:v>
                </c:pt>
                <c:pt idx="4702">
                  <c:v>2.0141637478575185</c:v>
                </c:pt>
                <c:pt idx="4703">
                  <c:v>2.0276971973646831</c:v>
                </c:pt>
                <c:pt idx="4704">
                  <c:v>2.0177457912360524</c:v>
                </c:pt>
                <c:pt idx="4705">
                  <c:v>2.0177457912360524</c:v>
                </c:pt>
                <c:pt idx="4706">
                  <c:v>2.0177457912360524</c:v>
                </c:pt>
                <c:pt idx="4707">
                  <c:v>2.0083732243170931</c:v>
                </c:pt>
                <c:pt idx="4708">
                  <c:v>2.038857436561385</c:v>
                </c:pt>
                <c:pt idx="4709">
                  <c:v>2.0355908468499857</c:v>
                </c:pt>
                <c:pt idx="4710">
                  <c:v>2.0354794027938357</c:v>
                </c:pt>
                <c:pt idx="4711">
                  <c:v>2.0458482673950931</c:v>
                </c:pt>
                <c:pt idx="4712">
                  <c:v>2.0458482673950931</c:v>
                </c:pt>
                <c:pt idx="4713">
                  <c:v>2.0458482673950931</c:v>
                </c:pt>
                <c:pt idx="4714">
                  <c:v>2.0215120522483838</c:v>
                </c:pt>
                <c:pt idx="4715">
                  <c:v>2.062574010576224</c:v>
                </c:pt>
                <c:pt idx="4716">
                  <c:v>2.0408345028361907</c:v>
                </c:pt>
                <c:pt idx="4717">
                  <c:v>2.0359845549499891</c:v>
                </c:pt>
                <c:pt idx="4718">
                  <c:v>2.0390657090597628</c:v>
                </c:pt>
                <c:pt idx="4719">
                  <c:v>2.0390657090597628</c:v>
                </c:pt>
                <c:pt idx="4720">
                  <c:v>2.0390657090597628</c:v>
                </c:pt>
                <c:pt idx="4721">
                  <c:v>2.0326059121985267</c:v>
                </c:pt>
                <c:pt idx="4722">
                  <c:v>2.0198604878752828</c:v>
                </c:pt>
                <c:pt idx="4723">
                  <c:v>2.028395092929423</c:v>
                </c:pt>
                <c:pt idx="4724">
                  <c:v>2.0643766029598449</c:v>
                </c:pt>
                <c:pt idx="4725">
                  <c:v>2.0606587561686265</c:v>
                </c:pt>
                <c:pt idx="4726">
                  <c:v>2.0606587561686265</c:v>
                </c:pt>
                <c:pt idx="4727">
                  <c:v>2.0606587561686265</c:v>
                </c:pt>
                <c:pt idx="4728">
                  <c:v>2.0375593873500035</c:v>
                </c:pt>
                <c:pt idx="4729">
                  <c:v>2.0635971035507112</c:v>
                </c:pt>
                <c:pt idx="4730">
                  <c:v>2.0585486269087463</c:v>
                </c:pt>
                <c:pt idx="4731">
                  <c:v>2.0870460291356179</c:v>
                </c:pt>
                <c:pt idx="4732">
                  <c:v>2.114295014340049</c:v>
                </c:pt>
                <c:pt idx="4733">
                  <c:v>2.114295014340049</c:v>
                </c:pt>
                <c:pt idx="4734">
                  <c:v>2.114295014340049</c:v>
                </c:pt>
                <c:pt idx="4735">
                  <c:v>2.1371227763333023</c:v>
                </c:pt>
                <c:pt idx="4736">
                  <c:v>2.1300829222945663</c:v>
                </c:pt>
                <c:pt idx="4737">
                  <c:v>2.1530020318748275</c:v>
                </c:pt>
                <c:pt idx="4738">
                  <c:v>2.1446406827440452</c:v>
                </c:pt>
                <c:pt idx="4739">
                  <c:v>2.1192338738776053</c:v>
                </c:pt>
                <c:pt idx="4740">
                  <c:v>2.1192338738776053</c:v>
                </c:pt>
                <c:pt idx="4741">
                  <c:v>2.1192338738776053</c:v>
                </c:pt>
                <c:pt idx="4742">
                  <c:v>2.1036408407753706</c:v>
                </c:pt>
                <c:pt idx="4743">
                  <c:v>2.1190542236231562</c:v>
                </c:pt>
                <c:pt idx="4744">
                  <c:v>2.1161524152758746</c:v>
                </c:pt>
                <c:pt idx="4745">
                  <c:v>2.0760416898207432</c:v>
                </c:pt>
                <c:pt idx="4746">
                  <c:v>2.0995423790382866</c:v>
                </c:pt>
                <c:pt idx="4747">
                  <c:v>2.0995423790382866</c:v>
                </c:pt>
                <c:pt idx="4748">
                  <c:v>2.0995423790382866</c:v>
                </c:pt>
                <c:pt idx="4749">
                  <c:v>2.1262980872728763</c:v>
                </c:pt>
                <c:pt idx="4750">
                  <c:v>2.1120295941822551</c:v>
                </c:pt>
                <c:pt idx="4751">
                  <c:v>2.1664788458780468</c:v>
                </c:pt>
              </c:numCache>
            </c:numRef>
          </c:val>
          <c:smooth val="0"/>
          <c:extLst>
            <c:ext xmlns:c16="http://schemas.microsoft.com/office/drawing/2014/chart" uri="{C3380CC4-5D6E-409C-BE32-E72D297353CC}">
              <c16:uniqueId val="{00000001-D5C0-4958-9AD9-1216F4E055A4}"/>
            </c:ext>
          </c:extLst>
        </c:ser>
        <c:dLbls>
          <c:showLegendKey val="0"/>
          <c:showVal val="0"/>
          <c:showCatName val="0"/>
          <c:showSerName val="0"/>
          <c:showPercent val="0"/>
          <c:showBubbleSize val="0"/>
        </c:dLbls>
        <c:smooth val="0"/>
        <c:axId val="983032111"/>
        <c:axId val="502408079"/>
      </c:lineChart>
      <c:dateAx>
        <c:axId val="98303211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408079"/>
        <c:crosses val="autoZero"/>
        <c:auto val="1"/>
        <c:lblOffset val="100"/>
        <c:baseTimeUnit val="days"/>
        <c:majorUnit val="12"/>
        <c:majorTimeUnit val="months"/>
      </c:dateAx>
      <c:valAx>
        <c:axId val="502408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Total Return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0321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4DA83-1E9F-4DCF-9E0B-6CFFC9456258}" type="datetimeFigureOut">
              <a:rPr lang="en-AU" smtClean="0"/>
              <a:t>29/08/2024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E8F0C-8082-4D01-B564-0C19A9D33A12}" type="slidenum">
              <a:rPr lang="en-AU" smtClean="0"/>
              <a:t>‹#›</a:t>
            </a:fld>
            <a:endParaRPr lang="en-AU"/>
          </a:p>
        </p:txBody>
      </p:sp>
    </p:spTree>
    <p:extLst>
      <p:ext uri="{BB962C8B-B14F-4D97-AF65-F5344CB8AC3E}">
        <p14:creationId xmlns:p14="http://schemas.microsoft.com/office/powerpoint/2010/main" val="414990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D84E02A-5408-448E-8655-410C3A61B721}" type="slidenum">
              <a:rPr lang="en-AU" smtClean="0"/>
              <a:t>2</a:t>
            </a:fld>
            <a:endParaRPr lang="en-AU"/>
          </a:p>
        </p:txBody>
      </p:sp>
    </p:spTree>
    <p:extLst>
      <p:ext uri="{BB962C8B-B14F-4D97-AF65-F5344CB8AC3E}">
        <p14:creationId xmlns:p14="http://schemas.microsoft.com/office/powerpoint/2010/main" val="297009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12</a:t>
            </a:fld>
            <a:endParaRPr lang="en-AU"/>
          </a:p>
        </p:txBody>
      </p:sp>
    </p:spTree>
    <p:extLst>
      <p:ext uri="{BB962C8B-B14F-4D97-AF65-F5344CB8AC3E}">
        <p14:creationId xmlns:p14="http://schemas.microsoft.com/office/powerpoint/2010/main" val="1801533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13</a:t>
            </a:fld>
            <a:endParaRPr lang="en-AU"/>
          </a:p>
        </p:txBody>
      </p:sp>
    </p:spTree>
    <p:extLst>
      <p:ext uri="{BB962C8B-B14F-4D97-AF65-F5344CB8AC3E}">
        <p14:creationId xmlns:p14="http://schemas.microsoft.com/office/powerpoint/2010/main" val="237862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14</a:t>
            </a:fld>
            <a:endParaRPr lang="en-AU"/>
          </a:p>
        </p:txBody>
      </p:sp>
    </p:spTree>
    <p:extLst>
      <p:ext uri="{BB962C8B-B14F-4D97-AF65-F5344CB8AC3E}">
        <p14:creationId xmlns:p14="http://schemas.microsoft.com/office/powerpoint/2010/main" val="348094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15</a:t>
            </a:fld>
            <a:endParaRPr lang="en-AU"/>
          </a:p>
        </p:txBody>
      </p:sp>
    </p:spTree>
    <p:extLst>
      <p:ext uri="{BB962C8B-B14F-4D97-AF65-F5344CB8AC3E}">
        <p14:creationId xmlns:p14="http://schemas.microsoft.com/office/powerpoint/2010/main" val="377801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16</a:t>
            </a:fld>
            <a:endParaRPr lang="en-AU"/>
          </a:p>
        </p:txBody>
      </p:sp>
    </p:spTree>
    <p:extLst>
      <p:ext uri="{BB962C8B-B14F-4D97-AF65-F5344CB8AC3E}">
        <p14:creationId xmlns:p14="http://schemas.microsoft.com/office/powerpoint/2010/main" val="187488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17</a:t>
            </a:fld>
            <a:endParaRPr lang="en-AU"/>
          </a:p>
        </p:txBody>
      </p:sp>
    </p:spTree>
    <p:extLst>
      <p:ext uri="{BB962C8B-B14F-4D97-AF65-F5344CB8AC3E}">
        <p14:creationId xmlns:p14="http://schemas.microsoft.com/office/powerpoint/2010/main" val="128691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D6F01-7066-E21E-28CC-4057A7ABA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D2498-A6AF-4D0D-D8DC-80926F90E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57E26-3F5E-2956-E516-E29903B7F85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36B83BE-327E-81ED-803C-2E1484F0D821}"/>
              </a:ext>
            </a:extLst>
          </p:cNvPr>
          <p:cNvSpPr>
            <a:spLocks noGrp="1"/>
          </p:cNvSpPr>
          <p:nvPr>
            <p:ph type="sldNum" sz="quarter" idx="5"/>
          </p:nvPr>
        </p:nvSpPr>
        <p:spPr/>
        <p:txBody>
          <a:bodyPr/>
          <a:lstStyle/>
          <a:p>
            <a:fld id="{1D84E02A-5408-448E-8655-410C3A61B721}" type="slidenum">
              <a:rPr lang="en-AU" smtClean="0"/>
              <a:t>18</a:t>
            </a:fld>
            <a:endParaRPr lang="en-AU"/>
          </a:p>
        </p:txBody>
      </p:sp>
    </p:spTree>
    <p:extLst>
      <p:ext uri="{BB962C8B-B14F-4D97-AF65-F5344CB8AC3E}">
        <p14:creationId xmlns:p14="http://schemas.microsoft.com/office/powerpoint/2010/main" val="260791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19</a:t>
            </a:fld>
            <a:endParaRPr lang="en-AU"/>
          </a:p>
        </p:txBody>
      </p:sp>
    </p:spTree>
    <p:extLst>
      <p:ext uri="{BB962C8B-B14F-4D97-AF65-F5344CB8AC3E}">
        <p14:creationId xmlns:p14="http://schemas.microsoft.com/office/powerpoint/2010/main" val="140368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D84E02A-5408-448E-8655-410C3A61B721}" type="slidenum">
              <a:rPr lang="en-AU" smtClean="0"/>
              <a:t>20</a:t>
            </a:fld>
            <a:endParaRPr lang="en-AU"/>
          </a:p>
        </p:txBody>
      </p:sp>
    </p:spTree>
    <p:extLst>
      <p:ext uri="{BB962C8B-B14F-4D97-AF65-F5344CB8AC3E}">
        <p14:creationId xmlns:p14="http://schemas.microsoft.com/office/powerpoint/2010/main" val="222449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21</a:t>
            </a:fld>
            <a:endParaRPr lang="en-AU"/>
          </a:p>
        </p:txBody>
      </p:sp>
    </p:spTree>
    <p:extLst>
      <p:ext uri="{BB962C8B-B14F-4D97-AF65-F5344CB8AC3E}">
        <p14:creationId xmlns:p14="http://schemas.microsoft.com/office/powerpoint/2010/main" val="28964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D84E02A-5408-448E-8655-410C3A61B721}" type="slidenum">
              <a:rPr lang="en-AU" smtClean="0"/>
              <a:t>3</a:t>
            </a:fld>
            <a:endParaRPr lang="en-AU"/>
          </a:p>
        </p:txBody>
      </p:sp>
    </p:spTree>
    <p:extLst>
      <p:ext uri="{BB962C8B-B14F-4D97-AF65-F5344CB8AC3E}">
        <p14:creationId xmlns:p14="http://schemas.microsoft.com/office/powerpoint/2010/main" val="3322249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6AA6B-914F-E455-EB2F-63627EA05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A888F-4459-5496-1EEF-5827B2E7D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399BB-216A-E511-F140-913826FA23A5}"/>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60218F52-3C95-E11C-D03D-CA24D0180B7A}"/>
              </a:ext>
            </a:extLst>
          </p:cNvPr>
          <p:cNvSpPr>
            <a:spLocks noGrp="1"/>
          </p:cNvSpPr>
          <p:nvPr>
            <p:ph type="sldNum" sz="quarter" idx="5"/>
          </p:nvPr>
        </p:nvSpPr>
        <p:spPr/>
        <p:txBody>
          <a:bodyPr/>
          <a:lstStyle/>
          <a:p>
            <a:fld id="{1D84E02A-5408-448E-8655-410C3A61B721}" type="slidenum">
              <a:rPr lang="en-AU" smtClean="0"/>
              <a:t>22</a:t>
            </a:fld>
            <a:endParaRPr lang="en-AU"/>
          </a:p>
        </p:txBody>
      </p:sp>
    </p:spTree>
    <p:extLst>
      <p:ext uri="{BB962C8B-B14F-4D97-AF65-F5344CB8AC3E}">
        <p14:creationId xmlns:p14="http://schemas.microsoft.com/office/powerpoint/2010/main" val="153361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8F133-262C-624D-840E-5BA6043A68AB}" type="slidenum">
              <a:rPr lang="en-US" smtClean="0"/>
              <a:t>24</a:t>
            </a:fld>
            <a:endParaRPr lang="en-US"/>
          </a:p>
        </p:txBody>
      </p:sp>
    </p:spTree>
    <p:extLst>
      <p:ext uri="{BB962C8B-B14F-4D97-AF65-F5344CB8AC3E}">
        <p14:creationId xmlns:p14="http://schemas.microsoft.com/office/powerpoint/2010/main" val="185799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8F133-262C-624D-840E-5BA6043A68AB}" type="slidenum">
              <a:rPr lang="en-US" smtClean="0"/>
              <a:t>5</a:t>
            </a:fld>
            <a:endParaRPr lang="en-US"/>
          </a:p>
        </p:txBody>
      </p:sp>
    </p:spTree>
    <p:extLst>
      <p:ext uri="{BB962C8B-B14F-4D97-AF65-F5344CB8AC3E}">
        <p14:creationId xmlns:p14="http://schemas.microsoft.com/office/powerpoint/2010/main" val="138629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7</a:t>
            </a:fld>
            <a:endParaRPr lang="en-AU"/>
          </a:p>
        </p:txBody>
      </p:sp>
    </p:spTree>
    <p:extLst>
      <p:ext uri="{BB962C8B-B14F-4D97-AF65-F5344CB8AC3E}">
        <p14:creationId xmlns:p14="http://schemas.microsoft.com/office/powerpoint/2010/main" val="268170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8</a:t>
            </a:fld>
            <a:endParaRPr lang="en-AU"/>
          </a:p>
        </p:txBody>
      </p:sp>
    </p:spTree>
    <p:extLst>
      <p:ext uri="{BB962C8B-B14F-4D97-AF65-F5344CB8AC3E}">
        <p14:creationId xmlns:p14="http://schemas.microsoft.com/office/powerpoint/2010/main" val="260537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9</a:t>
            </a:fld>
            <a:endParaRPr lang="en-AU"/>
          </a:p>
        </p:txBody>
      </p:sp>
    </p:spTree>
    <p:extLst>
      <p:ext uri="{BB962C8B-B14F-4D97-AF65-F5344CB8AC3E}">
        <p14:creationId xmlns:p14="http://schemas.microsoft.com/office/powerpoint/2010/main" val="350208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10</a:t>
            </a:fld>
            <a:endParaRPr lang="en-AU"/>
          </a:p>
        </p:txBody>
      </p:sp>
    </p:spTree>
    <p:extLst>
      <p:ext uri="{BB962C8B-B14F-4D97-AF65-F5344CB8AC3E}">
        <p14:creationId xmlns:p14="http://schemas.microsoft.com/office/powerpoint/2010/main" val="272143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DB3E8F0C-8082-4D01-B564-0C19A9D33A12}" type="slidenum">
              <a:rPr lang="en-AU" smtClean="0"/>
              <a:t>11</a:t>
            </a:fld>
            <a:endParaRPr lang="en-AU"/>
          </a:p>
        </p:txBody>
      </p:sp>
    </p:spTree>
    <p:extLst>
      <p:ext uri="{BB962C8B-B14F-4D97-AF65-F5344CB8AC3E}">
        <p14:creationId xmlns:p14="http://schemas.microsoft.com/office/powerpoint/2010/main" val="259043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font, text, graphics, logo&#10;&#10;Description automatically generated">
            <a:extLst>
              <a:ext uri="{FF2B5EF4-FFF2-40B4-BE49-F238E27FC236}">
                <a16:creationId xmlns:a16="http://schemas.microsoft.com/office/drawing/2014/main" id="{09D2B720-4932-A3F2-013A-699C04FF3C23}"/>
              </a:ext>
            </a:extLst>
          </p:cNvPr>
          <p:cNvPicPr>
            <a:picLocks noChangeAspect="1"/>
          </p:cNvPicPr>
          <p:nvPr/>
        </p:nvPicPr>
        <p:blipFill rotWithShape="1">
          <a:blip r:embed="rId3"/>
          <a:srcRect l="12480" t="30071" r="8157" b="23761"/>
          <a:stretch/>
        </p:blipFill>
        <p:spPr>
          <a:xfrm>
            <a:off x="381000" y="1815146"/>
            <a:ext cx="2183092" cy="678731"/>
          </a:xfrm>
          <a:prstGeom prst="rect">
            <a:avLst/>
          </a:prstGeom>
        </p:spPr>
      </p:pic>
      <p:sp>
        <p:nvSpPr>
          <p:cNvPr id="12" name="Text Placeholder 11"/>
          <p:cNvSpPr>
            <a:spLocks noGrp="1"/>
          </p:cNvSpPr>
          <p:nvPr>
            <p:ph type="body" sz="quarter" idx="12" hasCustomPrompt="1"/>
          </p:nvPr>
        </p:nvSpPr>
        <p:spPr>
          <a:xfrm>
            <a:off x="381000" y="2760095"/>
            <a:ext cx="11430000" cy="821305"/>
          </a:xfrm>
          <a:prstGeom prst="rect">
            <a:avLst/>
          </a:prstGeom>
        </p:spPr>
        <p:txBody>
          <a:bodyPr vert="horz" lIns="0" tIns="0" rIns="0" bIns="0" anchor="t" anchorCtr="0"/>
          <a:lstStyle>
            <a:lvl1pPr marL="0" indent="0">
              <a:lnSpc>
                <a:spcPct val="100000"/>
              </a:lnSpc>
              <a:spcBef>
                <a:spcPts val="0"/>
              </a:spcBef>
              <a:buFontTx/>
              <a:buNone/>
              <a:defRPr sz="4400" b="1" i="0" baseline="0">
                <a:solidFill>
                  <a:schemeClr val="bg1"/>
                </a:solidFill>
                <a:latin typeface="Helvetica"/>
              </a:defRPr>
            </a:lvl1pPr>
          </a:lstStyle>
          <a:p>
            <a:pPr lvl="0"/>
            <a:r>
              <a:rPr lang="en-US" dirty="0"/>
              <a:t>Presentation Title</a:t>
            </a:r>
          </a:p>
        </p:txBody>
      </p:sp>
      <p:cxnSp>
        <p:nvCxnSpPr>
          <p:cNvPr id="8" name="Straight Connector 7"/>
          <p:cNvCxnSpPr>
            <a:cxnSpLocks/>
          </p:cNvCxnSpPr>
          <p:nvPr/>
        </p:nvCxnSpPr>
        <p:spPr>
          <a:xfrm>
            <a:off x="381000" y="3505200"/>
            <a:ext cx="228600" cy="0"/>
          </a:xfrm>
          <a:prstGeom prst="line">
            <a:avLst/>
          </a:prstGeom>
          <a:ln w="76200" cmpd="sng">
            <a:solidFill>
              <a:srgbClr val="FF5400"/>
            </a:solidFill>
          </a:ln>
          <a:effectLst/>
        </p:spPr>
        <p:style>
          <a:lnRef idx="2">
            <a:schemeClr val="accent1"/>
          </a:lnRef>
          <a:fillRef idx="0">
            <a:schemeClr val="accent1"/>
          </a:fillRef>
          <a:effectRef idx="1">
            <a:schemeClr val="accent1"/>
          </a:effectRef>
          <a:fontRef idx="minor">
            <a:schemeClr val="tx1"/>
          </a:fontRef>
        </p:style>
      </p:cxnSp>
      <p:sp>
        <p:nvSpPr>
          <p:cNvPr id="6" name="Text Placeholder 13">
            <a:extLst>
              <a:ext uri="{FF2B5EF4-FFF2-40B4-BE49-F238E27FC236}">
                <a16:creationId xmlns:a16="http://schemas.microsoft.com/office/drawing/2014/main" id="{313B0FF6-6ED5-8917-D24F-09E5B504AFD9}"/>
              </a:ext>
            </a:extLst>
          </p:cNvPr>
          <p:cNvSpPr>
            <a:spLocks noGrp="1"/>
          </p:cNvSpPr>
          <p:nvPr>
            <p:ph type="body" sz="quarter" idx="14" hasCustomPrompt="1"/>
          </p:nvPr>
        </p:nvSpPr>
        <p:spPr>
          <a:xfrm>
            <a:off x="381000" y="5592668"/>
            <a:ext cx="3655484" cy="256032"/>
          </a:xfrm>
          <a:prstGeom prst="rect">
            <a:avLst/>
          </a:prstGeom>
        </p:spPr>
        <p:txBody>
          <a:bodyPr vert="horz" lIns="0"/>
          <a:lstStyle>
            <a:lvl1pPr marL="0" indent="0">
              <a:buFontTx/>
              <a:buNone/>
              <a:defRPr sz="1200" baseline="0">
                <a:solidFill>
                  <a:srgbClr val="FF5400"/>
                </a:solidFill>
                <a:latin typeface="Helvetica"/>
              </a:defRPr>
            </a:lvl1pPr>
            <a:lvl2pPr marL="457178" indent="0">
              <a:buFontTx/>
              <a:buNone/>
              <a:defRPr sz="1200">
                <a:solidFill>
                  <a:srgbClr val="25B0E4"/>
                </a:solidFill>
                <a:latin typeface="Helvetica"/>
              </a:defRPr>
            </a:lvl2pPr>
            <a:lvl3pPr marL="914354" indent="0">
              <a:buFontTx/>
              <a:buNone/>
              <a:defRPr sz="1200">
                <a:solidFill>
                  <a:srgbClr val="25B0E4"/>
                </a:solidFill>
                <a:latin typeface="Helvetica"/>
              </a:defRPr>
            </a:lvl3pPr>
            <a:lvl4pPr marL="1371532" indent="0">
              <a:buFontTx/>
              <a:buNone/>
              <a:defRPr sz="1200">
                <a:solidFill>
                  <a:srgbClr val="25B0E4"/>
                </a:solidFill>
                <a:latin typeface="Helvetica"/>
              </a:defRPr>
            </a:lvl4pPr>
            <a:lvl5pPr marL="1828709" indent="0">
              <a:buFontTx/>
              <a:buNone/>
              <a:defRPr sz="1200">
                <a:solidFill>
                  <a:srgbClr val="25B0E4"/>
                </a:solidFill>
                <a:latin typeface="Helvetica"/>
              </a:defRPr>
            </a:lvl5pPr>
          </a:lstStyle>
          <a:p>
            <a:pPr lvl="0"/>
            <a:r>
              <a:rPr lang="en-US" dirty="0"/>
              <a:t>Presented to Company Name</a:t>
            </a:r>
          </a:p>
        </p:txBody>
      </p:sp>
      <p:sp>
        <p:nvSpPr>
          <p:cNvPr id="10" name="Text Placeholder 13">
            <a:extLst>
              <a:ext uri="{FF2B5EF4-FFF2-40B4-BE49-F238E27FC236}">
                <a16:creationId xmlns:a16="http://schemas.microsoft.com/office/drawing/2014/main" id="{1CC6C4E3-5474-1B6B-744E-130C00C3549A}"/>
              </a:ext>
            </a:extLst>
          </p:cNvPr>
          <p:cNvSpPr>
            <a:spLocks noGrp="1"/>
          </p:cNvSpPr>
          <p:nvPr>
            <p:ph type="body" sz="quarter" idx="15" hasCustomPrompt="1"/>
          </p:nvPr>
        </p:nvSpPr>
        <p:spPr>
          <a:xfrm>
            <a:off x="381000" y="5873431"/>
            <a:ext cx="3655484" cy="256032"/>
          </a:xfrm>
          <a:prstGeom prst="rect">
            <a:avLst/>
          </a:prstGeom>
        </p:spPr>
        <p:txBody>
          <a:bodyPr vert="horz" lIns="0"/>
          <a:lstStyle>
            <a:lvl1pPr marL="0" indent="0">
              <a:buFontTx/>
              <a:buNone/>
              <a:defRPr sz="1200" baseline="0">
                <a:solidFill>
                  <a:schemeClr val="bg1"/>
                </a:solidFill>
                <a:latin typeface="Helvetica"/>
              </a:defRPr>
            </a:lvl1pPr>
            <a:lvl2pPr marL="457178" indent="0">
              <a:buFontTx/>
              <a:buNone/>
              <a:defRPr sz="1200">
                <a:solidFill>
                  <a:srgbClr val="25B0E4"/>
                </a:solidFill>
                <a:latin typeface="Helvetica"/>
              </a:defRPr>
            </a:lvl2pPr>
            <a:lvl3pPr marL="914354" indent="0">
              <a:buFontTx/>
              <a:buNone/>
              <a:defRPr sz="1200">
                <a:solidFill>
                  <a:srgbClr val="25B0E4"/>
                </a:solidFill>
                <a:latin typeface="Helvetica"/>
              </a:defRPr>
            </a:lvl3pPr>
            <a:lvl4pPr marL="1371532" indent="0">
              <a:buFontTx/>
              <a:buNone/>
              <a:defRPr sz="1200">
                <a:solidFill>
                  <a:srgbClr val="25B0E4"/>
                </a:solidFill>
                <a:latin typeface="Helvetica"/>
              </a:defRPr>
            </a:lvl4pPr>
            <a:lvl5pPr marL="1828709" indent="0">
              <a:buFontTx/>
              <a:buNone/>
              <a:defRPr sz="1200">
                <a:solidFill>
                  <a:srgbClr val="25B0E4"/>
                </a:solidFill>
                <a:latin typeface="Helvetica"/>
              </a:defRPr>
            </a:lvl5pPr>
          </a:lstStyle>
          <a:p>
            <a:pPr lvl="0"/>
            <a:r>
              <a:rPr lang="en-US" dirty="0"/>
              <a:t>Month, Day, Year</a:t>
            </a:r>
          </a:p>
        </p:txBody>
      </p:sp>
      <p:sp>
        <p:nvSpPr>
          <p:cNvPr id="13" name="Text Placeholder 11">
            <a:extLst>
              <a:ext uri="{FF2B5EF4-FFF2-40B4-BE49-F238E27FC236}">
                <a16:creationId xmlns:a16="http://schemas.microsoft.com/office/drawing/2014/main" id="{1025BC45-8FD7-D1AF-BA98-B231F45F8382}"/>
              </a:ext>
            </a:extLst>
          </p:cNvPr>
          <p:cNvSpPr>
            <a:spLocks noGrp="1"/>
          </p:cNvSpPr>
          <p:nvPr>
            <p:ph type="body" sz="quarter" idx="16" hasCustomPrompt="1"/>
          </p:nvPr>
        </p:nvSpPr>
        <p:spPr>
          <a:xfrm>
            <a:off x="381000" y="3674778"/>
            <a:ext cx="11430000" cy="345680"/>
          </a:xfrm>
          <a:prstGeom prst="rect">
            <a:avLst/>
          </a:prstGeom>
        </p:spPr>
        <p:txBody>
          <a:bodyPr vert="horz" wrap="none" lIns="0" tIns="0" rIns="0" bIns="0" anchor="ctr"/>
          <a:lstStyle>
            <a:lvl1pPr marL="0" indent="0">
              <a:lnSpc>
                <a:spcPct val="100000"/>
              </a:lnSpc>
              <a:spcBef>
                <a:spcPts val="0"/>
              </a:spcBef>
              <a:buFontTx/>
              <a:buNone/>
              <a:defRPr sz="2400" b="0" i="0" baseline="0">
                <a:solidFill>
                  <a:schemeClr val="bg1"/>
                </a:solidFill>
                <a:latin typeface="Helvetica" pitchFamily="2" charset="0"/>
              </a:defRPr>
            </a:lvl1pPr>
          </a:lstStyle>
          <a:p>
            <a:pPr lvl="0"/>
            <a:r>
              <a:rPr lang="en-US" dirty="0"/>
              <a:t>Subtitle of Presentation</a:t>
            </a:r>
          </a:p>
        </p:txBody>
      </p:sp>
      <p:sp>
        <p:nvSpPr>
          <p:cNvPr id="9" name="TextBox 8">
            <a:extLst>
              <a:ext uri="{FF2B5EF4-FFF2-40B4-BE49-F238E27FC236}">
                <a16:creationId xmlns:a16="http://schemas.microsoft.com/office/drawing/2014/main" id="{C7ACE34E-4E9E-C1DD-FBF0-E19A07A2F6E8}"/>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3433524997"/>
      </p:ext>
    </p:extLst>
  </p:cSld>
  <p:clrMapOvr>
    <a:masterClrMapping/>
  </p:clrMapOvr>
  <p:extLst>
    <p:ext uri="{DCECCB84-F9BA-43D5-87BE-67443E8EF086}">
      <p15:sldGuideLst xmlns:p15="http://schemas.microsoft.com/office/powerpoint/2012/main">
        <p15:guide id="1" orient="horz" pos="192">
          <p15:clr>
            <a:srgbClr val="FBAE40"/>
          </p15:clr>
        </p15:guide>
        <p15:guide id="2" pos="240">
          <p15:clr>
            <a:srgbClr val="FBAE40"/>
          </p15:clr>
        </p15:guide>
        <p15:guide id="3" pos="7440">
          <p15:clr>
            <a:srgbClr val="FBAE40"/>
          </p15:clr>
        </p15:guide>
        <p15:guide id="4" orient="horz" pos="39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4">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679B51E8-F164-4A9B-001D-A78B0F6CF826}"/>
              </a:ext>
            </a:extLst>
          </p:cNvPr>
          <p:cNvSpPr>
            <a:spLocks noGrp="1"/>
          </p:cNvSpPr>
          <p:nvPr>
            <p:ph sz="quarter" idx="25" hasCustomPrompt="1"/>
          </p:nvPr>
        </p:nvSpPr>
        <p:spPr>
          <a:xfrm>
            <a:off x="381000" y="1828800"/>
            <a:ext cx="5600700" cy="3924300"/>
          </a:xfrm>
          <a:prstGeom prst="rect">
            <a:avLst/>
          </a:prstGeom>
        </p:spPr>
        <p:txBody>
          <a:bodyPr lIns="0" tIns="0" rIns="0" bIns="0"/>
          <a:lstStyle>
            <a:lvl1pPr marL="0" indent="0">
              <a:buNone/>
              <a:defRPr sz="1400">
                <a:solidFill>
                  <a:schemeClr val="accent4"/>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Dark Gray, Accent 4. Text Size: 14pt (default) to 11pt.</a:t>
            </a:r>
          </a:p>
        </p:txBody>
      </p:sp>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 name="Text Placeholder 5" descr="Hello &#10;- asldkfj&#10;">
            <a:extLst>
              <a:ext uri="{FF2B5EF4-FFF2-40B4-BE49-F238E27FC236}">
                <a16:creationId xmlns:a16="http://schemas.microsoft.com/office/drawing/2014/main" id="{58B59B58-0F76-2DE4-223F-458CF4537F16}"/>
              </a:ext>
            </a:extLst>
          </p:cNvPr>
          <p:cNvSpPr>
            <a:spLocks noGrp="1"/>
          </p:cNvSpPr>
          <p:nvPr>
            <p:ph type="body" sz="quarter" idx="26" hasCustomPrompt="1"/>
          </p:nvPr>
        </p:nvSpPr>
        <p:spPr>
          <a:xfrm>
            <a:off x="6210300" y="2237750"/>
            <a:ext cx="5600702" cy="3515351"/>
          </a:xfrm>
          <a:prstGeom prst="rect">
            <a:avLst/>
          </a:prstGeom>
          <a:ln w="9525">
            <a:solidFill>
              <a:schemeClr val="accent5"/>
            </a:solidFill>
          </a:ln>
        </p:spPr>
        <p:txBody>
          <a:bodyPr lIns="91440" tIns="45720" rIns="91440" bIns="45720">
            <a:normAutofit/>
          </a:bodyPr>
          <a:lstStyle>
            <a:lvl1pPr marL="0" indent="0">
              <a:spcBef>
                <a:spcPts val="0"/>
              </a:spcBef>
              <a:spcAft>
                <a:spcPts val="600"/>
              </a:spcAft>
              <a:buClr>
                <a:schemeClr val="accent1"/>
              </a:buClr>
              <a:buFontTx/>
              <a:buNone/>
              <a:defRPr sz="1400" spc="40" baseline="0">
                <a:solidFill>
                  <a:schemeClr val="accent4"/>
                </a:solidFill>
              </a:defRPr>
            </a:lvl1pPr>
            <a:lvl2pPr marL="171450" indent="0">
              <a:spcBef>
                <a:spcPts val="0"/>
              </a:spcBef>
              <a:spcAft>
                <a:spcPts val="600"/>
              </a:spcAft>
              <a:buClr>
                <a:schemeClr val="accent1"/>
              </a:buClr>
              <a:buFont typeface="Wingdings" panose="05000000000000000000" pitchFamily="2" charset="2"/>
              <a:buNone/>
              <a:defRPr sz="1600" spc="40" baseline="0">
                <a:solidFill>
                  <a:schemeClr val="accent4"/>
                </a:solidFill>
              </a:defRPr>
            </a:lvl2pPr>
            <a:lvl3pPr>
              <a:spcBef>
                <a:spcPts val="0"/>
              </a:spcBef>
              <a:spcAft>
                <a:spcPts val="600"/>
              </a:spcAft>
              <a:buClr>
                <a:schemeClr val="accent1"/>
              </a:buClr>
              <a:defRPr sz="1200" spc="40" baseline="0">
                <a:solidFill>
                  <a:schemeClr val="accent4"/>
                </a:solidFill>
              </a:defRPr>
            </a:lvl3pPr>
            <a:lvl4pPr>
              <a:spcBef>
                <a:spcPts val="0"/>
              </a:spcBef>
              <a:spcAft>
                <a:spcPts val="600"/>
              </a:spcAft>
              <a:buClr>
                <a:schemeClr val="accent1"/>
              </a:buClr>
              <a:defRPr sz="1200" spc="40" baseline="0">
                <a:solidFill>
                  <a:schemeClr val="accent4"/>
                </a:solidFill>
              </a:defRPr>
            </a:lvl4pPr>
            <a:lvl5pPr>
              <a:spcBef>
                <a:spcPts val="0"/>
              </a:spcBef>
              <a:spcAft>
                <a:spcPts val="600"/>
              </a:spcAft>
              <a:buClr>
                <a:schemeClr val="accent1"/>
              </a:buClr>
              <a:defRPr sz="1100" spc="40" baseline="0">
                <a:solidFill>
                  <a:schemeClr val="accent4"/>
                </a:solidFill>
              </a:defRPr>
            </a:lvl5pPr>
            <a:lvl6pPr>
              <a:spcBef>
                <a:spcPts val="0"/>
              </a:spcBef>
              <a:defRPr/>
            </a:lvl6pPr>
          </a:lstStyle>
          <a:p>
            <a:pPr lvl="0"/>
            <a:r>
              <a:rPr lang="en-US" dirty="0"/>
              <a:t>Text. Helvetica in Dark Gray, Accent 4. Text Size: 14pt (default) to 11pt. </a:t>
            </a:r>
          </a:p>
        </p:txBody>
      </p:sp>
      <p:sp>
        <p:nvSpPr>
          <p:cNvPr id="4" name="Text Placeholder 5">
            <a:extLst>
              <a:ext uri="{FF2B5EF4-FFF2-40B4-BE49-F238E27FC236}">
                <a16:creationId xmlns:a16="http://schemas.microsoft.com/office/drawing/2014/main" id="{888272C3-682D-04F7-5C30-3974A3441162}"/>
              </a:ext>
            </a:extLst>
          </p:cNvPr>
          <p:cNvSpPr>
            <a:spLocks noGrp="1"/>
          </p:cNvSpPr>
          <p:nvPr>
            <p:ph type="body" sz="quarter" idx="27" hasCustomPrompt="1"/>
          </p:nvPr>
        </p:nvSpPr>
        <p:spPr>
          <a:xfrm>
            <a:off x="6210300" y="1834479"/>
            <a:ext cx="5600700" cy="408950"/>
          </a:xfrm>
          <a:prstGeom prst="rect">
            <a:avLst/>
          </a:prstGeom>
          <a:solidFill>
            <a:schemeClr val="accent2"/>
          </a:solidFill>
        </p:spPr>
        <p:txBody>
          <a:bodyPr lIns="91440" tIns="45720" bIns="45720" anchor="ctr"/>
          <a:lstStyle>
            <a:lvl1pPr marL="0" indent="0">
              <a:spcBef>
                <a:spcPts val="0"/>
              </a:spcBef>
              <a:spcAft>
                <a:spcPts val="600"/>
              </a:spcAft>
              <a:buNone/>
              <a:defRPr sz="1400" b="1"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lvl="0"/>
            <a:r>
              <a:rPr lang="en-US" dirty="0"/>
              <a:t>Header, Limit to One Line [Helvetica 14pt, Bold, White]</a:t>
            </a:r>
          </a:p>
        </p:txBody>
      </p:sp>
      <p:sp>
        <p:nvSpPr>
          <p:cNvPr id="9" name="TextBox 8">
            <a:extLst>
              <a:ext uri="{FF2B5EF4-FFF2-40B4-BE49-F238E27FC236}">
                <a16:creationId xmlns:a16="http://schemas.microsoft.com/office/drawing/2014/main" id="{6E2DFD07-23B9-E302-67CD-017854408208}"/>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DB357324-8F1E-BA70-268E-FBFFFF407B1A}"/>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3320196403"/>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5">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263388" y="6395090"/>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10" name="Content Placeholder 3">
            <a:extLst>
              <a:ext uri="{FF2B5EF4-FFF2-40B4-BE49-F238E27FC236}">
                <a16:creationId xmlns:a16="http://schemas.microsoft.com/office/drawing/2014/main" id="{62E0A010-E3D6-8F0C-8258-C47616AE6ED3}"/>
              </a:ext>
            </a:extLst>
          </p:cNvPr>
          <p:cNvSpPr>
            <a:spLocks noGrp="1"/>
          </p:cNvSpPr>
          <p:nvPr>
            <p:ph sz="quarter" idx="26" hasCustomPrompt="1"/>
          </p:nvPr>
        </p:nvSpPr>
        <p:spPr>
          <a:xfrm>
            <a:off x="6210300" y="1828800"/>
            <a:ext cx="5600700" cy="3924300"/>
          </a:xfrm>
          <a:prstGeom prst="rect">
            <a:avLst/>
          </a:prstGeom>
        </p:spPr>
        <p:txBody>
          <a:bodyPr lIns="0" tIns="0" rIns="0" bIns="0"/>
          <a:lstStyle>
            <a:lvl1pPr marL="0" indent="0">
              <a:buNone/>
              <a:defRPr sz="1400">
                <a:solidFill>
                  <a:schemeClr val="accent4"/>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Dark Gray, Accent 4. Text Size: 14pt (default) to 11pt.</a:t>
            </a:r>
          </a:p>
        </p:txBody>
      </p:sp>
      <p:sp>
        <p:nvSpPr>
          <p:cNvPr id="12" name="Text Placeholder 5">
            <a:extLst>
              <a:ext uri="{FF2B5EF4-FFF2-40B4-BE49-F238E27FC236}">
                <a16:creationId xmlns:a16="http://schemas.microsoft.com/office/drawing/2014/main" id="{DBBD5B7A-E252-2670-EE97-5608C30D55FD}"/>
              </a:ext>
            </a:extLst>
          </p:cNvPr>
          <p:cNvSpPr>
            <a:spLocks noGrp="1"/>
          </p:cNvSpPr>
          <p:nvPr>
            <p:ph type="body" sz="quarter" idx="24" hasCustomPrompt="1"/>
          </p:nvPr>
        </p:nvSpPr>
        <p:spPr>
          <a:xfrm>
            <a:off x="381000" y="1828800"/>
            <a:ext cx="5600700" cy="408950"/>
          </a:xfrm>
          <a:prstGeom prst="rect">
            <a:avLst/>
          </a:prstGeom>
          <a:solidFill>
            <a:schemeClr val="accent2"/>
          </a:solidFill>
        </p:spPr>
        <p:txBody>
          <a:bodyPr lIns="91440" tIns="45720" bIns="45720" anchor="ctr"/>
          <a:lstStyle>
            <a:lvl1pPr marL="0" indent="0">
              <a:spcBef>
                <a:spcPts val="0"/>
              </a:spcBef>
              <a:spcAft>
                <a:spcPts val="600"/>
              </a:spcAft>
              <a:buNone/>
              <a:defRPr sz="1400" b="1"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lvl="0"/>
            <a:r>
              <a:rPr lang="en-US" dirty="0"/>
              <a:t>Header, Limit to One Line [Helvetica 14pt, Bold, White]</a:t>
            </a:r>
          </a:p>
        </p:txBody>
      </p:sp>
      <p:sp>
        <p:nvSpPr>
          <p:cNvPr id="13" name="Text Placeholder 5" descr="Hello &#10;- asldkfj&#10;">
            <a:extLst>
              <a:ext uri="{FF2B5EF4-FFF2-40B4-BE49-F238E27FC236}">
                <a16:creationId xmlns:a16="http://schemas.microsoft.com/office/drawing/2014/main" id="{0A2ECFFB-76B7-2FF2-0AEA-C3600862F632}"/>
              </a:ext>
            </a:extLst>
          </p:cNvPr>
          <p:cNvSpPr>
            <a:spLocks noGrp="1"/>
          </p:cNvSpPr>
          <p:nvPr>
            <p:ph type="body" sz="quarter" idx="25" hasCustomPrompt="1"/>
          </p:nvPr>
        </p:nvSpPr>
        <p:spPr>
          <a:xfrm>
            <a:off x="381000" y="2237750"/>
            <a:ext cx="5600700" cy="3515351"/>
          </a:xfrm>
          <a:prstGeom prst="rect">
            <a:avLst/>
          </a:prstGeom>
          <a:ln w="9525">
            <a:solidFill>
              <a:schemeClr val="accent5"/>
            </a:solidFill>
          </a:ln>
        </p:spPr>
        <p:txBody>
          <a:bodyPr lIns="91440" tIns="45720" rIns="91440" bIns="45720">
            <a:normAutofit/>
          </a:bodyPr>
          <a:lstStyle>
            <a:lvl1pPr marL="0" indent="0">
              <a:spcBef>
                <a:spcPts val="0"/>
              </a:spcBef>
              <a:spcAft>
                <a:spcPts val="600"/>
              </a:spcAft>
              <a:buClr>
                <a:schemeClr val="accent1"/>
              </a:buClr>
              <a:buFontTx/>
              <a:buNone/>
              <a:defRPr sz="1400" spc="40" baseline="0">
                <a:solidFill>
                  <a:schemeClr val="accent4"/>
                </a:solidFill>
              </a:defRPr>
            </a:lvl1pPr>
            <a:lvl2pPr marL="171450" indent="0">
              <a:spcBef>
                <a:spcPts val="0"/>
              </a:spcBef>
              <a:spcAft>
                <a:spcPts val="600"/>
              </a:spcAft>
              <a:buClr>
                <a:schemeClr val="accent1"/>
              </a:buClr>
              <a:buFont typeface="Wingdings" panose="05000000000000000000" pitchFamily="2" charset="2"/>
              <a:buNone/>
              <a:defRPr sz="1600" spc="40" baseline="0">
                <a:solidFill>
                  <a:schemeClr val="accent4"/>
                </a:solidFill>
              </a:defRPr>
            </a:lvl2pPr>
            <a:lvl3pPr>
              <a:spcBef>
                <a:spcPts val="0"/>
              </a:spcBef>
              <a:spcAft>
                <a:spcPts val="600"/>
              </a:spcAft>
              <a:buClr>
                <a:schemeClr val="accent1"/>
              </a:buClr>
              <a:defRPr sz="1200" spc="40" baseline="0">
                <a:solidFill>
                  <a:schemeClr val="accent4"/>
                </a:solidFill>
              </a:defRPr>
            </a:lvl3pPr>
            <a:lvl4pPr>
              <a:spcBef>
                <a:spcPts val="0"/>
              </a:spcBef>
              <a:spcAft>
                <a:spcPts val="600"/>
              </a:spcAft>
              <a:buClr>
                <a:schemeClr val="accent1"/>
              </a:buClr>
              <a:defRPr sz="1200" spc="40" baseline="0">
                <a:solidFill>
                  <a:schemeClr val="accent4"/>
                </a:solidFill>
              </a:defRPr>
            </a:lvl4pPr>
            <a:lvl5pPr>
              <a:spcBef>
                <a:spcPts val="0"/>
              </a:spcBef>
              <a:spcAft>
                <a:spcPts val="600"/>
              </a:spcAft>
              <a:buClr>
                <a:schemeClr val="accent1"/>
              </a:buClr>
              <a:defRPr sz="1100" spc="40" baseline="0">
                <a:solidFill>
                  <a:schemeClr val="accent4"/>
                </a:solidFill>
              </a:defRPr>
            </a:lvl5pPr>
            <a:lvl6pPr>
              <a:spcBef>
                <a:spcPts val="0"/>
              </a:spcBef>
              <a:defRPr/>
            </a:lvl6pPr>
          </a:lstStyle>
          <a:p>
            <a:pPr lvl="0"/>
            <a:r>
              <a:rPr lang="en-US" dirty="0"/>
              <a:t>Text. Helvetica in Dark Gray, Accent 4. Text Size: 14pt (default) to 11pt.</a:t>
            </a:r>
          </a:p>
        </p:txBody>
      </p:sp>
      <p:sp>
        <p:nvSpPr>
          <p:cNvPr id="3" name="TextBox 2">
            <a:extLst>
              <a:ext uri="{FF2B5EF4-FFF2-40B4-BE49-F238E27FC236}">
                <a16:creationId xmlns:a16="http://schemas.microsoft.com/office/drawing/2014/main" id="{F8D069AB-696C-FABD-EB45-11F643AC8A40}"/>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F7EE89CE-E5A4-2325-F5F9-8AA7EAD4D07E}"/>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1920581436"/>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6">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4" name="Text Placeholder 5">
            <a:extLst>
              <a:ext uri="{FF2B5EF4-FFF2-40B4-BE49-F238E27FC236}">
                <a16:creationId xmlns:a16="http://schemas.microsoft.com/office/drawing/2014/main" id="{8FA14DAC-F5E4-B9CF-E440-3F56E2F23424}"/>
              </a:ext>
            </a:extLst>
          </p:cNvPr>
          <p:cNvSpPr>
            <a:spLocks noGrp="1"/>
          </p:cNvSpPr>
          <p:nvPr>
            <p:ph type="body" sz="quarter" idx="24" hasCustomPrompt="1"/>
          </p:nvPr>
        </p:nvSpPr>
        <p:spPr>
          <a:xfrm>
            <a:off x="381000" y="1828800"/>
            <a:ext cx="5600700" cy="408950"/>
          </a:xfrm>
          <a:prstGeom prst="rect">
            <a:avLst/>
          </a:prstGeom>
          <a:solidFill>
            <a:schemeClr val="accent2"/>
          </a:solidFill>
        </p:spPr>
        <p:txBody>
          <a:bodyPr lIns="91440" tIns="45720" bIns="45720" anchor="ctr"/>
          <a:lstStyle>
            <a:lvl1pPr marL="0" indent="0">
              <a:spcBef>
                <a:spcPts val="0"/>
              </a:spcBef>
              <a:spcAft>
                <a:spcPts val="600"/>
              </a:spcAft>
              <a:buNone/>
              <a:defRPr sz="1400" b="1"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lvl="0"/>
            <a:r>
              <a:rPr lang="en-US" dirty="0"/>
              <a:t>Header, Limit to One Line [Helvetica 14pt, Bold, White]</a:t>
            </a:r>
          </a:p>
        </p:txBody>
      </p:sp>
      <p:sp>
        <p:nvSpPr>
          <p:cNvPr id="10" name="Text Placeholder 5" descr="Hello &#10;- asldkfj&#10;">
            <a:extLst>
              <a:ext uri="{FF2B5EF4-FFF2-40B4-BE49-F238E27FC236}">
                <a16:creationId xmlns:a16="http://schemas.microsoft.com/office/drawing/2014/main" id="{690465FC-96F7-24B8-5D68-FC5269CA1534}"/>
              </a:ext>
            </a:extLst>
          </p:cNvPr>
          <p:cNvSpPr>
            <a:spLocks noGrp="1"/>
          </p:cNvSpPr>
          <p:nvPr>
            <p:ph type="body" sz="quarter" idx="25" hasCustomPrompt="1"/>
          </p:nvPr>
        </p:nvSpPr>
        <p:spPr>
          <a:xfrm>
            <a:off x="381000" y="2237750"/>
            <a:ext cx="5600700" cy="3515351"/>
          </a:xfrm>
          <a:prstGeom prst="rect">
            <a:avLst/>
          </a:prstGeom>
          <a:ln w="9525">
            <a:solidFill>
              <a:schemeClr val="accent5"/>
            </a:solidFill>
          </a:ln>
        </p:spPr>
        <p:txBody>
          <a:bodyPr lIns="91440" tIns="45720" rIns="91440" bIns="45720">
            <a:normAutofit/>
          </a:bodyPr>
          <a:lstStyle>
            <a:lvl1pPr marL="0" indent="0">
              <a:spcBef>
                <a:spcPts val="0"/>
              </a:spcBef>
              <a:spcAft>
                <a:spcPts val="600"/>
              </a:spcAft>
              <a:buClr>
                <a:schemeClr val="accent1"/>
              </a:buClr>
              <a:buFontTx/>
              <a:buNone/>
              <a:defRPr sz="1400" spc="40" baseline="0">
                <a:solidFill>
                  <a:schemeClr val="accent4"/>
                </a:solidFill>
              </a:defRPr>
            </a:lvl1pPr>
            <a:lvl2pPr marL="171450" indent="0">
              <a:spcBef>
                <a:spcPts val="0"/>
              </a:spcBef>
              <a:spcAft>
                <a:spcPts val="600"/>
              </a:spcAft>
              <a:buClr>
                <a:schemeClr val="accent1"/>
              </a:buClr>
              <a:buFont typeface="Wingdings" panose="05000000000000000000" pitchFamily="2" charset="2"/>
              <a:buNone/>
              <a:defRPr sz="1600" spc="40" baseline="0">
                <a:solidFill>
                  <a:schemeClr val="accent4"/>
                </a:solidFill>
              </a:defRPr>
            </a:lvl2pPr>
            <a:lvl3pPr>
              <a:spcBef>
                <a:spcPts val="0"/>
              </a:spcBef>
              <a:spcAft>
                <a:spcPts val="600"/>
              </a:spcAft>
              <a:buClr>
                <a:schemeClr val="accent1"/>
              </a:buClr>
              <a:defRPr sz="1200" spc="40" baseline="0">
                <a:solidFill>
                  <a:schemeClr val="accent4"/>
                </a:solidFill>
              </a:defRPr>
            </a:lvl3pPr>
            <a:lvl4pPr>
              <a:spcBef>
                <a:spcPts val="0"/>
              </a:spcBef>
              <a:spcAft>
                <a:spcPts val="600"/>
              </a:spcAft>
              <a:buClr>
                <a:schemeClr val="accent1"/>
              </a:buClr>
              <a:defRPr sz="1200" spc="40" baseline="0">
                <a:solidFill>
                  <a:schemeClr val="accent4"/>
                </a:solidFill>
              </a:defRPr>
            </a:lvl4pPr>
            <a:lvl5pPr>
              <a:spcBef>
                <a:spcPts val="0"/>
              </a:spcBef>
              <a:spcAft>
                <a:spcPts val="600"/>
              </a:spcAft>
              <a:buClr>
                <a:schemeClr val="accent1"/>
              </a:buClr>
              <a:defRPr sz="1100" spc="40" baseline="0">
                <a:solidFill>
                  <a:schemeClr val="accent4"/>
                </a:solidFill>
              </a:defRPr>
            </a:lvl5pPr>
            <a:lvl6pPr>
              <a:spcBef>
                <a:spcPts val="0"/>
              </a:spcBef>
              <a:defRPr/>
            </a:lvl6pPr>
          </a:lstStyle>
          <a:p>
            <a:pPr lvl="0"/>
            <a:r>
              <a:rPr lang="en-US" dirty="0"/>
              <a:t>Text. Helvetica in Dark Gray, Accent 4. Text Size: 14pt (default) to 11pt.</a:t>
            </a:r>
          </a:p>
        </p:txBody>
      </p:sp>
      <p:sp>
        <p:nvSpPr>
          <p:cNvPr id="11" name="Text Placeholder 5" descr="Hello &#10;- asldkfj&#10;">
            <a:extLst>
              <a:ext uri="{FF2B5EF4-FFF2-40B4-BE49-F238E27FC236}">
                <a16:creationId xmlns:a16="http://schemas.microsoft.com/office/drawing/2014/main" id="{3FE0B49B-5760-3A62-FCFC-DC6F4B91A2C5}"/>
              </a:ext>
            </a:extLst>
          </p:cNvPr>
          <p:cNvSpPr>
            <a:spLocks noGrp="1"/>
          </p:cNvSpPr>
          <p:nvPr>
            <p:ph type="body" sz="quarter" idx="26" hasCustomPrompt="1"/>
          </p:nvPr>
        </p:nvSpPr>
        <p:spPr>
          <a:xfrm>
            <a:off x="6210300" y="2237750"/>
            <a:ext cx="5600702" cy="3515351"/>
          </a:xfrm>
          <a:prstGeom prst="rect">
            <a:avLst/>
          </a:prstGeom>
          <a:ln w="9525">
            <a:solidFill>
              <a:schemeClr val="accent5"/>
            </a:solidFill>
          </a:ln>
        </p:spPr>
        <p:txBody>
          <a:bodyPr lIns="91440" tIns="45720" rIns="91440" bIns="45720">
            <a:normAutofit/>
          </a:bodyPr>
          <a:lstStyle>
            <a:lvl1pPr marL="0" indent="0">
              <a:spcBef>
                <a:spcPts val="0"/>
              </a:spcBef>
              <a:spcAft>
                <a:spcPts val="600"/>
              </a:spcAft>
              <a:buClr>
                <a:schemeClr val="accent1"/>
              </a:buClr>
              <a:buFontTx/>
              <a:buNone/>
              <a:defRPr sz="1400" spc="40" baseline="0">
                <a:solidFill>
                  <a:schemeClr val="accent4"/>
                </a:solidFill>
              </a:defRPr>
            </a:lvl1pPr>
            <a:lvl2pPr marL="171450" indent="0">
              <a:spcBef>
                <a:spcPts val="0"/>
              </a:spcBef>
              <a:spcAft>
                <a:spcPts val="600"/>
              </a:spcAft>
              <a:buClr>
                <a:schemeClr val="accent1"/>
              </a:buClr>
              <a:buFont typeface="Wingdings" panose="05000000000000000000" pitchFamily="2" charset="2"/>
              <a:buNone/>
              <a:defRPr sz="1600" spc="40" baseline="0">
                <a:solidFill>
                  <a:schemeClr val="accent4"/>
                </a:solidFill>
              </a:defRPr>
            </a:lvl2pPr>
            <a:lvl3pPr>
              <a:spcBef>
                <a:spcPts val="0"/>
              </a:spcBef>
              <a:spcAft>
                <a:spcPts val="600"/>
              </a:spcAft>
              <a:buClr>
                <a:schemeClr val="accent1"/>
              </a:buClr>
              <a:defRPr sz="1200" spc="40" baseline="0">
                <a:solidFill>
                  <a:schemeClr val="accent4"/>
                </a:solidFill>
              </a:defRPr>
            </a:lvl3pPr>
            <a:lvl4pPr>
              <a:spcBef>
                <a:spcPts val="0"/>
              </a:spcBef>
              <a:spcAft>
                <a:spcPts val="600"/>
              </a:spcAft>
              <a:buClr>
                <a:schemeClr val="accent1"/>
              </a:buClr>
              <a:defRPr sz="1200" spc="40" baseline="0">
                <a:solidFill>
                  <a:schemeClr val="accent4"/>
                </a:solidFill>
              </a:defRPr>
            </a:lvl4pPr>
            <a:lvl5pPr>
              <a:spcBef>
                <a:spcPts val="0"/>
              </a:spcBef>
              <a:spcAft>
                <a:spcPts val="600"/>
              </a:spcAft>
              <a:buClr>
                <a:schemeClr val="accent1"/>
              </a:buClr>
              <a:defRPr sz="1100" spc="40" baseline="0">
                <a:solidFill>
                  <a:schemeClr val="accent4"/>
                </a:solidFill>
              </a:defRPr>
            </a:lvl5pPr>
            <a:lvl6pPr>
              <a:spcBef>
                <a:spcPts val="0"/>
              </a:spcBef>
              <a:defRPr/>
            </a:lvl6pPr>
          </a:lstStyle>
          <a:p>
            <a:pPr lvl="0"/>
            <a:r>
              <a:rPr lang="en-US" dirty="0"/>
              <a:t>Text. Helvetica in Dark Gray, Accent 4. Text Size: 14pt (default) to 11pt. </a:t>
            </a:r>
          </a:p>
        </p:txBody>
      </p:sp>
      <p:sp>
        <p:nvSpPr>
          <p:cNvPr id="12" name="Text Placeholder 5">
            <a:extLst>
              <a:ext uri="{FF2B5EF4-FFF2-40B4-BE49-F238E27FC236}">
                <a16:creationId xmlns:a16="http://schemas.microsoft.com/office/drawing/2014/main" id="{70F4851C-CB16-85C3-75AC-439B76B0D15F}"/>
              </a:ext>
            </a:extLst>
          </p:cNvPr>
          <p:cNvSpPr>
            <a:spLocks noGrp="1"/>
          </p:cNvSpPr>
          <p:nvPr>
            <p:ph type="body" sz="quarter" idx="27" hasCustomPrompt="1"/>
          </p:nvPr>
        </p:nvSpPr>
        <p:spPr>
          <a:xfrm>
            <a:off x="6210300" y="1834479"/>
            <a:ext cx="5600700" cy="408950"/>
          </a:xfrm>
          <a:prstGeom prst="rect">
            <a:avLst/>
          </a:prstGeom>
          <a:solidFill>
            <a:schemeClr val="accent2"/>
          </a:solidFill>
        </p:spPr>
        <p:txBody>
          <a:bodyPr lIns="91440" tIns="45720" bIns="45720" anchor="ctr"/>
          <a:lstStyle>
            <a:lvl1pPr marL="0" indent="0">
              <a:spcBef>
                <a:spcPts val="0"/>
              </a:spcBef>
              <a:spcAft>
                <a:spcPts val="600"/>
              </a:spcAft>
              <a:buNone/>
              <a:defRPr sz="1400" b="1"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lvl="0"/>
            <a:r>
              <a:rPr lang="en-US" dirty="0"/>
              <a:t>Header, Limit to One Line [Helvetica 14pt, Bold, White]</a:t>
            </a:r>
          </a:p>
        </p:txBody>
      </p:sp>
      <p:sp>
        <p:nvSpPr>
          <p:cNvPr id="3" name="TextBox 2">
            <a:extLst>
              <a:ext uri="{FF2B5EF4-FFF2-40B4-BE49-F238E27FC236}">
                <a16:creationId xmlns:a16="http://schemas.microsoft.com/office/drawing/2014/main" id="{CD0D784D-05A3-471D-5530-350B9623EDB6}"/>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82B6C8ED-3A06-B809-CBAD-C730A38D36C8}"/>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4282119315"/>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Call 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3"/>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1"/>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 name="Content Placeholder 3">
            <a:extLst>
              <a:ext uri="{FF2B5EF4-FFF2-40B4-BE49-F238E27FC236}">
                <a16:creationId xmlns:a16="http://schemas.microsoft.com/office/drawing/2014/main" id="{E822A266-AFED-9E8F-3F6A-4A546A8FA320}"/>
              </a:ext>
            </a:extLst>
          </p:cNvPr>
          <p:cNvSpPr>
            <a:spLocks noGrp="1"/>
          </p:cNvSpPr>
          <p:nvPr>
            <p:ph sz="quarter" idx="24" hasCustomPrompt="1"/>
          </p:nvPr>
        </p:nvSpPr>
        <p:spPr>
          <a:xfrm>
            <a:off x="381000" y="1828800"/>
            <a:ext cx="11430000" cy="3924300"/>
          </a:xfrm>
          <a:prstGeom prst="rect">
            <a:avLst/>
          </a:prstGeom>
        </p:spPr>
        <p:txBody>
          <a:bodyPr lIns="0" tIns="0" rIns="0" bIns="0"/>
          <a:lstStyle>
            <a:lvl1pPr marL="0" indent="0">
              <a:buNone/>
              <a:defRPr sz="1400">
                <a:solidFill>
                  <a:schemeClr val="bg1"/>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White, Background 1. Text Size: 14pt (default) to 11pt.</a:t>
            </a:r>
          </a:p>
        </p:txBody>
      </p:sp>
      <p:sp>
        <p:nvSpPr>
          <p:cNvPr id="11" name="TextBox 10">
            <a:extLst>
              <a:ext uri="{FF2B5EF4-FFF2-40B4-BE49-F238E27FC236}">
                <a16:creationId xmlns:a16="http://schemas.microsoft.com/office/drawing/2014/main" id="{99A6BDCF-E893-D11B-90EE-19CA631C0BD9}"/>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4" name="TextBox 3">
            <a:extLst>
              <a:ext uri="{FF2B5EF4-FFF2-40B4-BE49-F238E27FC236}">
                <a16:creationId xmlns:a16="http://schemas.microsoft.com/office/drawing/2014/main" id="{8E768654-08A8-6C7E-5CBC-F7375D30594E}"/>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334868295"/>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Call 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3"/>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1"/>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 name="Text Placeholder 5" descr="Hello &#10;- asldkfj&#10;">
            <a:extLst>
              <a:ext uri="{FF2B5EF4-FFF2-40B4-BE49-F238E27FC236}">
                <a16:creationId xmlns:a16="http://schemas.microsoft.com/office/drawing/2014/main" id="{69D1D8B9-E40F-AA80-C5E1-DBCCDFD1A032}"/>
              </a:ext>
            </a:extLst>
          </p:cNvPr>
          <p:cNvSpPr>
            <a:spLocks noGrp="1"/>
          </p:cNvSpPr>
          <p:nvPr>
            <p:ph type="body" sz="quarter" idx="22" hasCustomPrompt="1"/>
          </p:nvPr>
        </p:nvSpPr>
        <p:spPr>
          <a:xfrm>
            <a:off x="381000" y="2237750"/>
            <a:ext cx="11430000" cy="3515351"/>
          </a:xfrm>
          <a:prstGeom prst="rect">
            <a:avLst/>
          </a:prstGeom>
          <a:ln w="9525">
            <a:solidFill>
              <a:schemeClr val="accent5"/>
            </a:solidFill>
          </a:ln>
        </p:spPr>
        <p:txBody>
          <a:bodyPr lIns="91440" tIns="45720">
            <a:normAutofit/>
          </a:bodyPr>
          <a:lstStyle>
            <a:lvl1pPr marL="0" indent="0">
              <a:spcBef>
                <a:spcPts val="0"/>
              </a:spcBef>
              <a:spcAft>
                <a:spcPts val="600"/>
              </a:spcAft>
              <a:buClr>
                <a:schemeClr val="accent1"/>
              </a:buClr>
              <a:buFontTx/>
              <a:buNone/>
              <a:defRPr sz="1400" spc="40" baseline="0">
                <a:solidFill>
                  <a:schemeClr val="bg1"/>
                </a:solidFill>
              </a:defRPr>
            </a:lvl1pPr>
            <a:lvl2pPr marL="171450" indent="0">
              <a:spcBef>
                <a:spcPts val="0"/>
              </a:spcBef>
              <a:spcAft>
                <a:spcPts val="600"/>
              </a:spcAft>
              <a:buClr>
                <a:schemeClr val="accent1"/>
              </a:buClr>
              <a:buFont typeface="Wingdings" panose="05000000000000000000" pitchFamily="2" charset="2"/>
              <a:buNone/>
              <a:defRPr sz="1600" spc="40" baseline="0">
                <a:solidFill>
                  <a:schemeClr val="accent4"/>
                </a:solidFill>
              </a:defRPr>
            </a:lvl2pPr>
            <a:lvl3pPr>
              <a:spcBef>
                <a:spcPts val="0"/>
              </a:spcBef>
              <a:spcAft>
                <a:spcPts val="600"/>
              </a:spcAft>
              <a:buClr>
                <a:schemeClr val="accent1"/>
              </a:buClr>
              <a:defRPr sz="1200" spc="40" baseline="0">
                <a:solidFill>
                  <a:schemeClr val="accent4"/>
                </a:solidFill>
              </a:defRPr>
            </a:lvl3pPr>
            <a:lvl4pPr>
              <a:spcBef>
                <a:spcPts val="0"/>
              </a:spcBef>
              <a:spcAft>
                <a:spcPts val="600"/>
              </a:spcAft>
              <a:buClr>
                <a:schemeClr val="accent1"/>
              </a:buClr>
              <a:defRPr sz="1200" spc="40" baseline="0">
                <a:solidFill>
                  <a:schemeClr val="accent4"/>
                </a:solidFill>
              </a:defRPr>
            </a:lvl4pPr>
            <a:lvl5pPr>
              <a:spcBef>
                <a:spcPts val="0"/>
              </a:spcBef>
              <a:spcAft>
                <a:spcPts val="600"/>
              </a:spcAft>
              <a:buClr>
                <a:schemeClr val="accent1"/>
              </a:buClr>
              <a:defRPr sz="11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White, Background 1. Text Size: 14pt (default) to 11pt.</a:t>
            </a:r>
          </a:p>
        </p:txBody>
      </p:sp>
      <p:sp>
        <p:nvSpPr>
          <p:cNvPr id="4" name="Text Placeholder 5">
            <a:extLst>
              <a:ext uri="{FF2B5EF4-FFF2-40B4-BE49-F238E27FC236}">
                <a16:creationId xmlns:a16="http://schemas.microsoft.com/office/drawing/2014/main" id="{8FA14DAC-F5E4-B9CF-E440-3F56E2F23424}"/>
              </a:ext>
            </a:extLst>
          </p:cNvPr>
          <p:cNvSpPr>
            <a:spLocks noGrp="1"/>
          </p:cNvSpPr>
          <p:nvPr>
            <p:ph type="body" sz="quarter" idx="24" hasCustomPrompt="1"/>
          </p:nvPr>
        </p:nvSpPr>
        <p:spPr>
          <a:xfrm>
            <a:off x="381000" y="1828800"/>
            <a:ext cx="11430000" cy="408950"/>
          </a:xfrm>
          <a:prstGeom prst="rect">
            <a:avLst/>
          </a:prstGeom>
          <a:solidFill>
            <a:schemeClr val="accent3"/>
          </a:solidFill>
        </p:spPr>
        <p:txBody>
          <a:bodyPr lIns="91440" tIns="45720" bIns="45720" anchor="ctr"/>
          <a:lstStyle>
            <a:lvl1pPr marL="0" indent="0">
              <a:spcBef>
                <a:spcPts val="0"/>
              </a:spcBef>
              <a:spcAft>
                <a:spcPts val="600"/>
              </a:spcAft>
              <a:buNone/>
              <a:defRPr sz="1400" b="1"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lvl="0"/>
            <a:r>
              <a:rPr lang="en-US" dirty="0"/>
              <a:t>Header, Limit to One Line [Helvetica 14pt, Bold, White]</a:t>
            </a:r>
          </a:p>
        </p:txBody>
      </p:sp>
      <p:sp>
        <p:nvSpPr>
          <p:cNvPr id="9" name="TextBox 8">
            <a:extLst>
              <a:ext uri="{FF2B5EF4-FFF2-40B4-BE49-F238E27FC236}">
                <a16:creationId xmlns:a16="http://schemas.microsoft.com/office/drawing/2014/main" id="{A5E9091B-2415-DC73-BCC6-E6271136AC98}"/>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9CC1ECEB-1A45-DB8E-7FCA-664BEAE40D1C}"/>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2485152876"/>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xper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3"/>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90678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 name="Content Placeholder 3">
            <a:extLst>
              <a:ext uri="{FF2B5EF4-FFF2-40B4-BE49-F238E27FC236}">
                <a16:creationId xmlns:a16="http://schemas.microsoft.com/office/drawing/2014/main" id="{E822A266-AFED-9E8F-3F6A-4A546A8FA320}"/>
              </a:ext>
            </a:extLst>
          </p:cNvPr>
          <p:cNvSpPr>
            <a:spLocks noGrp="1"/>
          </p:cNvSpPr>
          <p:nvPr>
            <p:ph sz="quarter" idx="24" hasCustomPrompt="1"/>
          </p:nvPr>
        </p:nvSpPr>
        <p:spPr>
          <a:xfrm>
            <a:off x="381000" y="1828800"/>
            <a:ext cx="11430000" cy="3924300"/>
          </a:xfrm>
          <a:prstGeom prst="rect">
            <a:avLst/>
          </a:prstGeom>
        </p:spPr>
        <p:txBody>
          <a:bodyPr lIns="0" tIns="0" rIns="0" bIns="0"/>
          <a:lstStyle>
            <a:lvl1pPr marL="0" indent="0">
              <a:buNone/>
              <a:defRPr sz="1400">
                <a:solidFill>
                  <a:schemeClr val="accent4"/>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White, Background 1. Text Size: 14pt (default) to 11pt.</a:t>
            </a:r>
          </a:p>
        </p:txBody>
      </p:sp>
      <p:sp>
        <p:nvSpPr>
          <p:cNvPr id="4" name="Text Placeholder 4">
            <a:extLst>
              <a:ext uri="{FF2B5EF4-FFF2-40B4-BE49-F238E27FC236}">
                <a16:creationId xmlns:a16="http://schemas.microsoft.com/office/drawing/2014/main" id="{C702FBDA-ABAF-8562-FE34-A37463D6F39D}"/>
              </a:ext>
            </a:extLst>
          </p:cNvPr>
          <p:cNvSpPr>
            <a:spLocks noGrp="1"/>
          </p:cNvSpPr>
          <p:nvPr>
            <p:ph type="body" sz="quarter" idx="25" hasCustomPrompt="1"/>
          </p:nvPr>
        </p:nvSpPr>
        <p:spPr>
          <a:xfrm>
            <a:off x="9525000" y="658688"/>
            <a:ext cx="2286000" cy="349426"/>
          </a:xfrm>
          <a:prstGeom prst="rect">
            <a:avLst/>
          </a:prstGeom>
        </p:spPr>
        <p:txBody>
          <a:bodyPr lIns="0" tIns="0" rIns="0"/>
          <a:lstStyle>
            <a:lvl1pPr marL="0" indent="0" algn="r">
              <a:spcBef>
                <a:spcPts val="0"/>
              </a:spcBef>
              <a:buNone/>
              <a:defRPr sz="1800" b="1" spc="40" baseline="0">
                <a:solidFill>
                  <a:schemeClr val="accent4"/>
                </a:solidFill>
              </a:defRPr>
            </a:lvl1pPr>
          </a:lstStyle>
          <a:p>
            <a:pPr lvl="0"/>
            <a:r>
              <a:rPr lang="en-US" dirty="0"/>
              <a:t>Expert Name</a:t>
            </a:r>
          </a:p>
        </p:txBody>
      </p:sp>
      <p:sp>
        <p:nvSpPr>
          <p:cNvPr id="9" name="TextBox 8">
            <a:extLst>
              <a:ext uri="{FF2B5EF4-FFF2-40B4-BE49-F238E27FC236}">
                <a16:creationId xmlns:a16="http://schemas.microsoft.com/office/drawing/2014/main" id="{7483CF32-3C71-7058-33A4-4C174CAD9003}"/>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1255970450"/>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ppendi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369669" y="2726617"/>
            <a:ext cx="11430000" cy="772902"/>
          </a:xfrm>
          <a:prstGeom prst="rect">
            <a:avLst/>
          </a:prstGeom>
        </p:spPr>
        <p:txBody>
          <a:bodyPr vert="horz" lIns="0" rIns="0" anchor="ctr" anchorCtr="0"/>
          <a:lstStyle>
            <a:lvl1pPr marL="0" indent="0">
              <a:lnSpc>
                <a:spcPts val="4160"/>
              </a:lnSpc>
              <a:buFontTx/>
              <a:buNone/>
              <a:defRPr sz="4400" b="1" i="0" baseline="0">
                <a:solidFill>
                  <a:schemeClr val="accent2"/>
                </a:solidFill>
                <a:latin typeface="Helvetica"/>
              </a:defRPr>
            </a:lvl1pPr>
          </a:lstStyle>
          <a:p>
            <a:pPr lvl="0"/>
            <a:r>
              <a:rPr lang="en-US" dirty="0"/>
              <a:t>Appendix: Section Title </a:t>
            </a:r>
          </a:p>
        </p:txBody>
      </p:sp>
      <p:sp>
        <p:nvSpPr>
          <p:cNvPr id="7" name="Text Placeholder 6">
            <a:extLst>
              <a:ext uri="{FF2B5EF4-FFF2-40B4-BE49-F238E27FC236}">
                <a16:creationId xmlns:a16="http://schemas.microsoft.com/office/drawing/2014/main" id="{1BA2299D-02FB-04D5-5F3A-E7135A9B8597}"/>
              </a:ext>
            </a:extLst>
          </p:cNvPr>
          <p:cNvSpPr>
            <a:spLocks noGrp="1"/>
          </p:cNvSpPr>
          <p:nvPr>
            <p:ph type="body" sz="quarter" idx="18" hasCustomPrompt="1"/>
          </p:nvPr>
        </p:nvSpPr>
        <p:spPr>
          <a:xfrm>
            <a:off x="369669" y="2194336"/>
            <a:ext cx="11430000" cy="342656"/>
          </a:xfrm>
          <a:prstGeom prst="rect">
            <a:avLst/>
          </a:prstGeom>
        </p:spPr>
        <p:txBody>
          <a:bodyPr lIns="0" tIns="0" rIns="0"/>
          <a:lstStyle>
            <a:lvl1pPr marL="0" indent="0">
              <a:buNone/>
              <a:defRPr sz="2000" b="1" spc="40" baseline="0">
                <a:solidFill>
                  <a:schemeClr val="accent1"/>
                </a:solidFill>
              </a:defRPr>
            </a:lvl1pPr>
            <a:lvl2pPr marL="457176" indent="0">
              <a:buNone/>
              <a:defRPr>
                <a:solidFill>
                  <a:schemeClr val="accent1"/>
                </a:solidFill>
              </a:defRPr>
            </a:lvl2pPr>
            <a:lvl3pPr marL="914353" indent="0">
              <a:buNone/>
              <a:defRPr>
                <a:solidFill>
                  <a:schemeClr val="accent1"/>
                </a:solidFill>
              </a:defRPr>
            </a:lvl3pPr>
            <a:lvl4pPr marL="1371531" indent="0">
              <a:buNone/>
              <a:defRPr>
                <a:solidFill>
                  <a:schemeClr val="accent1"/>
                </a:solidFill>
              </a:defRPr>
            </a:lvl4pPr>
            <a:lvl5pPr marL="1828709" indent="0">
              <a:buNone/>
              <a:defRPr>
                <a:solidFill>
                  <a:schemeClr val="accent1"/>
                </a:solidFill>
              </a:defRPr>
            </a:lvl5pPr>
          </a:lstStyle>
          <a:p>
            <a:pPr lvl="0"/>
            <a:r>
              <a:rPr lang="en-US" dirty="0"/>
              <a:t>Presentation Name</a:t>
            </a:r>
          </a:p>
        </p:txBody>
      </p:sp>
      <p:cxnSp>
        <p:nvCxnSpPr>
          <p:cNvPr id="6" name="Straight Connector 5">
            <a:extLst>
              <a:ext uri="{FF2B5EF4-FFF2-40B4-BE49-F238E27FC236}">
                <a16:creationId xmlns:a16="http://schemas.microsoft.com/office/drawing/2014/main" id="{2ABC1BFF-2264-6A30-A2B1-44D426312602}"/>
              </a:ext>
            </a:extLst>
          </p:cNvPr>
          <p:cNvCxnSpPr>
            <a:cxnSpLocks/>
          </p:cNvCxnSpPr>
          <p:nvPr/>
        </p:nvCxnSpPr>
        <p:spPr>
          <a:xfrm>
            <a:off x="369669" y="2631804"/>
            <a:ext cx="228600" cy="0"/>
          </a:xfrm>
          <a:prstGeom prst="line">
            <a:avLst/>
          </a:prstGeom>
          <a:ln w="76200" cmpd="sng">
            <a:solidFill>
              <a:srgbClr val="FF540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9B6B7F6-DCFD-3E3D-49E8-9E801D9DA11F}"/>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1659937207"/>
      </p:ext>
    </p:extLst>
  </p:cSld>
  <p:clrMapOvr>
    <a:masterClrMapping/>
  </p:clrMapOvr>
  <p:extLst>
    <p:ext uri="{DCECCB84-F9BA-43D5-87BE-67443E8EF086}">
      <p15:sldGuideLst xmlns:p15="http://schemas.microsoft.com/office/powerpoint/2012/main">
        <p15:guide id="1" orient="horz" pos="216">
          <p15:clr>
            <a:srgbClr val="FBAE40"/>
          </p15:clr>
        </p15:guide>
        <p15:guide id="2" pos="240">
          <p15:clr>
            <a:srgbClr val="FBAE40"/>
          </p15:clr>
        </p15:guide>
        <p15:guide id="3" pos="7440">
          <p15:clr>
            <a:srgbClr val="FBAE40"/>
          </p15:clr>
        </p15:guide>
        <p15:guide id="4" orient="horz" pos="39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urcing Slide">
    <p:spTree>
      <p:nvGrpSpPr>
        <p:cNvPr id="1" name=""/>
        <p:cNvGrpSpPr/>
        <p:nvPr/>
      </p:nvGrpSpPr>
      <p:grpSpPr>
        <a:xfrm>
          <a:off x="0" y="0"/>
          <a:ext cx="0" cy="0"/>
          <a:chOff x="0" y="0"/>
          <a:chExt cx="0" cy="0"/>
        </a:xfrm>
      </p:grpSpPr>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Deck Title: Sources</a:t>
            </a:r>
          </a:p>
        </p:txBody>
      </p:sp>
      <p:sp>
        <p:nvSpPr>
          <p:cNvPr id="6" name="TextBox 5">
            <a:extLst>
              <a:ext uri="{FF2B5EF4-FFF2-40B4-BE49-F238E27FC236}">
                <a16:creationId xmlns:a16="http://schemas.microsoft.com/office/drawing/2014/main" id="{2172B4D9-52F6-E35C-9034-2A67CC55F726}"/>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cxnSp>
        <p:nvCxnSpPr>
          <p:cNvPr id="7" name="Straight Connector 6">
            <a:extLst>
              <a:ext uri="{FF2B5EF4-FFF2-40B4-BE49-F238E27FC236}">
                <a16:creationId xmlns:a16="http://schemas.microsoft.com/office/drawing/2014/main" id="{F68C276A-C8E0-F3FC-2CAC-2BB065912719}"/>
              </a:ext>
            </a:extLst>
          </p:cNvPr>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a:extLst>
              <a:ext uri="{FF2B5EF4-FFF2-40B4-BE49-F238E27FC236}">
                <a16:creationId xmlns:a16="http://schemas.microsoft.com/office/drawing/2014/main" id="{E802CA5F-46AA-A997-984B-5A1211796D4C}"/>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12" name="Text Placeholder 11">
            <a:extLst>
              <a:ext uri="{FF2B5EF4-FFF2-40B4-BE49-F238E27FC236}">
                <a16:creationId xmlns:a16="http://schemas.microsoft.com/office/drawing/2014/main" id="{ECC0BD0B-DC3F-6FB7-134B-1DA2C4BCDAB1}"/>
              </a:ext>
            </a:extLst>
          </p:cNvPr>
          <p:cNvSpPr>
            <a:spLocks noGrp="1"/>
          </p:cNvSpPr>
          <p:nvPr>
            <p:ph type="body" sz="quarter" idx="18" hasCustomPrompt="1"/>
          </p:nvPr>
        </p:nvSpPr>
        <p:spPr>
          <a:xfrm>
            <a:off x="381000" y="1219200"/>
            <a:ext cx="11430000" cy="4954588"/>
          </a:xfrm>
          <a:prstGeom prst="rect">
            <a:avLst/>
          </a:prstGeom>
        </p:spPr>
        <p:txBody>
          <a:bodyPr/>
          <a:lstStyle>
            <a:lvl1pPr marL="0" indent="0">
              <a:buFont typeface="Arial" panose="020B0604020202020204" pitchFamily="34" charset="0"/>
              <a:buChar char="•"/>
              <a:defRPr sz="1100">
                <a:solidFill>
                  <a:schemeClr val="accent2"/>
                </a:solidFill>
              </a:defRPr>
            </a:lvl1pPr>
          </a:lstStyle>
          <a:p>
            <a:pPr>
              <a:buNone/>
            </a:pPr>
            <a:r>
              <a:rPr lang="en-GB" b="1" dirty="0"/>
              <a:t>Title of Slide – This Should Be Helvetica, Size 11, Dark Teal, Accent 2</a:t>
            </a:r>
          </a:p>
          <a:p>
            <a:pPr marL="171450" indent="-171450"/>
            <a:r>
              <a:rPr lang="en-GB" dirty="0">
                <a:solidFill>
                  <a:schemeClr val="bg2"/>
                </a:solidFill>
              </a:rPr>
              <a:t>Helvetica, Size 11, Gray Background 2</a:t>
            </a:r>
          </a:p>
          <a:p>
            <a:pPr marL="171450" indent="-171450"/>
            <a:r>
              <a:rPr lang="en-GB" dirty="0">
                <a:solidFill>
                  <a:schemeClr val="bg2"/>
                </a:solidFill>
              </a:rPr>
              <a:t>Sources should be added in alphabetical order</a:t>
            </a:r>
          </a:p>
          <a:p>
            <a:pPr marL="171450" indent="-171450"/>
            <a:r>
              <a:rPr lang="en-GB" dirty="0">
                <a:solidFill>
                  <a:schemeClr val="bg2"/>
                </a:solidFill>
              </a:rPr>
              <a:t>Do not repeat sources</a:t>
            </a:r>
          </a:p>
          <a:p>
            <a:pPr marL="171450" indent="-171450"/>
            <a:r>
              <a:rPr lang="en-GB" dirty="0">
                <a:solidFill>
                  <a:schemeClr val="bg2"/>
                </a:solidFill>
              </a:rPr>
              <a:t>Use the sourcing guidelines to generate the references:</a:t>
            </a:r>
          </a:p>
          <a:p>
            <a:pPr marL="171450" indent="-171450"/>
            <a:r>
              <a:rPr lang="en-US" dirty="0">
                <a:solidFill>
                  <a:schemeClr val="bg2"/>
                </a:solidFill>
              </a:rPr>
              <a:t>X:\Research &amp; Strategy\Published Research\Long-Term Research Projects\Charting Disruption\2024</a:t>
            </a:r>
            <a:endParaRPr lang="en-GB" dirty="0">
              <a:solidFill>
                <a:schemeClr val="bg2"/>
              </a:solidFill>
            </a:endParaRPr>
          </a:p>
          <a:p>
            <a:pPr>
              <a:buNone/>
            </a:pPr>
            <a:r>
              <a:rPr lang="en-GB" b="1" dirty="0"/>
              <a:t>Title of Slide (Do Not Include Slides That Do Not Have Sources) </a:t>
            </a:r>
          </a:p>
          <a:p>
            <a:pPr>
              <a:buNone/>
            </a:pPr>
            <a:r>
              <a:rPr lang="en-GB" b="1" dirty="0">
                <a:solidFill>
                  <a:schemeClr val="bg2"/>
                </a:solidFill>
              </a:rPr>
              <a:t>Text (put text sources before chart sources)</a:t>
            </a:r>
          </a:p>
          <a:p>
            <a:pPr marL="171450" indent="-171450"/>
            <a:r>
              <a:rPr lang="en-GB" dirty="0">
                <a:solidFill>
                  <a:schemeClr val="bg2"/>
                </a:solidFill>
              </a:rPr>
              <a:t>Text sources in alphabetical order</a:t>
            </a:r>
          </a:p>
          <a:p>
            <a:pPr>
              <a:buNone/>
            </a:pPr>
            <a:r>
              <a:rPr lang="en-GB" b="1" dirty="0">
                <a:solidFill>
                  <a:schemeClr val="bg2"/>
                </a:solidFill>
              </a:rPr>
              <a:t>Chart (bold, no bullet point for Text/Chart)</a:t>
            </a:r>
          </a:p>
          <a:p>
            <a:pPr marL="171450" indent="-171450"/>
            <a:r>
              <a:rPr lang="en-GB" dirty="0">
                <a:solidFill>
                  <a:schemeClr val="bg2"/>
                </a:solidFill>
              </a:rPr>
              <a:t>Chart sources in alphabetical order</a:t>
            </a:r>
          </a:p>
          <a:p>
            <a:pPr>
              <a:buNone/>
            </a:pPr>
            <a:endParaRPr lang="en-GB" dirty="0">
              <a:solidFill>
                <a:schemeClr val="bg2"/>
              </a:solidFill>
            </a:endParaRPr>
          </a:p>
        </p:txBody>
      </p:sp>
      <p:sp>
        <p:nvSpPr>
          <p:cNvPr id="3" name="TextBox 2">
            <a:extLst>
              <a:ext uri="{FF2B5EF4-FFF2-40B4-BE49-F238E27FC236}">
                <a16:creationId xmlns:a16="http://schemas.microsoft.com/office/drawing/2014/main" id="{D59FF3D1-94AD-C404-B385-52B46CB18E2D}"/>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3556294598"/>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381000" y="2819400"/>
            <a:ext cx="11430000" cy="1742993"/>
          </a:xfrm>
          <a:prstGeom prst="rect">
            <a:avLst/>
          </a:prstGeom>
        </p:spPr>
        <p:txBody>
          <a:bodyPr vert="horz" lIns="0" tIns="0" rIns="0" bIns="0" anchor="t" anchorCtr="0"/>
          <a:lstStyle>
            <a:lvl1pPr marL="0" indent="0">
              <a:lnSpc>
                <a:spcPct val="100000"/>
              </a:lnSpc>
              <a:spcBef>
                <a:spcPts val="0"/>
              </a:spcBef>
              <a:buFontTx/>
              <a:buNone/>
              <a:defRPr sz="4400" b="1" i="0" baseline="0">
                <a:solidFill>
                  <a:schemeClr val="bg1"/>
                </a:solidFill>
                <a:latin typeface="Helvetica"/>
              </a:defRPr>
            </a:lvl1pPr>
          </a:lstStyle>
          <a:p>
            <a:pPr lvl="0"/>
            <a:r>
              <a:rPr lang="en-US" dirty="0"/>
              <a:t>Thank You.</a:t>
            </a:r>
          </a:p>
        </p:txBody>
      </p:sp>
      <p:cxnSp>
        <p:nvCxnSpPr>
          <p:cNvPr id="3" name="Straight Connector 2">
            <a:extLst>
              <a:ext uri="{FF2B5EF4-FFF2-40B4-BE49-F238E27FC236}">
                <a16:creationId xmlns:a16="http://schemas.microsoft.com/office/drawing/2014/main" id="{187D8985-35AA-B44D-6E1C-B058961C730B}"/>
              </a:ext>
            </a:extLst>
          </p:cNvPr>
          <p:cNvCxnSpPr>
            <a:cxnSpLocks/>
          </p:cNvCxnSpPr>
          <p:nvPr/>
        </p:nvCxnSpPr>
        <p:spPr>
          <a:xfrm>
            <a:off x="381000" y="2593922"/>
            <a:ext cx="228600" cy="0"/>
          </a:xfrm>
          <a:prstGeom prst="line">
            <a:avLst/>
          </a:prstGeom>
          <a:ln w="76200" cmpd="sng">
            <a:solidFill>
              <a:srgbClr val="FF54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43B762B-6987-9145-C6B8-DF980027FE60}"/>
              </a:ext>
            </a:extLst>
          </p:cNvPr>
          <p:cNvCxnSpPr>
            <a:cxnSpLocks/>
          </p:cNvCxnSpPr>
          <p:nvPr/>
        </p:nvCxnSpPr>
        <p:spPr>
          <a:xfrm>
            <a:off x="385713" y="5746367"/>
            <a:ext cx="170468"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EE7FF8F-F851-30ED-CD2F-ACC46179A481}"/>
              </a:ext>
            </a:extLst>
          </p:cNvPr>
          <p:cNvSpPr txBox="1"/>
          <p:nvPr/>
        </p:nvSpPr>
        <p:spPr>
          <a:xfrm>
            <a:off x="381000" y="5781358"/>
            <a:ext cx="2167260" cy="323165"/>
          </a:xfrm>
          <a:prstGeom prst="rect">
            <a:avLst/>
          </a:prstGeom>
          <a:noFill/>
        </p:spPr>
        <p:txBody>
          <a:bodyPr wrap="square" lIns="0" rIns="0" rtlCol="0">
            <a:spAutoFit/>
          </a:bodyPr>
          <a:lstStyle/>
          <a:p>
            <a:pPr>
              <a:spcAft>
                <a:spcPts val="0"/>
              </a:spcAft>
            </a:pPr>
            <a:r>
              <a:rPr lang="en-US" sz="1500" b="1" spc="100" baseline="0" dirty="0" err="1">
                <a:solidFill>
                  <a:schemeClr val="bg1"/>
                </a:solidFill>
              </a:rPr>
              <a:t>GlobalXETFs.com.au</a:t>
            </a:r>
            <a:endParaRPr lang="en-US" sz="1500" b="1" spc="100" baseline="0" dirty="0">
              <a:solidFill>
                <a:schemeClr val="bg1"/>
              </a:solidFill>
            </a:endParaRPr>
          </a:p>
        </p:txBody>
      </p:sp>
      <p:cxnSp>
        <p:nvCxnSpPr>
          <p:cNvPr id="11" name="Straight Connector 10">
            <a:extLst>
              <a:ext uri="{FF2B5EF4-FFF2-40B4-BE49-F238E27FC236}">
                <a16:creationId xmlns:a16="http://schemas.microsoft.com/office/drawing/2014/main" id="{3A3DA6B8-5278-078F-E22B-5E648E97BC86}"/>
              </a:ext>
            </a:extLst>
          </p:cNvPr>
          <p:cNvCxnSpPr>
            <a:cxnSpLocks/>
          </p:cNvCxnSpPr>
          <p:nvPr/>
        </p:nvCxnSpPr>
        <p:spPr>
          <a:xfrm>
            <a:off x="3025218" y="5746367"/>
            <a:ext cx="170468"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E730A65-63C2-4A2A-3189-006BFDDC2B06}"/>
              </a:ext>
            </a:extLst>
          </p:cNvPr>
          <p:cNvSpPr txBox="1"/>
          <p:nvPr/>
        </p:nvSpPr>
        <p:spPr>
          <a:xfrm>
            <a:off x="3020505" y="5781358"/>
            <a:ext cx="1814599" cy="323165"/>
          </a:xfrm>
          <a:prstGeom prst="rect">
            <a:avLst/>
          </a:prstGeom>
          <a:noFill/>
        </p:spPr>
        <p:txBody>
          <a:bodyPr wrap="square" lIns="0" rIns="0" rtlCol="0">
            <a:spAutoFit/>
          </a:bodyPr>
          <a:lstStyle/>
          <a:p>
            <a:pPr>
              <a:spcAft>
                <a:spcPts val="0"/>
              </a:spcAft>
            </a:pPr>
            <a:r>
              <a:rPr lang="en-US" sz="1500" b="1" spc="100" baseline="0" dirty="0">
                <a:solidFill>
                  <a:schemeClr val="bg1"/>
                </a:solidFill>
              </a:rPr>
              <a:t>@</a:t>
            </a:r>
            <a:r>
              <a:rPr lang="en-US" sz="1500" b="1" spc="100" baseline="0" dirty="0" err="1">
                <a:solidFill>
                  <a:schemeClr val="bg1"/>
                </a:solidFill>
              </a:rPr>
              <a:t>GlobalXETFsau</a:t>
            </a:r>
            <a:endParaRPr lang="en-US" sz="1500" b="1" spc="100" baseline="0" dirty="0">
              <a:solidFill>
                <a:schemeClr val="bg1"/>
              </a:solidFill>
            </a:endParaRPr>
          </a:p>
        </p:txBody>
      </p:sp>
      <p:sp>
        <p:nvSpPr>
          <p:cNvPr id="4" name="TextBox 3">
            <a:extLst>
              <a:ext uri="{FF2B5EF4-FFF2-40B4-BE49-F238E27FC236}">
                <a16:creationId xmlns:a16="http://schemas.microsoft.com/office/drawing/2014/main" id="{CD8C5789-7343-3137-49C7-A04EE41F29C4}"/>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grpSp>
        <p:nvGrpSpPr>
          <p:cNvPr id="25" name="Group 24">
            <a:extLst>
              <a:ext uri="{FF2B5EF4-FFF2-40B4-BE49-F238E27FC236}">
                <a16:creationId xmlns:a16="http://schemas.microsoft.com/office/drawing/2014/main" id="{10415265-A934-9284-8F6E-1B557DD97982}"/>
              </a:ext>
            </a:extLst>
          </p:cNvPr>
          <p:cNvGrpSpPr/>
          <p:nvPr/>
        </p:nvGrpSpPr>
        <p:grpSpPr>
          <a:xfrm>
            <a:off x="-24680" y="1484784"/>
            <a:ext cx="5976664" cy="1038490"/>
            <a:chOff x="-24680" y="1484784"/>
            <a:chExt cx="5976664" cy="1038490"/>
          </a:xfrm>
        </p:grpSpPr>
        <p:pic>
          <p:nvPicPr>
            <p:cNvPr id="26" name="Picture 25" descr="A black background with orange letters&#10;&#10;Description automatically generated">
              <a:extLst>
                <a:ext uri="{FF2B5EF4-FFF2-40B4-BE49-F238E27FC236}">
                  <a16:creationId xmlns:a16="http://schemas.microsoft.com/office/drawing/2014/main" id="{073B97A2-2548-7CA6-7749-2C4A43A6D762}"/>
                </a:ext>
              </a:extLst>
            </p:cNvPr>
            <p:cNvPicPr>
              <a:picLocks noChangeAspect="1"/>
            </p:cNvPicPr>
            <p:nvPr/>
          </p:nvPicPr>
          <p:blipFill>
            <a:blip r:embed="rId3"/>
            <a:stretch>
              <a:fillRect/>
            </a:stretch>
          </p:blipFill>
          <p:spPr>
            <a:xfrm>
              <a:off x="-24680" y="1484784"/>
              <a:ext cx="2596225" cy="1038490"/>
            </a:xfrm>
            <a:prstGeom prst="rect">
              <a:avLst/>
            </a:prstGeom>
          </p:spPr>
        </p:pic>
        <p:cxnSp>
          <p:nvCxnSpPr>
            <p:cNvPr id="27" name="Straight Connector 26">
              <a:extLst>
                <a:ext uri="{FF2B5EF4-FFF2-40B4-BE49-F238E27FC236}">
                  <a16:creationId xmlns:a16="http://schemas.microsoft.com/office/drawing/2014/main" id="{12A88286-6D07-D2B5-CF3E-F782D08BCFF5}"/>
                </a:ext>
              </a:extLst>
            </p:cNvPr>
            <p:cNvCxnSpPr>
              <a:cxnSpLocks/>
            </p:cNvCxnSpPr>
            <p:nvPr/>
          </p:nvCxnSpPr>
          <p:spPr>
            <a:xfrm>
              <a:off x="2351584" y="1628800"/>
              <a:ext cx="0" cy="576064"/>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27" descr="A black background with white text&#10;&#10;Description automatically generated">
              <a:extLst>
                <a:ext uri="{FF2B5EF4-FFF2-40B4-BE49-F238E27FC236}">
                  <a16:creationId xmlns:a16="http://schemas.microsoft.com/office/drawing/2014/main" id="{163B50A3-A03B-1096-9F3F-249205B0043A}"/>
                </a:ext>
              </a:extLst>
            </p:cNvPr>
            <p:cNvPicPr>
              <a:picLocks noChangeAspect="1"/>
            </p:cNvPicPr>
            <p:nvPr/>
          </p:nvPicPr>
          <p:blipFill rotWithShape="1">
            <a:blip r:embed="rId4"/>
            <a:srcRect l="-2135" t="37500" r="-2929"/>
            <a:stretch/>
          </p:blipFill>
          <p:spPr>
            <a:xfrm>
              <a:off x="2495612" y="1772816"/>
              <a:ext cx="3456372" cy="351157"/>
            </a:xfrm>
            <a:prstGeom prst="rect">
              <a:avLst/>
            </a:prstGeom>
          </p:spPr>
        </p:pic>
      </p:grpSp>
    </p:spTree>
    <p:extLst>
      <p:ext uri="{BB962C8B-B14F-4D97-AF65-F5344CB8AC3E}">
        <p14:creationId xmlns:p14="http://schemas.microsoft.com/office/powerpoint/2010/main" val="665903077"/>
      </p:ext>
    </p:extLst>
  </p:cSld>
  <p:clrMapOvr>
    <a:masterClrMapping/>
  </p:clrMapOvr>
  <p:extLst>
    <p:ext uri="{DCECCB84-F9BA-43D5-87BE-67443E8EF086}">
      <p15:sldGuideLst xmlns:p15="http://schemas.microsoft.com/office/powerpoint/2012/main">
        <p15:guide id="1" orient="horz" pos="216">
          <p15:clr>
            <a:srgbClr val="FBAE40"/>
          </p15:clr>
        </p15:guide>
        <p15:guide id="2" pos="240">
          <p15:clr>
            <a:srgbClr val="FBAE40"/>
          </p15:clr>
        </p15:guide>
        <p15:guide id="3" pos="7440">
          <p15:clr>
            <a:srgbClr val="FBAE40"/>
          </p15:clr>
        </p15:guide>
        <p15:guide id="4" orient="horz" pos="39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6143-9E5D-0B3A-12BE-03F01E2241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FB0666-9375-F9D7-CDEA-336B70CB14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0DE2C6-F604-0D96-3A87-1C247C6E17DF}"/>
              </a:ext>
            </a:extLst>
          </p:cNvPr>
          <p:cNvSpPr>
            <a:spLocks noGrp="1"/>
          </p:cNvSpPr>
          <p:nvPr>
            <p:ph type="dt" sz="half" idx="10"/>
          </p:nvPr>
        </p:nvSpPr>
        <p:spPr/>
        <p:txBody>
          <a:bodyPr/>
          <a:lstStyle/>
          <a:p>
            <a:fld id="{D7982671-328B-364D-87A9-52CCAD663097}" type="datetimeFigureOut">
              <a:rPr lang="en-US" smtClean="0"/>
              <a:t>8/29/2024</a:t>
            </a:fld>
            <a:endParaRPr lang="en-US"/>
          </a:p>
        </p:txBody>
      </p:sp>
      <p:sp>
        <p:nvSpPr>
          <p:cNvPr id="5" name="Footer Placeholder 4">
            <a:extLst>
              <a:ext uri="{FF2B5EF4-FFF2-40B4-BE49-F238E27FC236}">
                <a16:creationId xmlns:a16="http://schemas.microsoft.com/office/drawing/2014/main" id="{172360BA-8669-A1E9-0C68-092C416C3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1818A-51D0-0632-F54E-663759B1C29E}"/>
              </a:ext>
            </a:extLst>
          </p:cNvPr>
          <p:cNvSpPr>
            <a:spLocks noGrp="1"/>
          </p:cNvSpPr>
          <p:nvPr>
            <p:ph type="sldNum" sz="quarter" idx="12"/>
          </p:nvPr>
        </p:nvSpPr>
        <p:spPr/>
        <p:txBody>
          <a:bodyPr/>
          <a:lstStyle/>
          <a:p>
            <a:fld id="{42CA4324-E442-0A44-BFF0-2FBDA2E8B6F1}" type="slidenum">
              <a:rPr lang="en-US" smtClean="0"/>
              <a:t>‹#›</a:t>
            </a:fld>
            <a:endParaRPr lang="en-US"/>
          </a:p>
        </p:txBody>
      </p:sp>
    </p:spTree>
    <p:extLst>
      <p:ext uri="{BB962C8B-B14F-4D97-AF65-F5344CB8AC3E}">
        <p14:creationId xmlns:p14="http://schemas.microsoft.com/office/powerpoint/2010/main" val="47757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1">
    <p:spTree>
      <p:nvGrpSpPr>
        <p:cNvPr id="1" name=""/>
        <p:cNvGrpSpPr/>
        <p:nvPr/>
      </p:nvGrpSpPr>
      <p:grpSpPr>
        <a:xfrm>
          <a:off x="0" y="0"/>
          <a:ext cx="0" cy="0"/>
          <a:chOff x="0" y="0"/>
          <a:chExt cx="0" cy="0"/>
        </a:xfrm>
      </p:grpSpPr>
      <p:sp>
        <p:nvSpPr>
          <p:cNvPr id="25" name="Text Placeholder 21">
            <a:extLst>
              <a:ext uri="{FF2B5EF4-FFF2-40B4-BE49-F238E27FC236}">
                <a16:creationId xmlns:a16="http://schemas.microsoft.com/office/drawing/2014/main" id="{8B3AFA31-9914-8C9E-70BB-D73685069017}"/>
              </a:ext>
            </a:extLst>
          </p:cNvPr>
          <p:cNvSpPr>
            <a:spLocks noGrp="1"/>
          </p:cNvSpPr>
          <p:nvPr>
            <p:ph type="body" sz="quarter" idx="22" hasCustomPrompt="1"/>
          </p:nvPr>
        </p:nvSpPr>
        <p:spPr>
          <a:xfrm>
            <a:off x="803414" y="126774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26" name="Text Placeholder 21">
            <a:extLst>
              <a:ext uri="{FF2B5EF4-FFF2-40B4-BE49-F238E27FC236}">
                <a16:creationId xmlns:a16="http://schemas.microsoft.com/office/drawing/2014/main" id="{37861401-B6CE-8A19-58EA-2B35135937E1}"/>
              </a:ext>
            </a:extLst>
          </p:cNvPr>
          <p:cNvSpPr>
            <a:spLocks noGrp="1"/>
          </p:cNvSpPr>
          <p:nvPr>
            <p:ph type="body" sz="quarter" idx="23" hasCustomPrompt="1"/>
          </p:nvPr>
        </p:nvSpPr>
        <p:spPr>
          <a:xfrm>
            <a:off x="803414" y="1541611"/>
            <a:ext cx="5072062" cy="841015"/>
          </a:xfrm>
          <a:prstGeom prst="rect">
            <a:avLst/>
          </a:prstGeom>
        </p:spPr>
        <p:txBody>
          <a:bodyPr lIns="0" tIns="0"/>
          <a:lstStyle>
            <a:lvl1pPr marL="515938" indent="-225425">
              <a:buClr>
                <a:schemeClr val="accent4"/>
              </a:buClr>
              <a:buSzPct val="80000"/>
              <a:buFont typeface="Courier New" panose="02070309020205020404" pitchFamily="49" charset="0"/>
              <a:buChar char="o"/>
              <a:tabLst/>
              <a:defRPr sz="1400" b="0">
                <a:solidFill>
                  <a:schemeClr val="accent4"/>
                </a:solidFill>
              </a:defRPr>
            </a:lvl1pPr>
          </a:lstStyle>
          <a:p>
            <a:pPr lvl="0"/>
            <a:r>
              <a:rPr lang="en-US" dirty="0"/>
              <a:t>Subsection 1</a:t>
            </a:r>
          </a:p>
          <a:p>
            <a:pPr lvl="0"/>
            <a:r>
              <a:rPr lang="en-US" dirty="0"/>
              <a:t>Subsection 2</a:t>
            </a:r>
          </a:p>
          <a:p>
            <a:pPr marL="515938" marR="0" lvl="0" indent="-225425" algn="l" defTabSz="457178" rtl="0" eaLnBrk="1" fontAlgn="auto" latinLnBrk="0" hangingPunct="1">
              <a:lnSpc>
                <a:spcPct val="100000"/>
              </a:lnSpc>
              <a:spcBef>
                <a:spcPct val="20000"/>
              </a:spcBef>
              <a:spcAft>
                <a:spcPts val="0"/>
              </a:spcAft>
              <a:buClr>
                <a:schemeClr val="accent4"/>
              </a:buClr>
              <a:buSzPct val="80000"/>
              <a:buFont typeface="Courier New" panose="02070309020205020404" pitchFamily="49" charset="0"/>
              <a:buChar char="o"/>
              <a:tabLst/>
              <a:defRPr/>
            </a:pPr>
            <a:r>
              <a:rPr lang="en-US" dirty="0"/>
              <a:t>Subsection 3</a:t>
            </a:r>
          </a:p>
          <a:p>
            <a:pPr lvl="0"/>
            <a:endParaRPr lang="en-US" dirty="0"/>
          </a:p>
        </p:txBody>
      </p:sp>
      <p:sp>
        <p:nvSpPr>
          <p:cNvPr id="34" name="Text Placeholder 21">
            <a:extLst>
              <a:ext uri="{FF2B5EF4-FFF2-40B4-BE49-F238E27FC236}">
                <a16:creationId xmlns:a16="http://schemas.microsoft.com/office/drawing/2014/main" id="{25313FD1-79CD-F590-5226-AA1FDA5D73FC}"/>
              </a:ext>
            </a:extLst>
          </p:cNvPr>
          <p:cNvSpPr>
            <a:spLocks noGrp="1"/>
          </p:cNvSpPr>
          <p:nvPr>
            <p:ph type="body" sz="quarter" idx="28" hasCustomPrompt="1"/>
          </p:nvPr>
        </p:nvSpPr>
        <p:spPr>
          <a:xfrm>
            <a:off x="803414" y="2869394"/>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4" name="Text Placeholder 21">
            <a:extLst>
              <a:ext uri="{FF2B5EF4-FFF2-40B4-BE49-F238E27FC236}">
                <a16:creationId xmlns:a16="http://schemas.microsoft.com/office/drawing/2014/main" id="{E1583346-12CE-3A77-EBD7-3E31B44167AC}"/>
              </a:ext>
            </a:extLst>
          </p:cNvPr>
          <p:cNvSpPr>
            <a:spLocks noGrp="1"/>
          </p:cNvSpPr>
          <p:nvPr>
            <p:ph type="body" sz="quarter" idx="46" hasCustomPrompt="1"/>
          </p:nvPr>
        </p:nvSpPr>
        <p:spPr>
          <a:xfrm>
            <a:off x="803414" y="3123740"/>
            <a:ext cx="5072062" cy="860534"/>
          </a:xfrm>
          <a:prstGeom prst="rect">
            <a:avLst/>
          </a:prstGeom>
        </p:spPr>
        <p:txBody>
          <a:bodyPr lIns="0" tIns="0"/>
          <a:lstStyle>
            <a:lvl1pPr marL="515938" indent="-225425">
              <a:buClr>
                <a:schemeClr val="accent4"/>
              </a:buClr>
              <a:buSzPct val="80000"/>
              <a:buFont typeface="Courier New" panose="02070309020205020404" pitchFamily="49" charset="0"/>
              <a:buChar char="o"/>
              <a:tabLst/>
              <a:defRPr sz="1400" b="0">
                <a:solidFill>
                  <a:schemeClr val="accent4"/>
                </a:solidFill>
              </a:defRPr>
            </a:lvl1pPr>
          </a:lstStyle>
          <a:p>
            <a:pPr lvl="0"/>
            <a:r>
              <a:rPr lang="en-US" dirty="0"/>
              <a:t>Subsection 1</a:t>
            </a:r>
          </a:p>
          <a:p>
            <a:pPr lvl="0"/>
            <a:r>
              <a:rPr lang="en-US" dirty="0"/>
              <a:t>Subsection 2</a:t>
            </a:r>
          </a:p>
          <a:p>
            <a:pPr marL="515938" marR="0" lvl="0" indent="-225425" algn="l" defTabSz="457178" rtl="0" eaLnBrk="1" fontAlgn="auto" latinLnBrk="0" hangingPunct="1">
              <a:lnSpc>
                <a:spcPct val="100000"/>
              </a:lnSpc>
              <a:spcBef>
                <a:spcPct val="20000"/>
              </a:spcBef>
              <a:spcAft>
                <a:spcPts val="0"/>
              </a:spcAft>
              <a:buClr>
                <a:schemeClr val="accent4"/>
              </a:buClr>
              <a:buSzPct val="80000"/>
              <a:buFont typeface="Courier New" panose="02070309020205020404" pitchFamily="49" charset="0"/>
              <a:buChar char="o"/>
              <a:tabLst/>
              <a:defRPr/>
            </a:pPr>
            <a:r>
              <a:rPr lang="en-US" dirty="0"/>
              <a:t>Subsection 3</a:t>
            </a:r>
          </a:p>
          <a:p>
            <a:pPr lvl="0"/>
            <a:endParaRPr lang="en-US" dirty="0"/>
          </a:p>
        </p:txBody>
      </p:sp>
      <p:sp>
        <p:nvSpPr>
          <p:cNvPr id="17" name="Text Placeholder 21">
            <a:extLst>
              <a:ext uri="{FF2B5EF4-FFF2-40B4-BE49-F238E27FC236}">
                <a16:creationId xmlns:a16="http://schemas.microsoft.com/office/drawing/2014/main" id="{A57A6754-165E-5636-C1F2-31F8A75F93D9}"/>
              </a:ext>
            </a:extLst>
          </p:cNvPr>
          <p:cNvSpPr>
            <a:spLocks noGrp="1"/>
          </p:cNvSpPr>
          <p:nvPr>
            <p:ph type="body" sz="quarter" idx="47" hasCustomPrompt="1"/>
          </p:nvPr>
        </p:nvSpPr>
        <p:spPr>
          <a:xfrm>
            <a:off x="6742301" y="126774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19" name="Text Placeholder 21">
            <a:extLst>
              <a:ext uri="{FF2B5EF4-FFF2-40B4-BE49-F238E27FC236}">
                <a16:creationId xmlns:a16="http://schemas.microsoft.com/office/drawing/2014/main" id="{019DEC9C-AF65-FBE7-7A09-F21AA1A2D935}"/>
              </a:ext>
            </a:extLst>
          </p:cNvPr>
          <p:cNvSpPr>
            <a:spLocks noGrp="1"/>
          </p:cNvSpPr>
          <p:nvPr>
            <p:ph type="body" sz="quarter" idx="48" hasCustomPrompt="1"/>
          </p:nvPr>
        </p:nvSpPr>
        <p:spPr>
          <a:xfrm>
            <a:off x="6742301" y="1541611"/>
            <a:ext cx="5072062" cy="887960"/>
          </a:xfrm>
          <a:prstGeom prst="rect">
            <a:avLst/>
          </a:prstGeom>
        </p:spPr>
        <p:txBody>
          <a:bodyPr lIns="0" tIns="0"/>
          <a:lstStyle>
            <a:lvl1pPr marL="515938" indent="-225425">
              <a:buClr>
                <a:schemeClr val="accent4"/>
              </a:buClr>
              <a:buSzPct val="80000"/>
              <a:buFont typeface="Courier New" panose="02070309020205020404" pitchFamily="49" charset="0"/>
              <a:buChar char="o"/>
              <a:tabLst/>
              <a:defRPr sz="1400" b="0">
                <a:solidFill>
                  <a:schemeClr val="accent4"/>
                </a:solidFill>
              </a:defRPr>
            </a:lvl1pPr>
          </a:lstStyle>
          <a:p>
            <a:pPr lvl="0"/>
            <a:r>
              <a:rPr lang="en-US" dirty="0"/>
              <a:t>Subsection 1</a:t>
            </a:r>
          </a:p>
          <a:p>
            <a:pPr lvl="0"/>
            <a:r>
              <a:rPr lang="en-US" dirty="0"/>
              <a:t>Subsection 2</a:t>
            </a:r>
          </a:p>
          <a:p>
            <a:pPr marL="515938" marR="0" lvl="0" indent="-225425" algn="l" defTabSz="457178" rtl="0" eaLnBrk="1" fontAlgn="auto" latinLnBrk="0" hangingPunct="1">
              <a:lnSpc>
                <a:spcPct val="100000"/>
              </a:lnSpc>
              <a:spcBef>
                <a:spcPct val="20000"/>
              </a:spcBef>
              <a:spcAft>
                <a:spcPts val="0"/>
              </a:spcAft>
              <a:buClr>
                <a:schemeClr val="accent4"/>
              </a:buClr>
              <a:buSzPct val="80000"/>
              <a:buFont typeface="Courier New" panose="02070309020205020404" pitchFamily="49" charset="0"/>
              <a:buChar char="o"/>
              <a:tabLst/>
              <a:defRPr/>
            </a:pPr>
            <a:r>
              <a:rPr lang="en-US" dirty="0"/>
              <a:t>Subsection 3</a:t>
            </a:r>
          </a:p>
          <a:p>
            <a:pPr lvl="0"/>
            <a:endParaRPr lang="en-US" dirty="0"/>
          </a:p>
        </p:txBody>
      </p:sp>
      <p:sp>
        <p:nvSpPr>
          <p:cNvPr id="21" name="Text Placeholder 21">
            <a:extLst>
              <a:ext uri="{FF2B5EF4-FFF2-40B4-BE49-F238E27FC236}">
                <a16:creationId xmlns:a16="http://schemas.microsoft.com/office/drawing/2014/main" id="{33EF09A6-5D85-18C5-AB8D-DB8BEE6BBC8B}"/>
              </a:ext>
            </a:extLst>
          </p:cNvPr>
          <p:cNvSpPr>
            <a:spLocks noGrp="1"/>
          </p:cNvSpPr>
          <p:nvPr>
            <p:ph type="body" sz="quarter" idx="49" hasCustomPrompt="1"/>
          </p:nvPr>
        </p:nvSpPr>
        <p:spPr>
          <a:xfrm>
            <a:off x="6742301" y="2869394"/>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22" name="Text Placeholder 21">
            <a:extLst>
              <a:ext uri="{FF2B5EF4-FFF2-40B4-BE49-F238E27FC236}">
                <a16:creationId xmlns:a16="http://schemas.microsoft.com/office/drawing/2014/main" id="{468B7B6C-ECCB-391A-1382-E0D8061C8A56}"/>
              </a:ext>
            </a:extLst>
          </p:cNvPr>
          <p:cNvSpPr>
            <a:spLocks noGrp="1"/>
          </p:cNvSpPr>
          <p:nvPr>
            <p:ph type="body" sz="quarter" idx="50" hasCustomPrompt="1"/>
          </p:nvPr>
        </p:nvSpPr>
        <p:spPr>
          <a:xfrm>
            <a:off x="6742301" y="3123740"/>
            <a:ext cx="5072062" cy="860534"/>
          </a:xfrm>
          <a:prstGeom prst="rect">
            <a:avLst/>
          </a:prstGeom>
        </p:spPr>
        <p:txBody>
          <a:bodyPr lIns="0" tIns="0"/>
          <a:lstStyle>
            <a:lvl1pPr marL="515938" indent="-225425">
              <a:buClr>
                <a:schemeClr val="accent4"/>
              </a:buClr>
              <a:buSzPct val="80000"/>
              <a:buFont typeface="Courier New" panose="02070309020205020404" pitchFamily="49" charset="0"/>
              <a:buChar char="o"/>
              <a:tabLst/>
              <a:defRPr sz="1400" b="0">
                <a:solidFill>
                  <a:schemeClr val="accent4"/>
                </a:solidFill>
              </a:defRPr>
            </a:lvl1pPr>
          </a:lstStyle>
          <a:p>
            <a:pPr lvl="0"/>
            <a:r>
              <a:rPr lang="en-US" dirty="0"/>
              <a:t>Subsection 1</a:t>
            </a:r>
          </a:p>
          <a:p>
            <a:pPr lvl="0"/>
            <a:r>
              <a:rPr lang="en-US" dirty="0"/>
              <a:t>Subsection 2</a:t>
            </a:r>
          </a:p>
          <a:p>
            <a:pPr marL="515938" marR="0" lvl="0" indent="-225425" algn="l" defTabSz="457178" rtl="0" eaLnBrk="1" fontAlgn="auto" latinLnBrk="0" hangingPunct="1">
              <a:lnSpc>
                <a:spcPct val="100000"/>
              </a:lnSpc>
              <a:spcBef>
                <a:spcPct val="20000"/>
              </a:spcBef>
              <a:spcAft>
                <a:spcPts val="0"/>
              </a:spcAft>
              <a:buClr>
                <a:schemeClr val="accent4"/>
              </a:buClr>
              <a:buSzPct val="80000"/>
              <a:buFont typeface="Courier New" panose="02070309020205020404" pitchFamily="49" charset="0"/>
              <a:buChar char="o"/>
              <a:tabLst/>
              <a:defRPr/>
            </a:pPr>
            <a:r>
              <a:rPr lang="en-US" dirty="0"/>
              <a:t>Subsection 3</a:t>
            </a:r>
          </a:p>
          <a:p>
            <a:pPr lvl="0"/>
            <a:endParaRPr lang="en-US" dirty="0"/>
          </a:p>
        </p:txBody>
      </p:sp>
      <p:cxnSp>
        <p:nvCxnSpPr>
          <p:cNvPr id="29" name="Straight Connector 28">
            <a:extLst>
              <a:ext uri="{FF2B5EF4-FFF2-40B4-BE49-F238E27FC236}">
                <a16:creationId xmlns:a16="http://schemas.microsoft.com/office/drawing/2014/main" id="{1BB2722C-F606-0BCF-776E-8F1E9356FED5}"/>
              </a:ext>
            </a:extLst>
          </p:cNvPr>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B83ECA3A-DB58-02CC-6956-BB8FB5F9B349}"/>
              </a:ext>
            </a:extLst>
          </p:cNvPr>
          <p:cNvPicPr>
            <a:picLocks noChangeAspect="1"/>
          </p:cNvPicPr>
          <p:nvPr/>
        </p:nvPicPr>
        <p:blipFill>
          <a:blip r:embed="rId2"/>
          <a:stretch>
            <a:fillRect/>
          </a:stretch>
        </p:blipFill>
        <p:spPr>
          <a:xfrm>
            <a:off x="114116" y="6174359"/>
            <a:ext cx="1788127" cy="715251"/>
          </a:xfrm>
          <a:prstGeom prst="rect">
            <a:avLst/>
          </a:prstGeom>
        </p:spPr>
      </p:pic>
      <p:sp>
        <p:nvSpPr>
          <p:cNvPr id="31" name="Text Placeholder 4">
            <a:extLst>
              <a:ext uri="{FF2B5EF4-FFF2-40B4-BE49-F238E27FC236}">
                <a16:creationId xmlns:a16="http://schemas.microsoft.com/office/drawing/2014/main" id="{71470131-4BDE-32C0-53EC-F3FD4192C1ED}"/>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Table of Contents</a:t>
            </a:r>
          </a:p>
        </p:txBody>
      </p:sp>
      <p:sp>
        <p:nvSpPr>
          <p:cNvPr id="2" name="TextBox 1">
            <a:extLst>
              <a:ext uri="{FF2B5EF4-FFF2-40B4-BE49-F238E27FC236}">
                <a16:creationId xmlns:a16="http://schemas.microsoft.com/office/drawing/2014/main" id="{413D5A72-79A6-8BB2-1E4A-06DC24CAB164}"/>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cxnSp>
        <p:nvCxnSpPr>
          <p:cNvPr id="6" name="Straight Connector 5">
            <a:extLst>
              <a:ext uri="{FF2B5EF4-FFF2-40B4-BE49-F238E27FC236}">
                <a16:creationId xmlns:a16="http://schemas.microsoft.com/office/drawing/2014/main" id="{7DDCFF07-1A69-F784-055E-09F8CB00A247}"/>
              </a:ext>
            </a:extLst>
          </p:cNvPr>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a:extLst>
              <a:ext uri="{FF2B5EF4-FFF2-40B4-BE49-F238E27FC236}">
                <a16:creationId xmlns:a16="http://schemas.microsoft.com/office/drawing/2014/main" id="{7A7C6260-813D-9D7D-85BD-A27ABA450BEA}"/>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9" name="Text Placeholder 7">
            <a:extLst>
              <a:ext uri="{FF2B5EF4-FFF2-40B4-BE49-F238E27FC236}">
                <a16:creationId xmlns:a16="http://schemas.microsoft.com/office/drawing/2014/main" id="{23CE1420-C4D8-C0C3-BA6D-6503C0F1807B}"/>
              </a:ext>
            </a:extLst>
          </p:cNvPr>
          <p:cNvSpPr>
            <a:spLocks noGrp="1"/>
          </p:cNvSpPr>
          <p:nvPr>
            <p:ph type="body" sz="quarter" idx="51" hasCustomPrompt="1"/>
          </p:nvPr>
        </p:nvSpPr>
        <p:spPr>
          <a:xfrm>
            <a:off x="272152" y="1218446"/>
            <a:ext cx="438242" cy="323165"/>
          </a:xfrm>
          <a:prstGeom prst="rect">
            <a:avLst/>
          </a:prstGeom>
        </p:spPr>
        <p:txBody>
          <a:bodyPr/>
          <a:lstStyle>
            <a:lvl1pPr marL="0" indent="0" algn="l">
              <a:buNone/>
              <a:defRPr sz="1800" b="1">
                <a:solidFill>
                  <a:schemeClr val="accent1"/>
                </a:solidFill>
              </a:defRPr>
            </a:lvl1pPr>
          </a:lstStyle>
          <a:p>
            <a:pPr lvl="0"/>
            <a:r>
              <a:rPr lang="en-US" dirty="0"/>
              <a:t>01</a:t>
            </a:r>
          </a:p>
        </p:txBody>
      </p:sp>
      <p:sp>
        <p:nvSpPr>
          <p:cNvPr id="11" name="Text Placeholder 7">
            <a:extLst>
              <a:ext uri="{FF2B5EF4-FFF2-40B4-BE49-F238E27FC236}">
                <a16:creationId xmlns:a16="http://schemas.microsoft.com/office/drawing/2014/main" id="{88AC0B81-513D-7763-B675-2927F899E2BB}"/>
              </a:ext>
            </a:extLst>
          </p:cNvPr>
          <p:cNvSpPr>
            <a:spLocks noGrp="1"/>
          </p:cNvSpPr>
          <p:nvPr>
            <p:ph type="body" sz="quarter" idx="52" hasCustomPrompt="1"/>
          </p:nvPr>
        </p:nvSpPr>
        <p:spPr>
          <a:xfrm>
            <a:off x="272152" y="2819401"/>
            <a:ext cx="438242" cy="323165"/>
          </a:xfrm>
          <a:prstGeom prst="rect">
            <a:avLst/>
          </a:prstGeom>
        </p:spPr>
        <p:txBody>
          <a:bodyPr/>
          <a:lstStyle>
            <a:lvl1pPr marL="0" indent="0" algn="l">
              <a:buNone/>
              <a:defRPr sz="1800" b="1">
                <a:solidFill>
                  <a:schemeClr val="accent1"/>
                </a:solidFill>
              </a:defRPr>
            </a:lvl1pPr>
          </a:lstStyle>
          <a:p>
            <a:pPr lvl="0"/>
            <a:r>
              <a:rPr lang="en-US" dirty="0"/>
              <a:t>02</a:t>
            </a:r>
          </a:p>
        </p:txBody>
      </p:sp>
      <p:sp>
        <p:nvSpPr>
          <p:cNvPr id="13" name="Text Placeholder 7">
            <a:extLst>
              <a:ext uri="{FF2B5EF4-FFF2-40B4-BE49-F238E27FC236}">
                <a16:creationId xmlns:a16="http://schemas.microsoft.com/office/drawing/2014/main" id="{7B14B8B2-2C99-F315-1B40-D34F89F4B89C}"/>
              </a:ext>
            </a:extLst>
          </p:cNvPr>
          <p:cNvSpPr>
            <a:spLocks noGrp="1"/>
          </p:cNvSpPr>
          <p:nvPr>
            <p:ph type="body" sz="quarter" idx="53" hasCustomPrompt="1"/>
          </p:nvPr>
        </p:nvSpPr>
        <p:spPr>
          <a:xfrm>
            <a:off x="6211039" y="1218446"/>
            <a:ext cx="438242" cy="323165"/>
          </a:xfrm>
          <a:prstGeom prst="rect">
            <a:avLst/>
          </a:prstGeom>
        </p:spPr>
        <p:txBody>
          <a:bodyPr/>
          <a:lstStyle>
            <a:lvl1pPr marL="0" indent="0" algn="l">
              <a:buNone/>
              <a:defRPr sz="1800" b="1">
                <a:solidFill>
                  <a:schemeClr val="accent1"/>
                </a:solidFill>
              </a:defRPr>
            </a:lvl1pPr>
          </a:lstStyle>
          <a:p>
            <a:pPr lvl="0"/>
            <a:r>
              <a:rPr lang="en-US" dirty="0"/>
              <a:t>04</a:t>
            </a:r>
          </a:p>
        </p:txBody>
      </p:sp>
      <p:sp>
        <p:nvSpPr>
          <p:cNvPr id="16" name="Text Placeholder 7">
            <a:extLst>
              <a:ext uri="{FF2B5EF4-FFF2-40B4-BE49-F238E27FC236}">
                <a16:creationId xmlns:a16="http://schemas.microsoft.com/office/drawing/2014/main" id="{514ADD56-BCD8-F7CD-B73C-7786B3C5C568}"/>
              </a:ext>
            </a:extLst>
          </p:cNvPr>
          <p:cNvSpPr>
            <a:spLocks noGrp="1"/>
          </p:cNvSpPr>
          <p:nvPr>
            <p:ph type="body" sz="quarter" idx="54" hasCustomPrompt="1"/>
          </p:nvPr>
        </p:nvSpPr>
        <p:spPr>
          <a:xfrm>
            <a:off x="6211039" y="2819400"/>
            <a:ext cx="438242" cy="323165"/>
          </a:xfrm>
          <a:prstGeom prst="rect">
            <a:avLst/>
          </a:prstGeom>
        </p:spPr>
        <p:txBody>
          <a:bodyPr/>
          <a:lstStyle>
            <a:lvl1pPr marL="0" indent="0" algn="l">
              <a:buNone/>
              <a:defRPr sz="1800" b="1">
                <a:solidFill>
                  <a:schemeClr val="accent1"/>
                </a:solidFill>
              </a:defRPr>
            </a:lvl1pPr>
          </a:lstStyle>
          <a:p>
            <a:pPr lvl="0"/>
            <a:r>
              <a:rPr lang="en-US" dirty="0"/>
              <a:t>05</a:t>
            </a:r>
          </a:p>
        </p:txBody>
      </p:sp>
      <p:sp>
        <p:nvSpPr>
          <p:cNvPr id="18" name="Text Placeholder 21">
            <a:extLst>
              <a:ext uri="{FF2B5EF4-FFF2-40B4-BE49-F238E27FC236}">
                <a16:creationId xmlns:a16="http://schemas.microsoft.com/office/drawing/2014/main" id="{0D7438F0-9C11-0D55-B582-6E64F81FB435}"/>
              </a:ext>
            </a:extLst>
          </p:cNvPr>
          <p:cNvSpPr>
            <a:spLocks noGrp="1"/>
          </p:cNvSpPr>
          <p:nvPr>
            <p:ph type="body" sz="quarter" idx="55" hasCustomPrompt="1"/>
          </p:nvPr>
        </p:nvSpPr>
        <p:spPr>
          <a:xfrm>
            <a:off x="803414" y="4476828"/>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23" name="Text Placeholder 21">
            <a:extLst>
              <a:ext uri="{FF2B5EF4-FFF2-40B4-BE49-F238E27FC236}">
                <a16:creationId xmlns:a16="http://schemas.microsoft.com/office/drawing/2014/main" id="{055B5D53-FA5D-D276-3645-1E88AF32ED23}"/>
              </a:ext>
            </a:extLst>
          </p:cNvPr>
          <p:cNvSpPr>
            <a:spLocks noGrp="1"/>
          </p:cNvSpPr>
          <p:nvPr>
            <p:ph type="body" sz="quarter" idx="56" hasCustomPrompt="1"/>
          </p:nvPr>
        </p:nvSpPr>
        <p:spPr>
          <a:xfrm>
            <a:off x="803414" y="4731174"/>
            <a:ext cx="5072062" cy="860534"/>
          </a:xfrm>
          <a:prstGeom prst="rect">
            <a:avLst/>
          </a:prstGeom>
        </p:spPr>
        <p:txBody>
          <a:bodyPr lIns="0" tIns="0"/>
          <a:lstStyle>
            <a:lvl1pPr marL="515938" indent="-225425">
              <a:buClr>
                <a:schemeClr val="accent4"/>
              </a:buClr>
              <a:buSzPct val="80000"/>
              <a:buFont typeface="Courier New" panose="02070309020205020404" pitchFamily="49" charset="0"/>
              <a:buChar char="o"/>
              <a:tabLst/>
              <a:defRPr sz="1400" b="0">
                <a:solidFill>
                  <a:schemeClr val="accent4"/>
                </a:solidFill>
              </a:defRPr>
            </a:lvl1pPr>
          </a:lstStyle>
          <a:p>
            <a:pPr lvl="0"/>
            <a:r>
              <a:rPr lang="en-US" dirty="0"/>
              <a:t>Subsection 1</a:t>
            </a:r>
          </a:p>
          <a:p>
            <a:pPr lvl="0"/>
            <a:r>
              <a:rPr lang="en-US" dirty="0"/>
              <a:t>Subsection 2</a:t>
            </a:r>
          </a:p>
          <a:p>
            <a:pPr marL="515938" marR="0" lvl="0" indent="-225425" algn="l" defTabSz="457178" rtl="0" eaLnBrk="1" fontAlgn="auto" latinLnBrk="0" hangingPunct="1">
              <a:lnSpc>
                <a:spcPct val="100000"/>
              </a:lnSpc>
              <a:spcBef>
                <a:spcPct val="20000"/>
              </a:spcBef>
              <a:spcAft>
                <a:spcPts val="0"/>
              </a:spcAft>
              <a:buClr>
                <a:schemeClr val="accent4"/>
              </a:buClr>
              <a:buSzPct val="80000"/>
              <a:buFont typeface="Courier New" panose="02070309020205020404" pitchFamily="49" charset="0"/>
              <a:buChar char="o"/>
              <a:tabLst/>
              <a:defRPr/>
            </a:pPr>
            <a:r>
              <a:rPr lang="en-US" dirty="0"/>
              <a:t>Subsection 3</a:t>
            </a:r>
          </a:p>
          <a:p>
            <a:pPr lvl="0"/>
            <a:endParaRPr lang="en-US" dirty="0"/>
          </a:p>
        </p:txBody>
      </p:sp>
      <p:sp>
        <p:nvSpPr>
          <p:cNvPr id="27" name="Text Placeholder 21">
            <a:extLst>
              <a:ext uri="{FF2B5EF4-FFF2-40B4-BE49-F238E27FC236}">
                <a16:creationId xmlns:a16="http://schemas.microsoft.com/office/drawing/2014/main" id="{1B3C7CDC-530D-83AF-A5B6-3DE2A34C1B06}"/>
              </a:ext>
            </a:extLst>
          </p:cNvPr>
          <p:cNvSpPr>
            <a:spLocks noGrp="1"/>
          </p:cNvSpPr>
          <p:nvPr>
            <p:ph type="body" sz="quarter" idx="57" hasCustomPrompt="1"/>
          </p:nvPr>
        </p:nvSpPr>
        <p:spPr>
          <a:xfrm>
            <a:off x="6742301" y="4476828"/>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28" name="Text Placeholder 21">
            <a:extLst>
              <a:ext uri="{FF2B5EF4-FFF2-40B4-BE49-F238E27FC236}">
                <a16:creationId xmlns:a16="http://schemas.microsoft.com/office/drawing/2014/main" id="{4E2FE07F-1C92-D2E2-FB21-B85EBDF48093}"/>
              </a:ext>
            </a:extLst>
          </p:cNvPr>
          <p:cNvSpPr>
            <a:spLocks noGrp="1"/>
          </p:cNvSpPr>
          <p:nvPr>
            <p:ph type="body" sz="quarter" idx="58" hasCustomPrompt="1"/>
          </p:nvPr>
        </p:nvSpPr>
        <p:spPr>
          <a:xfrm>
            <a:off x="6742301" y="4731174"/>
            <a:ext cx="5072062" cy="860534"/>
          </a:xfrm>
          <a:prstGeom prst="rect">
            <a:avLst/>
          </a:prstGeom>
        </p:spPr>
        <p:txBody>
          <a:bodyPr lIns="0" tIns="0"/>
          <a:lstStyle>
            <a:lvl1pPr marL="515938" indent="-225425">
              <a:buClr>
                <a:schemeClr val="accent4"/>
              </a:buClr>
              <a:buSzPct val="80000"/>
              <a:buFont typeface="Courier New" panose="02070309020205020404" pitchFamily="49" charset="0"/>
              <a:buChar char="o"/>
              <a:tabLst/>
              <a:defRPr sz="1400" b="0">
                <a:solidFill>
                  <a:schemeClr val="accent4"/>
                </a:solidFill>
              </a:defRPr>
            </a:lvl1pPr>
          </a:lstStyle>
          <a:p>
            <a:pPr lvl="0"/>
            <a:r>
              <a:rPr lang="en-US" dirty="0"/>
              <a:t>Subsection 1</a:t>
            </a:r>
          </a:p>
          <a:p>
            <a:pPr lvl="0"/>
            <a:r>
              <a:rPr lang="en-US" dirty="0"/>
              <a:t>Subsection 2</a:t>
            </a:r>
          </a:p>
          <a:p>
            <a:pPr marL="515938" marR="0" lvl="0" indent="-225425" algn="l" defTabSz="457178" rtl="0" eaLnBrk="1" fontAlgn="auto" latinLnBrk="0" hangingPunct="1">
              <a:lnSpc>
                <a:spcPct val="100000"/>
              </a:lnSpc>
              <a:spcBef>
                <a:spcPct val="20000"/>
              </a:spcBef>
              <a:spcAft>
                <a:spcPts val="0"/>
              </a:spcAft>
              <a:buClr>
                <a:schemeClr val="accent4"/>
              </a:buClr>
              <a:buSzPct val="80000"/>
              <a:buFont typeface="Courier New" panose="02070309020205020404" pitchFamily="49" charset="0"/>
              <a:buChar char="o"/>
              <a:tabLst/>
              <a:defRPr/>
            </a:pPr>
            <a:r>
              <a:rPr lang="en-US" dirty="0"/>
              <a:t>Subsection 3</a:t>
            </a:r>
          </a:p>
          <a:p>
            <a:pPr lvl="0"/>
            <a:endParaRPr lang="en-US" dirty="0"/>
          </a:p>
        </p:txBody>
      </p:sp>
      <p:sp>
        <p:nvSpPr>
          <p:cNvPr id="32" name="Text Placeholder 7">
            <a:extLst>
              <a:ext uri="{FF2B5EF4-FFF2-40B4-BE49-F238E27FC236}">
                <a16:creationId xmlns:a16="http://schemas.microsoft.com/office/drawing/2014/main" id="{07E26EE6-0D26-0E89-C4CE-726C343C3C60}"/>
              </a:ext>
            </a:extLst>
          </p:cNvPr>
          <p:cNvSpPr>
            <a:spLocks noGrp="1"/>
          </p:cNvSpPr>
          <p:nvPr>
            <p:ph type="body" sz="quarter" idx="59" hasCustomPrompt="1"/>
          </p:nvPr>
        </p:nvSpPr>
        <p:spPr>
          <a:xfrm>
            <a:off x="272152" y="4426835"/>
            <a:ext cx="438242" cy="323165"/>
          </a:xfrm>
          <a:prstGeom prst="rect">
            <a:avLst/>
          </a:prstGeom>
        </p:spPr>
        <p:txBody>
          <a:bodyPr/>
          <a:lstStyle>
            <a:lvl1pPr marL="0" indent="0" algn="l">
              <a:buNone/>
              <a:defRPr sz="1800" b="1">
                <a:solidFill>
                  <a:schemeClr val="accent1"/>
                </a:solidFill>
              </a:defRPr>
            </a:lvl1pPr>
          </a:lstStyle>
          <a:p>
            <a:pPr lvl="0"/>
            <a:r>
              <a:rPr lang="en-US" dirty="0"/>
              <a:t>03</a:t>
            </a:r>
          </a:p>
        </p:txBody>
      </p:sp>
      <p:sp>
        <p:nvSpPr>
          <p:cNvPr id="35" name="Text Placeholder 7">
            <a:extLst>
              <a:ext uri="{FF2B5EF4-FFF2-40B4-BE49-F238E27FC236}">
                <a16:creationId xmlns:a16="http://schemas.microsoft.com/office/drawing/2014/main" id="{C14B4627-71F6-35FB-4462-1EAC4ECC0324}"/>
              </a:ext>
            </a:extLst>
          </p:cNvPr>
          <p:cNvSpPr>
            <a:spLocks noGrp="1"/>
          </p:cNvSpPr>
          <p:nvPr>
            <p:ph type="body" sz="quarter" idx="60" hasCustomPrompt="1"/>
          </p:nvPr>
        </p:nvSpPr>
        <p:spPr>
          <a:xfrm>
            <a:off x="6211039" y="4426834"/>
            <a:ext cx="438242" cy="323165"/>
          </a:xfrm>
          <a:prstGeom prst="rect">
            <a:avLst/>
          </a:prstGeom>
        </p:spPr>
        <p:txBody>
          <a:bodyPr/>
          <a:lstStyle>
            <a:lvl1pPr marL="0" indent="0" algn="l">
              <a:buNone/>
              <a:defRPr sz="1800" b="1">
                <a:solidFill>
                  <a:schemeClr val="accent1"/>
                </a:solidFill>
              </a:defRPr>
            </a:lvl1pPr>
          </a:lstStyle>
          <a:p>
            <a:pPr lvl="0"/>
            <a:r>
              <a:rPr lang="en-US" dirty="0"/>
              <a:t>06</a:t>
            </a:r>
          </a:p>
        </p:txBody>
      </p:sp>
      <p:sp>
        <p:nvSpPr>
          <p:cNvPr id="5" name="TextBox 4">
            <a:extLst>
              <a:ext uri="{FF2B5EF4-FFF2-40B4-BE49-F238E27FC236}">
                <a16:creationId xmlns:a16="http://schemas.microsoft.com/office/drawing/2014/main" id="{9A0BB54E-CDD3-FB3E-CB4D-8BF829C50351}"/>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25786374"/>
      </p:ext>
    </p:extLst>
  </p:cSld>
  <p:clrMapOvr>
    <a:masterClrMapping/>
  </p:clrMapOvr>
  <p:extLst>
    <p:ext uri="{DCECCB84-F9BA-43D5-87BE-67443E8EF086}">
      <p15:sldGuideLst xmlns:p15="http://schemas.microsoft.com/office/powerpoint/2012/main">
        <p15:guide id="1" pos="240">
          <p15:clr>
            <a:srgbClr val="FBAE40"/>
          </p15:clr>
        </p15:guide>
        <p15:guide id="2" pos="7440">
          <p15:clr>
            <a:srgbClr val="FBAE40"/>
          </p15:clr>
        </p15:guide>
        <p15:guide id="3" orient="horz" pos="3960">
          <p15:clr>
            <a:srgbClr val="FBAE40"/>
          </p15:clr>
        </p15:guide>
        <p15:guide id="4" orient="horz" pos="168">
          <p15:clr>
            <a:srgbClr val="FBAE40"/>
          </p15:clr>
        </p15:guide>
        <p15:guide id="5" orient="horz" pos="648">
          <p15:clr>
            <a:srgbClr val="FBAE40"/>
          </p15:clr>
        </p15:guide>
        <p15:guide id="6"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0"/>
        <p:cNvGrpSpPr/>
        <p:nvPr/>
      </p:nvGrpSpPr>
      <p:grpSpPr>
        <a:xfrm>
          <a:off x="0" y="0"/>
          <a:ext cx="0" cy="0"/>
          <a:chOff x="0" y="0"/>
          <a:chExt cx="0" cy="0"/>
        </a:xfrm>
      </p:grpSpPr>
      <p:sp>
        <p:nvSpPr>
          <p:cNvPr id="13" name="Google Shape;13;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4" name="Google Shape;14;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dirty="0"/>
          </a:p>
        </p:txBody>
      </p:sp>
      <p:sp>
        <p:nvSpPr>
          <p:cNvPr id="15" name="Google Shape;15;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Helvetica Neue"/>
                <a:ea typeface="Helvetica Neue"/>
                <a:cs typeface="Helvetica Neue"/>
                <a:sym typeface="Helvetica Neue"/>
              </a:defRPr>
            </a:lvl1pPr>
            <a:lvl2pPr marL="0" marR="0" lvl="1" indent="0" algn="l" rtl="0">
              <a:spcBef>
                <a:spcPts val="0"/>
              </a:spcBef>
              <a:buNone/>
              <a:defRPr sz="1800" b="0" i="0" u="none" strike="noStrike" cap="none">
                <a:solidFill>
                  <a:schemeClr val="dk1"/>
                </a:solidFill>
                <a:latin typeface="Helvetica Neue"/>
                <a:ea typeface="Helvetica Neue"/>
                <a:cs typeface="Helvetica Neue"/>
                <a:sym typeface="Helvetica Neue"/>
              </a:defRPr>
            </a:lvl2pPr>
            <a:lvl3pPr marL="0" marR="0" lvl="2" indent="0" algn="l" rtl="0">
              <a:spcBef>
                <a:spcPts val="0"/>
              </a:spcBef>
              <a:buNone/>
              <a:defRPr sz="1800" b="0" i="0" u="none" strike="noStrike" cap="none">
                <a:solidFill>
                  <a:schemeClr val="dk1"/>
                </a:solidFill>
                <a:latin typeface="Helvetica Neue"/>
                <a:ea typeface="Helvetica Neue"/>
                <a:cs typeface="Helvetica Neue"/>
                <a:sym typeface="Helvetica Neue"/>
              </a:defRPr>
            </a:lvl3pPr>
            <a:lvl4pPr marL="0" marR="0" lvl="3" indent="0" algn="l" rtl="0">
              <a:spcBef>
                <a:spcPts val="0"/>
              </a:spcBef>
              <a:buNone/>
              <a:defRPr sz="1800" b="0" i="0" u="none" strike="noStrike" cap="none">
                <a:solidFill>
                  <a:schemeClr val="dk1"/>
                </a:solidFill>
                <a:latin typeface="Helvetica Neue"/>
                <a:ea typeface="Helvetica Neue"/>
                <a:cs typeface="Helvetica Neue"/>
                <a:sym typeface="Helvetica Neue"/>
              </a:defRPr>
            </a:lvl4pPr>
            <a:lvl5pPr marL="0" marR="0" lvl="4" indent="0" algn="l" rtl="0">
              <a:spcBef>
                <a:spcPts val="0"/>
              </a:spcBef>
              <a:buNone/>
              <a:defRPr sz="1800" b="0" i="0" u="none" strike="noStrike" cap="none">
                <a:solidFill>
                  <a:schemeClr val="dk1"/>
                </a:solidFill>
                <a:latin typeface="Helvetica Neue"/>
                <a:ea typeface="Helvetica Neue"/>
                <a:cs typeface="Helvetica Neue"/>
                <a:sym typeface="Helvetica Neue"/>
              </a:defRPr>
            </a:lvl5pPr>
            <a:lvl6pPr marL="0" marR="0" lvl="5" indent="0" algn="l" rtl="0">
              <a:spcBef>
                <a:spcPts val="0"/>
              </a:spcBef>
              <a:buNone/>
              <a:defRPr sz="1800" b="0" i="0" u="none" strike="noStrike" cap="none">
                <a:solidFill>
                  <a:schemeClr val="dk1"/>
                </a:solidFill>
                <a:latin typeface="Helvetica Neue"/>
                <a:ea typeface="Helvetica Neue"/>
                <a:cs typeface="Helvetica Neue"/>
                <a:sym typeface="Helvetica Neue"/>
              </a:defRPr>
            </a:lvl6pPr>
            <a:lvl7pPr marL="0" marR="0" lvl="6" indent="0" algn="l" rtl="0">
              <a:spcBef>
                <a:spcPts val="0"/>
              </a:spcBef>
              <a:buNone/>
              <a:defRPr sz="1800" b="0" i="0" u="none" strike="noStrike" cap="none">
                <a:solidFill>
                  <a:schemeClr val="dk1"/>
                </a:solidFill>
                <a:latin typeface="Helvetica Neue"/>
                <a:ea typeface="Helvetica Neue"/>
                <a:cs typeface="Helvetica Neue"/>
                <a:sym typeface="Helvetica Neue"/>
              </a:defRPr>
            </a:lvl7pPr>
            <a:lvl8pPr marL="0" marR="0" lvl="7" indent="0" algn="l" rtl="0">
              <a:spcBef>
                <a:spcPts val="0"/>
              </a:spcBef>
              <a:buNone/>
              <a:defRPr sz="1800" b="0" i="0" u="none" strike="noStrike" cap="none">
                <a:solidFill>
                  <a:schemeClr val="dk1"/>
                </a:solidFill>
                <a:latin typeface="Helvetica Neue"/>
                <a:ea typeface="Helvetica Neue"/>
                <a:cs typeface="Helvetica Neue"/>
                <a:sym typeface="Helvetica Neue"/>
              </a:defRPr>
            </a:lvl8pPr>
            <a:lvl9pPr marL="0" marR="0" lvl="8" indent="0" algn="l" rtl="0">
              <a:spcBef>
                <a:spcPts val="0"/>
              </a:spcBef>
              <a:buNone/>
              <a:defRPr sz="18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dirty="0"/>
          </a:p>
        </p:txBody>
      </p:sp>
      <p:sp>
        <p:nvSpPr>
          <p:cNvPr id="20" name="Triangle 19">
            <a:extLst>
              <a:ext uri="{FF2B5EF4-FFF2-40B4-BE49-F238E27FC236}">
                <a16:creationId xmlns:a16="http://schemas.microsoft.com/office/drawing/2014/main" id="{7A5CEB20-A9A2-9B8D-9C51-A099E8E3778B}"/>
              </a:ext>
            </a:extLst>
          </p:cNvPr>
          <p:cNvSpPr/>
          <p:nvPr userDrawn="1"/>
        </p:nvSpPr>
        <p:spPr>
          <a:xfrm rot="16200000">
            <a:off x="6706716" y="4158332"/>
            <a:ext cx="1333427" cy="200344"/>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E5C1B2C-BA26-F463-1911-0B72B2EC15F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160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s 2">
    <p:spTree>
      <p:nvGrpSpPr>
        <p:cNvPr id="1" name=""/>
        <p:cNvGrpSpPr/>
        <p:nvPr/>
      </p:nvGrpSpPr>
      <p:grpSpPr>
        <a:xfrm>
          <a:off x="0" y="0"/>
          <a:ext cx="0" cy="0"/>
          <a:chOff x="0" y="0"/>
          <a:chExt cx="0" cy="0"/>
        </a:xfrm>
      </p:grpSpPr>
      <p:sp>
        <p:nvSpPr>
          <p:cNvPr id="25" name="Text Placeholder 21">
            <a:extLst>
              <a:ext uri="{FF2B5EF4-FFF2-40B4-BE49-F238E27FC236}">
                <a16:creationId xmlns:a16="http://schemas.microsoft.com/office/drawing/2014/main" id="{8B3AFA31-9914-8C9E-70BB-D73685069017}"/>
              </a:ext>
            </a:extLst>
          </p:cNvPr>
          <p:cNvSpPr>
            <a:spLocks noGrp="1"/>
          </p:cNvSpPr>
          <p:nvPr>
            <p:ph type="body" sz="quarter" idx="22" hasCustomPrompt="1"/>
          </p:nvPr>
        </p:nvSpPr>
        <p:spPr>
          <a:xfrm>
            <a:off x="803414" y="126774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26" name="Text Placeholder 21">
            <a:extLst>
              <a:ext uri="{FF2B5EF4-FFF2-40B4-BE49-F238E27FC236}">
                <a16:creationId xmlns:a16="http://schemas.microsoft.com/office/drawing/2014/main" id="{37861401-B6CE-8A19-58EA-2B35135937E1}"/>
              </a:ext>
            </a:extLst>
          </p:cNvPr>
          <p:cNvSpPr>
            <a:spLocks noGrp="1"/>
          </p:cNvSpPr>
          <p:nvPr>
            <p:ph type="body" sz="quarter" idx="23" hasCustomPrompt="1"/>
          </p:nvPr>
        </p:nvSpPr>
        <p:spPr>
          <a:xfrm>
            <a:off x="803414" y="1541611"/>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28" name="Text Placeholder 21">
            <a:extLst>
              <a:ext uri="{FF2B5EF4-FFF2-40B4-BE49-F238E27FC236}">
                <a16:creationId xmlns:a16="http://schemas.microsoft.com/office/drawing/2014/main" id="{5B94703A-C80A-CAB5-7136-8EDB0E9A1B85}"/>
              </a:ext>
            </a:extLst>
          </p:cNvPr>
          <p:cNvSpPr>
            <a:spLocks noGrp="1"/>
          </p:cNvSpPr>
          <p:nvPr>
            <p:ph type="body" sz="quarter" idx="24" hasCustomPrompt="1"/>
          </p:nvPr>
        </p:nvSpPr>
        <p:spPr>
          <a:xfrm>
            <a:off x="803414" y="2050171"/>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29" name="Text Placeholder 21">
            <a:extLst>
              <a:ext uri="{FF2B5EF4-FFF2-40B4-BE49-F238E27FC236}">
                <a16:creationId xmlns:a16="http://schemas.microsoft.com/office/drawing/2014/main" id="{A73B2E78-8B30-1BA9-10BB-5342136E80E0}"/>
              </a:ext>
            </a:extLst>
          </p:cNvPr>
          <p:cNvSpPr>
            <a:spLocks noGrp="1"/>
          </p:cNvSpPr>
          <p:nvPr>
            <p:ph type="body" sz="quarter" idx="25" hasCustomPrompt="1"/>
          </p:nvPr>
        </p:nvSpPr>
        <p:spPr>
          <a:xfrm>
            <a:off x="803414" y="2324036"/>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31" name="Text Placeholder 21">
            <a:extLst>
              <a:ext uri="{FF2B5EF4-FFF2-40B4-BE49-F238E27FC236}">
                <a16:creationId xmlns:a16="http://schemas.microsoft.com/office/drawing/2014/main" id="{63374567-A622-6B1F-B95D-7B226F27A8C5}"/>
              </a:ext>
            </a:extLst>
          </p:cNvPr>
          <p:cNvSpPr>
            <a:spLocks noGrp="1"/>
          </p:cNvSpPr>
          <p:nvPr>
            <p:ph type="body" sz="quarter" idx="26" hasCustomPrompt="1"/>
          </p:nvPr>
        </p:nvSpPr>
        <p:spPr>
          <a:xfrm>
            <a:off x="803414" y="2843308"/>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32" name="Text Placeholder 21">
            <a:extLst>
              <a:ext uri="{FF2B5EF4-FFF2-40B4-BE49-F238E27FC236}">
                <a16:creationId xmlns:a16="http://schemas.microsoft.com/office/drawing/2014/main" id="{A56D1F38-5658-8885-E5E5-2B85832EE056}"/>
              </a:ext>
            </a:extLst>
          </p:cNvPr>
          <p:cNvSpPr>
            <a:spLocks noGrp="1"/>
          </p:cNvSpPr>
          <p:nvPr>
            <p:ph type="body" sz="quarter" idx="27" hasCustomPrompt="1"/>
          </p:nvPr>
        </p:nvSpPr>
        <p:spPr>
          <a:xfrm>
            <a:off x="803414" y="3117173"/>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34" name="Text Placeholder 21">
            <a:extLst>
              <a:ext uri="{FF2B5EF4-FFF2-40B4-BE49-F238E27FC236}">
                <a16:creationId xmlns:a16="http://schemas.microsoft.com/office/drawing/2014/main" id="{25313FD1-79CD-F590-5226-AA1FDA5D73FC}"/>
              </a:ext>
            </a:extLst>
          </p:cNvPr>
          <p:cNvSpPr>
            <a:spLocks noGrp="1"/>
          </p:cNvSpPr>
          <p:nvPr>
            <p:ph type="body" sz="quarter" idx="28" hasCustomPrompt="1"/>
          </p:nvPr>
        </p:nvSpPr>
        <p:spPr>
          <a:xfrm>
            <a:off x="803414" y="364396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35" name="Text Placeholder 21">
            <a:extLst>
              <a:ext uri="{FF2B5EF4-FFF2-40B4-BE49-F238E27FC236}">
                <a16:creationId xmlns:a16="http://schemas.microsoft.com/office/drawing/2014/main" id="{69E350B8-2688-250A-D266-2AADE0627DD0}"/>
              </a:ext>
            </a:extLst>
          </p:cNvPr>
          <p:cNvSpPr>
            <a:spLocks noGrp="1"/>
          </p:cNvSpPr>
          <p:nvPr>
            <p:ph type="body" sz="quarter" idx="29" hasCustomPrompt="1"/>
          </p:nvPr>
        </p:nvSpPr>
        <p:spPr>
          <a:xfrm>
            <a:off x="803414" y="3917831"/>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37" name="Text Placeholder 21">
            <a:extLst>
              <a:ext uri="{FF2B5EF4-FFF2-40B4-BE49-F238E27FC236}">
                <a16:creationId xmlns:a16="http://schemas.microsoft.com/office/drawing/2014/main" id="{2CAEF901-1AA3-7F74-4F32-D2583A9A0656}"/>
              </a:ext>
            </a:extLst>
          </p:cNvPr>
          <p:cNvSpPr>
            <a:spLocks noGrp="1"/>
          </p:cNvSpPr>
          <p:nvPr>
            <p:ph type="body" sz="quarter" idx="30" hasCustomPrompt="1"/>
          </p:nvPr>
        </p:nvSpPr>
        <p:spPr>
          <a:xfrm>
            <a:off x="803414" y="443520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38" name="Text Placeholder 21">
            <a:extLst>
              <a:ext uri="{FF2B5EF4-FFF2-40B4-BE49-F238E27FC236}">
                <a16:creationId xmlns:a16="http://schemas.microsoft.com/office/drawing/2014/main" id="{608B0FC2-2AF1-04DE-9735-235DD5837471}"/>
              </a:ext>
            </a:extLst>
          </p:cNvPr>
          <p:cNvSpPr>
            <a:spLocks noGrp="1"/>
          </p:cNvSpPr>
          <p:nvPr>
            <p:ph type="body" sz="quarter" idx="31" hasCustomPrompt="1"/>
          </p:nvPr>
        </p:nvSpPr>
        <p:spPr>
          <a:xfrm>
            <a:off x="803414" y="4709071"/>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40" name="Text Placeholder 21">
            <a:extLst>
              <a:ext uri="{FF2B5EF4-FFF2-40B4-BE49-F238E27FC236}">
                <a16:creationId xmlns:a16="http://schemas.microsoft.com/office/drawing/2014/main" id="{A11B9E4B-2A94-8E7F-FC61-7837DE62EA05}"/>
              </a:ext>
            </a:extLst>
          </p:cNvPr>
          <p:cNvSpPr>
            <a:spLocks noGrp="1"/>
          </p:cNvSpPr>
          <p:nvPr>
            <p:ph type="body" sz="quarter" idx="32" hasCustomPrompt="1"/>
          </p:nvPr>
        </p:nvSpPr>
        <p:spPr>
          <a:xfrm>
            <a:off x="803414" y="5243498"/>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41" name="Text Placeholder 21">
            <a:extLst>
              <a:ext uri="{FF2B5EF4-FFF2-40B4-BE49-F238E27FC236}">
                <a16:creationId xmlns:a16="http://schemas.microsoft.com/office/drawing/2014/main" id="{EB08B964-7D7C-FA85-4759-9FF090698C11}"/>
              </a:ext>
            </a:extLst>
          </p:cNvPr>
          <p:cNvSpPr>
            <a:spLocks noGrp="1"/>
          </p:cNvSpPr>
          <p:nvPr>
            <p:ph type="body" sz="quarter" idx="33" hasCustomPrompt="1"/>
          </p:nvPr>
        </p:nvSpPr>
        <p:spPr>
          <a:xfrm>
            <a:off x="803414" y="5517363"/>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43" name="Text Placeholder 21">
            <a:extLst>
              <a:ext uri="{FF2B5EF4-FFF2-40B4-BE49-F238E27FC236}">
                <a16:creationId xmlns:a16="http://schemas.microsoft.com/office/drawing/2014/main" id="{661B0C4F-FA87-4A81-4834-9EEC5885A02F}"/>
              </a:ext>
            </a:extLst>
          </p:cNvPr>
          <p:cNvSpPr>
            <a:spLocks noGrp="1"/>
          </p:cNvSpPr>
          <p:nvPr>
            <p:ph type="body" sz="quarter" idx="34" hasCustomPrompt="1"/>
          </p:nvPr>
        </p:nvSpPr>
        <p:spPr>
          <a:xfrm>
            <a:off x="6742301" y="126774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44" name="Text Placeholder 21">
            <a:extLst>
              <a:ext uri="{FF2B5EF4-FFF2-40B4-BE49-F238E27FC236}">
                <a16:creationId xmlns:a16="http://schemas.microsoft.com/office/drawing/2014/main" id="{11654E78-684C-D513-F385-520F7D89B4BD}"/>
              </a:ext>
            </a:extLst>
          </p:cNvPr>
          <p:cNvSpPr>
            <a:spLocks noGrp="1"/>
          </p:cNvSpPr>
          <p:nvPr>
            <p:ph type="body" sz="quarter" idx="35" hasCustomPrompt="1"/>
          </p:nvPr>
        </p:nvSpPr>
        <p:spPr>
          <a:xfrm>
            <a:off x="6742301" y="1541611"/>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46" name="Text Placeholder 21">
            <a:extLst>
              <a:ext uri="{FF2B5EF4-FFF2-40B4-BE49-F238E27FC236}">
                <a16:creationId xmlns:a16="http://schemas.microsoft.com/office/drawing/2014/main" id="{23DE4696-4BA8-1ABC-E6C8-4B14F1C3D425}"/>
              </a:ext>
            </a:extLst>
          </p:cNvPr>
          <p:cNvSpPr>
            <a:spLocks noGrp="1"/>
          </p:cNvSpPr>
          <p:nvPr>
            <p:ph type="body" sz="quarter" idx="36" hasCustomPrompt="1"/>
          </p:nvPr>
        </p:nvSpPr>
        <p:spPr>
          <a:xfrm>
            <a:off x="6742301" y="2050171"/>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47" name="Text Placeholder 21">
            <a:extLst>
              <a:ext uri="{FF2B5EF4-FFF2-40B4-BE49-F238E27FC236}">
                <a16:creationId xmlns:a16="http://schemas.microsoft.com/office/drawing/2014/main" id="{77B52A24-2CB2-3E5A-3622-B1330A0C5E19}"/>
              </a:ext>
            </a:extLst>
          </p:cNvPr>
          <p:cNvSpPr>
            <a:spLocks noGrp="1"/>
          </p:cNvSpPr>
          <p:nvPr>
            <p:ph type="body" sz="quarter" idx="37" hasCustomPrompt="1"/>
          </p:nvPr>
        </p:nvSpPr>
        <p:spPr>
          <a:xfrm>
            <a:off x="6742301" y="2324036"/>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49" name="Text Placeholder 21">
            <a:extLst>
              <a:ext uri="{FF2B5EF4-FFF2-40B4-BE49-F238E27FC236}">
                <a16:creationId xmlns:a16="http://schemas.microsoft.com/office/drawing/2014/main" id="{9E384008-3617-6908-1D68-A56ED561C8C9}"/>
              </a:ext>
            </a:extLst>
          </p:cNvPr>
          <p:cNvSpPr>
            <a:spLocks noGrp="1"/>
          </p:cNvSpPr>
          <p:nvPr>
            <p:ph type="body" sz="quarter" idx="38" hasCustomPrompt="1"/>
          </p:nvPr>
        </p:nvSpPr>
        <p:spPr>
          <a:xfrm>
            <a:off x="6742301" y="2843308"/>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50" name="Text Placeholder 21">
            <a:extLst>
              <a:ext uri="{FF2B5EF4-FFF2-40B4-BE49-F238E27FC236}">
                <a16:creationId xmlns:a16="http://schemas.microsoft.com/office/drawing/2014/main" id="{B3DD5182-097A-9A4F-A8CF-28B6DD09D50D}"/>
              </a:ext>
            </a:extLst>
          </p:cNvPr>
          <p:cNvSpPr>
            <a:spLocks noGrp="1"/>
          </p:cNvSpPr>
          <p:nvPr>
            <p:ph type="body" sz="quarter" idx="39" hasCustomPrompt="1"/>
          </p:nvPr>
        </p:nvSpPr>
        <p:spPr>
          <a:xfrm>
            <a:off x="6742301" y="3117173"/>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52" name="Text Placeholder 21">
            <a:extLst>
              <a:ext uri="{FF2B5EF4-FFF2-40B4-BE49-F238E27FC236}">
                <a16:creationId xmlns:a16="http://schemas.microsoft.com/office/drawing/2014/main" id="{BCAB9025-8711-564B-20B9-A95958E563E8}"/>
              </a:ext>
            </a:extLst>
          </p:cNvPr>
          <p:cNvSpPr>
            <a:spLocks noGrp="1"/>
          </p:cNvSpPr>
          <p:nvPr>
            <p:ph type="body" sz="quarter" idx="40" hasCustomPrompt="1"/>
          </p:nvPr>
        </p:nvSpPr>
        <p:spPr>
          <a:xfrm>
            <a:off x="6742301" y="364396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53" name="Text Placeholder 21">
            <a:extLst>
              <a:ext uri="{FF2B5EF4-FFF2-40B4-BE49-F238E27FC236}">
                <a16:creationId xmlns:a16="http://schemas.microsoft.com/office/drawing/2014/main" id="{CB2D9261-73A6-1D8E-5D61-4DCE644EA264}"/>
              </a:ext>
            </a:extLst>
          </p:cNvPr>
          <p:cNvSpPr>
            <a:spLocks noGrp="1"/>
          </p:cNvSpPr>
          <p:nvPr>
            <p:ph type="body" sz="quarter" idx="41" hasCustomPrompt="1"/>
          </p:nvPr>
        </p:nvSpPr>
        <p:spPr>
          <a:xfrm>
            <a:off x="6742301" y="3917831"/>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55" name="Text Placeholder 21">
            <a:extLst>
              <a:ext uri="{FF2B5EF4-FFF2-40B4-BE49-F238E27FC236}">
                <a16:creationId xmlns:a16="http://schemas.microsoft.com/office/drawing/2014/main" id="{5B6954BC-2080-C5DA-F384-10926E39876F}"/>
              </a:ext>
            </a:extLst>
          </p:cNvPr>
          <p:cNvSpPr>
            <a:spLocks noGrp="1"/>
          </p:cNvSpPr>
          <p:nvPr>
            <p:ph type="body" sz="quarter" idx="42" hasCustomPrompt="1"/>
          </p:nvPr>
        </p:nvSpPr>
        <p:spPr>
          <a:xfrm>
            <a:off x="6742301" y="4435206"/>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56" name="Text Placeholder 21">
            <a:extLst>
              <a:ext uri="{FF2B5EF4-FFF2-40B4-BE49-F238E27FC236}">
                <a16:creationId xmlns:a16="http://schemas.microsoft.com/office/drawing/2014/main" id="{2E05EF16-EFA2-9F02-3C0F-27CEA0702E03}"/>
              </a:ext>
            </a:extLst>
          </p:cNvPr>
          <p:cNvSpPr>
            <a:spLocks noGrp="1"/>
          </p:cNvSpPr>
          <p:nvPr>
            <p:ph type="body" sz="quarter" idx="43" hasCustomPrompt="1"/>
          </p:nvPr>
        </p:nvSpPr>
        <p:spPr>
          <a:xfrm>
            <a:off x="6742301" y="4709071"/>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sp>
        <p:nvSpPr>
          <p:cNvPr id="58" name="Text Placeholder 21">
            <a:extLst>
              <a:ext uri="{FF2B5EF4-FFF2-40B4-BE49-F238E27FC236}">
                <a16:creationId xmlns:a16="http://schemas.microsoft.com/office/drawing/2014/main" id="{3B38AAB2-D940-DF64-C498-879BEFB4BCD8}"/>
              </a:ext>
            </a:extLst>
          </p:cNvPr>
          <p:cNvSpPr>
            <a:spLocks noGrp="1"/>
          </p:cNvSpPr>
          <p:nvPr>
            <p:ph type="body" sz="quarter" idx="44" hasCustomPrompt="1"/>
          </p:nvPr>
        </p:nvSpPr>
        <p:spPr>
          <a:xfrm>
            <a:off x="6742301" y="5243498"/>
            <a:ext cx="5072062" cy="429079"/>
          </a:xfrm>
          <a:prstGeom prst="rect">
            <a:avLst/>
          </a:prstGeom>
        </p:spPr>
        <p:txBody>
          <a:bodyPr lIns="0" tIns="0"/>
          <a:lstStyle>
            <a:lvl1pPr marL="0" indent="0">
              <a:buNone/>
              <a:defRPr sz="1600" b="1">
                <a:solidFill>
                  <a:schemeClr val="accent2"/>
                </a:solidFill>
              </a:defRPr>
            </a:lvl1pPr>
          </a:lstStyle>
          <a:p>
            <a:pPr lvl="0"/>
            <a:r>
              <a:rPr lang="en-US" dirty="0"/>
              <a:t>Section title</a:t>
            </a:r>
          </a:p>
        </p:txBody>
      </p:sp>
      <p:sp>
        <p:nvSpPr>
          <p:cNvPr id="59" name="Text Placeholder 21">
            <a:extLst>
              <a:ext uri="{FF2B5EF4-FFF2-40B4-BE49-F238E27FC236}">
                <a16:creationId xmlns:a16="http://schemas.microsoft.com/office/drawing/2014/main" id="{4F8A3725-C8DB-10C6-93EB-B2C3D5A4D8A3}"/>
              </a:ext>
            </a:extLst>
          </p:cNvPr>
          <p:cNvSpPr>
            <a:spLocks noGrp="1"/>
          </p:cNvSpPr>
          <p:nvPr>
            <p:ph type="body" sz="quarter" idx="45" hasCustomPrompt="1"/>
          </p:nvPr>
        </p:nvSpPr>
        <p:spPr>
          <a:xfrm>
            <a:off x="6742301" y="5517363"/>
            <a:ext cx="5072062" cy="322733"/>
          </a:xfrm>
          <a:prstGeom prst="rect">
            <a:avLst/>
          </a:prstGeom>
        </p:spPr>
        <p:txBody>
          <a:bodyPr lIns="0" tIns="0"/>
          <a:lstStyle>
            <a:lvl1pPr marL="0" indent="0">
              <a:buNone/>
              <a:defRPr sz="1400" b="0">
                <a:solidFill>
                  <a:schemeClr val="accent4"/>
                </a:solidFill>
              </a:defRPr>
            </a:lvl1pPr>
          </a:lstStyle>
          <a:p>
            <a:pPr lvl="0"/>
            <a:r>
              <a:rPr lang="en-US" dirty="0"/>
              <a:t>Subtitle of Section</a:t>
            </a:r>
          </a:p>
        </p:txBody>
      </p:sp>
      <p:cxnSp>
        <p:nvCxnSpPr>
          <p:cNvPr id="12" name="Straight Connector 11">
            <a:extLst>
              <a:ext uri="{FF2B5EF4-FFF2-40B4-BE49-F238E27FC236}">
                <a16:creationId xmlns:a16="http://schemas.microsoft.com/office/drawing/2014/main" id="{301E2E02-FEEB-D132-5A47-0676FFECB6D6}"/>
              </a:ext>
            </a:extLst>
          </p:cNvPr>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2F9819FB-075D-93BB-73DE-F62F56BFC258}"/>
              </a:ext>
            </a:extLst>
          </p:cNvPr>
          <p:cNvPicPr>
            <a:picLocks noChangeAspect="1"/>
          </p:cNvPicPr>
          <p:nvPr/>
        </p:nvPicPr>
        <p:blipFill>
          <a:blip r:embed="rId2"/>
          <a:stretch>
            <a:fillRect/>
          </a:stretch>
        </p:blipFill>
        <p:spPr>
          <a:xfrm>
            <a:off x="114116" y="6174359"/>
            <a:ext cx="1788127" cy="715251"/>
          </a:xfrm>
          <a:prstGeom prst="rect">
            <a:avLst/>
          </a:prstGeom>
        </p:spPr>
      </p:pic>
      <p:sp>
        <p:nvSpPr>
          <p:cNvPr id="14" name="Text Placeholder 4">
            <a:extLst>
              <a:ext uri="{FF2B5EF4-FFF2-40B4-BE49-F238E27FC236}">
                <a16:creationId xmlns:a16="http://schemas.microsoft.com/office/drawing/2014/main" id="{D1223A65-222A-A964-35D1-67A1476C16E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Table of Contents</a:t>
            </a:r>
          </a:p>
        </p:txBody>
      </p:sp>
      <p:sp>
        <p:nvSpPr>
          <p:cNvPr id="4" name="TextBox 3">
            <a:extLst>
              <a:ext uri="{FF2B5EF4-FFF2-40B4-BE49-F238E27FC236}">
                <a16:creationId xmlns:a16="http://schemas.microsoft.com/office/drawing/2014/main" id="{0B432D15-43EE-8CF6-71D4-3A96B7741505}"/>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cxnSp>
        <p:nvCxnSpPr>
          <p:cNvPr id="8" name="Straight Connector 7">
            <a:extLst>
              <a:ext uri="{FF2B5EF4-FFF2-40B4-BE49-F238E27FC236}">
                <a16:creationId xmlns:a16="http://schemas.microsoft.com/office/drawing/2014/main" id="{579D9440-86FE-00AB-44FF-27B8D759165B}"/>
              </a:ext>
            </a:extLst>
          </p:cNvPr>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a:extLst>
              <a:ext uri="{FF2B5EF4-FFF2-40B4-BE49-F238E27FC236}">
                <a16:creationId xmlns:a16="http://schemas.microsoft.com/office/drawing/2014/main" id="{2BAEC5E6-8B79-C30B-AC4C-9CA3F72878D7}"/>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7" name="Text Placeholder 7">
            <a:extLst>
              <a:ext uri="{FF2B5EF4-FFF2-40B4-BE49-F238E27FC236}">
                <a16:creationId xmlns:a16="http://schemas.microsoft.com/office/drawing/2014/main" id="{19E8D12A-8F8F-E298-2AD8-874AC314042B}"/>
              </a:ext>
            </a:extLst>
          </p:cNvPr>
          <p:cNvSpPr>
            <a:spLocks noGrp="1"/>
          </p:cNvSpPr>
          <p:nvPr>
            <p:ph type="body" sz="quarter" idx="51" hasCustomPrompt="1"/>
          </p:nvPr>
        </p:nvSpPr>
        <p:spPr>
          <a:xfrm>
            <a:off x="272152" y="1218446"/>
            <a:ext cx="438242" cy="323165"/>
          </a:xfrm>
          <a:prstGeom prst="rect">
            <a:avLst/>
          </a:prstGeom>
        </p:spPr>
        <p:txBody>
          <a:bodyPr/>
          <a:lstStyle>
            <a:lvl1pPr marL="0" indent="0" algn="l">
              <a:buNone/>
              <a:defRPr sz="1800" b="1">
                <a:solidFill>
                  <a:schemeClr val="accent1"/>
                </a:solidFill>
              </a:defRPr>
            </a:lvl1pPr>
          </a:lstStyle>
          <a:p>
            <a:pPr lvl="0"/>
            <a:r>
              <a:rPr lang="en-US" dirty="0"/>
              <a:t>01</a:t>
            </a:r>
          </a:p>
        </p:txBody>
      </p:sp>
      <p:sp>
        <p:nvSpPr>
          <p:cNvPr id="11" name="Text Placeholder 7">
            <a:extLst>
              <a:ext uri="{FF2B5EF4-FFF2-40B4-BE49-F238E27FC236}">
                <a16:creationId xmlns:a16="http://schemas.microsoft.com/office/drawing/2014/main" id="{93F9CF57-3B55-02A9-3E5B-166372284CDD}"/>
              </a:ext>
            </a:extLst>
          </p:cNvPr>
          <p:cNvSpPr>
            <a:spLocks noGrp="1"/>
          </p:cNvSpPr>
          <p:nvPr>
            <p:ph type="body" sz="quarter" idx="52" hasCustomPrompt="1"/>
          </p:nvPr>
        </p:nvSpPr>
        <p:spPr>
          <a:xfrm>
            <a:off x="272152" y="1995023"/>
            <a:ext cx="438242" cy="323165"/>
          </a:xfrm>
          <a:prstGeom prst="rect">
            <a:avLst/>
          </a:prstGeom>
        </p:spPr>
        <p:txBody>
          <a:bodyPr/>
          <a:lstStyle>
            <a:lvl1pPr marL="0" indent="0" algn="l">
              <a:buNone/>
              <a:defRPr sz="1800" b="1">
                <a:solidFill>
                  <a:schemeClr val="accent1"/>
                </a:solidFill>
              </a:defRPr>
            </a:lvl1pPr>
          </a:lstStyle>
          <a:p>
            <a:pPr lvl="0"/>
            <a:r>
              <a:rPr lang="en-US" dirty="0"/>
              <a:t>02</a:t>
            </a:r>
          </a:p>
        </p:txBody>
      </p:sp>
      <p:sp>
        <p:nvSpPr>
          <p:cNvPr id="15" name="Text Placeholder 7">
            <a:extLst>
              <a:ext uri="{FF2B5EF4-FFF2-40B4-BE49-F238E27FC236}">
                <a16:creationId xmlns:a16="http://schemas.microsoft.com/office/drawing/2014/main" id="{70B310DB-87C7-CB38-A94E-71AB87F37396}"/>
              </a:ext>
            </a:extLst>
          </p:cNvPr>
          <p:cNvSpPr>
            <a:spLocks noGrp="1"/>
          </p:cNvSpPr>
          <p:nvPr>
            <p:ph type="body" sz="quarter" idx="53" hasCustomPrompt="1"/>
          </p:nvPr>
        </p:nvSpPr>
        <p:spPr>
          <a:xfrm>
            <a:off x="272152" y="2795681"/>
            <a:ext cx="438242" cy="323165"/>
          </a:xfrm>
          <a:prstGeom prst="rect">
            <a:avLst/>
          </a:prstGeom>
        </p:spPr>
        <p:txBody>
          <a:bodyPr/>
          <a:lstStyle>
            <a:lvl1pPr marL="0" indent="0" algn="l">
              <a:buNone/>
              <a:defRPr sz="1800" b="1">
                <a:solidFill>
                  <a:schemeClr val="accent1"/>
                </a:solidFill>
              </a:defRPr>
            </a:lvl1pPr>
          </a:lstStyle>
          <a:p>
            <a:pPr lvl="0"/>
            <a:r>
              <a:rPr lang="en-US" dirty="0"/>
              <a:t>03</a:t>
            </a:r>
          </a:p>
        </p:txBody>
      </p:sp>
      <p:sp>
        <p:nvSpPr>
          <p:cNvPr id="17" name="Text Placeholder 7">
            <a:extLst>
              <a:ext uri="{FF2B5EF4-FFF2-40B4-BE49-F238E27FC236}">
                <a16:creationId xmlns:a16="http://schemas.microsoft.com/office/drawing/2014/main" id="{37C02430-D1BB-5DCC-887A-E11854C1B3D9}"/>
              </a:ext>
            </a:extLst>
          </p:cNvPr>
          <p:cNvSpPr>
            <a:spLocks noGrp="1"/>
          </p:cNvSpPr>
          <p:nvPr>
            <p:ph type="body" sz="quarter" idx="54" hasCustomPrompt="1"/>
          </p:nvPr>
        </p:nvSpPr>
        <p:spPr>
          <a:xfrm>
            <a:off x="272152" y="3588371"/>
            <a:ext cx="438242" cy="323165"/>
          </a:xfrm>
          <a:prstGeom prst="rect">
            <a:avLst/>
          </a:prstGeom>
        </p:spPr>
        <p:txBody>
          <a:bodyPr/>
          <a:lstStyle>
            <a:lvl1pPr marL="0" indent="0" algn="l">
              <a:buNone/>
              <a:defRPr sz="1800" b="1">
                <a:solidFill>
                  <a:schemeClr val="accent1"/>
                </a:solidFill>
              </a:defRPr>
            </a:lvl1pPr>
          </a:lstStyle>
          <a:p>
            <a:pPr lvl="0"/>
            <a:r>
              <a:rPr lang="en-US" dirty="0"/>
              <a:t>04</a:t>
            </a:r>
          </a:p>
        </p:txBody>
      </p:sp>
      <p:sp>
        <p:nvSpPr>
          <p:cNvPr id="19" name="Text Placeholder 7">
            <a:extLst>
              <a:ext uri="{FF2B5EF4-FFF2-40B4-BE49-F238E27FC236}">
                <a16:creationId xmlns:a16="http://schemas.microsoft.com/office/drawing/2014/main" id="{F09FCF9A-9C20-C06E-B967-3F9EB24F6510}"/>
              </a:ext>
            </a:extLst>
          </p:cNvPr>
          <p:cNvSpPr>
            <a:spLocks noGrp="1"/>
          </p:cNvSpPr>
          <p:nvPr>
            <p:ph type="body" sz="quarter" idx="55" hasCustomPrompt="1"/>
          </p:nvPr>
        </p:nvSpPr>
        <p:spPr>
          <a:xfrm>
            <a:off x="274097" y="4384032"/>
            <a:ext cx="438242" cy="323165"/>
          </a:xfrm>
          <a:prstGeom prst="rect">
            <a:avLst/>
          </a:prstGeom>
        </p:spPr>
        <p:txBody>
          <a:bodyPr/>
          <a:lstStyle>
            <a:lvl1pPr marL="0" indent="0" algn="l">
              <a:buNone/>
              <a:defRPr sz="1800" b="1">
                <a:solidFill>
                  <a:schemeClr val="accent1"/>
                </a:solidFill>
              </a:defRPr>
            </a:lvl1pPr>
          </a:lstStyle>
          <a:p>
            <a:pPr lvl="0"/>
            <a:r>
              <a:rPr lang="en-US" dirty="0"/>
              <a:t>05</a:t>
            </a:r>
          </a:p>
        </p:txBody>
      </p:sp>
      <p:sp>
        <p:nvSpPr>
          <p:cNvPr id="21" name="Text Placeholder 7">
            <a:extLst>
              <a:ext uri="{FF2B5EF4-FFF2-40B4-BE49-F238E27FC236}">
                <a16:creationId xmlns:a16="http://schemas.microsoft.com/office/drawing/2014/main" id="{BBCE0272-FB71-E2DA-AD46-36DB47C85DD6}"/>
              </a:ext>
            </a:extLst>
          </p:cNvPr>
          <p:cNvSpPr>
            <a:spLocks noGrp="1"/>
          </p:cNvSpPr>
          <p:nvPr>
            <p:ph type="body" sz="quarter" idx="56" hasCustomPrompt="1"/>
          </p:nvPr>
        </p:nvSpPr>
        <p:spPr>
          <a:xfrm>
            <a:off x="273442" y="5194198"/>
            <a:ext cx="438242" cy="323165"/>
          </a:xfrm>
          <a:prstGeom prst="rect">
            <a:avLst/>
          </a:prstGeom>
        </p:spPr>
        <p:txBody>
          <a:bodyPr/>
          <a:lstStyle>
            <a:lvl1pPr marL="0" indent="0" algn="l">
              <a:buNone/>
              <a:defRPr sz="1800" b="1">
                <a:solidFill>
                  <a:schemeClr val="accent1"/>
                </a:solidFill>
              </a:defRPr>
            </a:lvl1pPr>
          </a:lstStyle>
          <a:p>
            <a:pPr lvl="0"/>
            <a:r>
              <a:rPr lang="en-US" dirty="0"/>
              <a:t>06</a:t>
            </a:r>
          </a:p>
        </p:txBody>
      </p:sp>
      <p:sp>
        <p:nvSpPr>
          <p:cNvPr id="23" name="Text Placeholder 7">
            <a:extLst>
              <a:ext uri="{FF2B5EF4-FFF2-40B4-BE49-F238E27FC236}">
                <a16:creationId xmlns:a16="http://schemas.microsoft.com/office/drawing/2014/main" id="{DA73B0B3-67E6-6183-E9F3-25CE5137C703}"/>
              </a:ext>
            </a:extLst>
          </p:cNvPr>
          <p:cNvSpPr>
            <a:spLocks noGrp="1"/>
          </p:cNvSpPr>
          <p:nvPr>
            <p:ph type="body" sz="quarter" idx="57" hasCustomPrompt="1"/>
          </p:nvPr>
        </p:nvSpPr>
        <p:spPr>
          <a:xfrm>
            <a:off x="6211039" y="1213794"/>
            <a:ext cx="438242" cy="323165"/>
          </a:xfrm>
          <a:prstGeom prst="rect">
            <a:avLst/>
          </a:prstGeom>
        </p:spPr>
        <p:txBody>
          <a:bodyPr/>
          <a:lstStyle>
            <a:lvl1pPr marL="0" indent="0" algn="l">
              <a:buNone/>
              <a:defRPr sz="1800" b="1">
                <a:solidFill>
                  <a:schemeClr val="accent1"/>
                </a:solidFill>
              </a:defRPr>
            </a:lvl1pPr>
          </a:lstStyle>
          <a:p>
            <a:pPr lvl="0"/>
            <a:r>
              <a:rPr lang="en-US" dirty="0"/>
              <a:t>07</a:t>
            </a:r>
          </a:p>
        </p:txBody>
      </p:sp>
      <p:sp>
        <p:nvSpPr>
          <p:cNvPr id="61" name="Text Placeholder 7">
            <a:extLst>
              <a:ext uri="{FF2B5EF4-FFF2-40B4-BE49-F238E27FC236}">
                <a16:creationId xmlns:a16="http://schemas.microsoft.com/office/drawing/2014/main" id="{3AD8B37C-E474-32CB-6E05-2FAB407445E9}"/>
              </a:ext>
            </a:extLst>
          </p:cNvPr>
          <p:cNvSpPr>
            <a:spLocks noGrp="1"/>
          </p:cNvSpPr>
          <p:nvPr>
            <p:ph type="body" sz="quarter" idx="58" hasCustomPrompt="1"/>
          </p:nvPr>
        </p:nvSpPr>
        <p:spPr>
          <a:xfrm>
            <a:off x="6211039" y="1995023"/>
            <a:ext cx="438242" cy="323165"/>
          </a:xfrm>
          <a:prstGeom prst="rect">
            <a:avLst/>
          </a:prstGeom>
        </p:spPr>
        <p:txBody>
          <a:bodyPr/>
          <a:lstStyle>
            <a:lvl1pPr marL="0" indent="0" algn="l">
              <a:buNone/>
              <a:defRPr sz="1800" b="1">
                <a:solidFill>
                  <a:schemeClr val="accent1"/>
                </a:solidFill>
              </a:defRPr>
            </a:lvl1pPr>
          </a:lstStyle>
          <a:p>
            <a:pPr lvl="0"/>
            <a:r>
              <a:rPr lang="en-US" dirty="0"/>
              <a:t>08</a:t>
            </a:r>
          </a:p>
        </p:txBody>
      </p:sp>
      <p:sp>
        <p:nvSpPr>
          <p:cNvPr id="63" name="Text Placeholder 7">
            <a:extLst>
              <a:ext uri="{FF2B5EF4-FFF2-40B4-BE49-F238E27FC236}">
                <a16:creationId xmlns:a16="http://schemas.microsoft.com/office/drawing/2014/main" id="{290517A9-58C7-AD3C-EA76-A42C35C1A9C5}"/>
              </a:ext>
            </a:extLst>
          </p:cNvPr>
          <p:cNvSpPr>
            <a:spLocks noGrp="1"/>
          </p:cNvSpPr>
          <p:nvPr>
            <p:ph type="body" sz="quarter" idx="59" hasCustomPrompt="1"/>
          </p:nvPr>
        </p:nvSpPr>
        <p:spPr>
          <a:xfrm>
            <a:off x="6211039" y="2793202"/>
            <a:ext cx="438242" cy="323165"/>
          </a:xfrm>
          <a:prstGeom prst="rect">
            <a:avLst/>
          </a:prstGeom>
        </p:spPr>
        <p:txBody>
          <a:bodyPr/>
          <a:lstStyle>
            <a:lvl1pPr marL="0" indent="0" algn="l">
              <a:buNone/>
              <a:defRPr sz="1800" b="1">
                <a:solidFill>
                  <a:schemeClr val="accent1"/>
                </a:solidFill>
              </a:defRPr>
            </a:lvl1pPr>
          </a:lstStyle>
          <a:p>
            <a:pPr lvl="0"/>
            <a:r>
              <a:rPr lang="en-US" dirty="0"/>
              <a:t>09</a:t>
            </a:r>
          </a:p>
        </p:txBody>
      </p:sp>
      <p:sp>
        <p:nvSpPr>
          <p:cNvPr id="65" name="Text Placeholder 7">
            <a:extLst>
              <a:ext uri="{FF2B5EF4-FFF2-40B4-BE49-F238E27FC236}">
                <a16:creationId xmlns:a16="http://schemas.microsoft.com/office/drawing/2014/main" id="{920E308E-DCD3-0611-831E-06FCC4DAB562}"/>
              </a:ext>
            </a:extLst>
          </p:cNvPr>
          <p:cNvSpPr>
            <a:spLocks noGrp="1"/>
          </p:cNvSpPr>
          <p:nvPr>
            <p:ph type="body" sz="quarter" idx="60" hasCustomPrompt="1"/>
          </p:nvPr>
        </p:nvSpPr>
        <p:spPr>
          <a:xfrm>
            <a:off x="6211039" y="3593472"/>
            <a:ext cx="438242" cy="323165"/>
          </a:xfrm>
          <a:prstGeom prst="rect">
            <a:avLst/>
          </a:prstGeom>
        </p:spPr>
        <p:txBody>
          <a:bodyPr/>
          <a:lstStyle>
            <a:lvl1pPr marL="0" indent="0" algn="l">
              <a:buNone/>
              <a:defRPr sz="1800" b="1">
                <a:solidFill>
                  <a:schemeClr val="accent1"/>
                </a:solidFill>
              </a:defRPr>
            </a:lvl1pPr>
          </a:lstStyle>
          <a:p>
            <a:pPr lvl="0"/>
            <a:r>
              <a:rPr lang="en-US" dirty="0"/>
              <a:t>10</a:t>
            </a:r>
          </a:p>
        </p:txBody>
      </p:sp>
      <p:sp>
        <p:nvSpPr>
          <p:cNvPr id="67" name="Text Placeholder 7">
            <a:extLst>
              <a:ext uri="{FF2B5EF4-FFF2-40B4-BE49-F238E27FC236}">
                <a16:creationId xmlns:a16="http://schemas.microsoft.com/office/drawing/2014/main" id="{FB379935-C5C1-AAE7-4015-D50B8A5232A4}"/>
              </a:ext>
            </a:extLst>
          </p:cNvPr>
          <p:cNvSpPr>
            <a:spLocks noGrp="1"/>
          </p:cNvSpPr>
          <p:nvPr>
            <p:ph type="body" sz="quarter" idx="61" hasCustomPrompt="1"/>
          </p:nvPr>
        </p:nvSpPr>
        <p:spPr>
          <a:xfrm>
            <a:off x="6211039" y="4384032"/>
            <a:ext cx="438242" cy="323165"/>
          </a:xfrm>
          <a:prstGeom prst="rect">
            <a:avLst/>
          </a:prstGeom>
        </p:spPr>
        <p:txBody>
          <a:bodyPr/>
          <a:lstStyle>
            <a:lvl1pPr marL="0" indent="0" algn="l">
              <a:buNone/>
              <a:defRPr sz="1800" b="1">
                <a:solidFill>
                  <a:schemeClr val="accent1"/>
                </a:solidFill>
              </a:defRPr>
            </a:lvl1pPr>
          </a:lstStyle>
          <a:p>
            <a:pPr lvl="0"/>
            <a:r>
              <a:rPr lang="en-US" dirty="0"/>
              <a:t>11</a:t>
            </a:r>
          </a:p>
        </p:txBody>
      </p:sp>
      <p:sp>
        <p:nvSpPr>
          <p:cNvPr id="69" name="Text Placeholder 7">
            <a:extLst>
              <a:ext uri="{FF2B5EF4-FFF2-40B4-BE49-F238E27FC236}">
                <a16:creationId xmlns:a16="http://schemas.microsoft.com/office/drawing/2014/main" id="{85CDD7B2-D07F-860E-EA77-875CCDB7EA21}"/>
              </a:ext>
            </a:extLst>
          </p:cNvPr>
          <p:cNvSpPr>
            <a:spLocks noGrp="1"/>
          </p:cNvSpPr>
          <p:nvPr>
            <p:ph type="body" sz="quarter" idx="62" hasCustomPrompt="1"/>
          </p:nvPr>
        </p:nvSpPr>
        <p:spPr>
          <a:xfrm>
            <a:off x="6211039" y="5185984"/>
            <a:ext cx="438242" cy="323165"/>
          </a:xfrm>
          <a:prstGeom prst="rect">
            <a:avLst/>
          </a:prstGeom>
        </p:spPr>
        <p:txBody>
          <a:bodyPr/>
          <a:lstStyle>
            <a:lvl1pPr marL="0" indent="0" algn="l">
              <a:buNone/>
              <a:defRPr sz="1800" b="1">
                <a:solidFill>
                  <a:schemeClr val="accent1"/>
                </a:solidFill>
              </a:defRPr>
            </a:lvl1pPr>
          </a:lstStyle>
          <a:p>
            <a:pPr lvl="0"/>
            <a:r>
              <a:rPr lang="en-US" dirty="0"/>
              <a:t>12</a:t>
            </a:r>
          </a:p>
        </p:txBody>
      </p:sp>
      <p:sp>
        <p:nvSpPr>
          <p:cNvPr id="2" name="TextBox 1">
            <a:extLst>
              <a:ext uri="{FF2B5EF4-FFF2-40B4-BE49-F238E27FC236}">
                <a16:creationId xmlns:a16="http://schemas.microsoft.com/office/drawing/2014/main" id="{4A98B165-FC21-7C72-566B-5BF4A6776568}"/>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199753795"/>
      </p:ext>
    </p:extLst>
  </p:cSld>
  <p:clrMapOvr>
    <a:masterClrMapping/>
  </p:clrMapOvr>
  <p:extLst>
    <p:ext uri="{DCECCB84-F9BA-43D5-87BE-67443E8EF086}">
      <p15:sldGuideLst xmlns:p15="http://schemas.microsoft.com/office/powerpoint/2012/main">
        <p15:guide id="1" pos="240">
          <p15:clr>
            <a:srgbClr val="FBAE40"/>
          </p15:clr>
        </p15:guide>
        <p15:guide id="2" pos="7440">
          <p15:clr>
            <a:srgbClr val="FBAE40"/>
          </p15:clr>
        </p15:guide>
        <p15:guide id="3" orient="horz" pos="3960">
          <p15:clr>
            <a:srgbClr val="FBAE40"/>
          </p15:clr>
        </p15:guide>
        <p15:guide id="4" orient="horz" pos="192">
          <p15:clr>
            <a:srgbClr val="FBAE40"/>
          </p15:clr>
        </p15:guide>
        <p15:guide id="5" orient="horz" pos="648">
          <p15:clr>
            <a:srgbClr val="FBAE40"/>
          </p15:clr>
        </p15:guide>
        <p15:guide id="6" orient="horz" pos="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Cover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CB95F8E2-FD56-701F-E3C5-75E2D31C5D01}"/>
              </a:ext>
            </a:extLst>
          </p:cNvPr>
          <p:cNvSpPr>
            <a:spLocks noGrp="1"/>
          </p:cNvSpPr>
          <p:nvPr>
            <p:ph type="body" sz="quarter" idx="21" hasCustomPrompt="1"/>
          </p:nvPr>
        </p:nvSpPr>
        <p:spPr>
          <a:xfrm>
            <a:off x="6934200" y="5369546"/>
            <a:ext cx="4206876" cy="399705"/>
          </a:xfrm>
          <a:prstGeom prst="rect">
            <a:avLst/>
          </a:prstGeom>
        </p:spPr>
        <p:txBody>
          <a:bodyPr lIns="0" tIns="0" rIns="0" bIns="0" anchor="b"/>
          <a:lstStyle>
            <a:lvl1pPr marL="0" indent="0" algn="r">
              <a:buNone/>
              <a:defRPr sz="900">
                <a:solidFill>
                  <a:schemeClr val="accent5"/>
                </a:solidFill>
              </a:defRPr>
            </a:lvl1pPr>
          </a:lstStyle>
          <a:p>
            <a:pPr lvl="0"/>
            <a:r>
              <a:rPr lang="en-US" dirty="0"/>
              <a:t>Sources: If Applicable</a:t>
            </a:r>
          </a:p>
        </p:txBody>
      </p:sp>
      <p:sp>
        <p:nvSpPr>
          <p:cNvPr id="3" name="Text Placeholder 2">
            <a:extLst>
              <a:ext uri="{FF2B5EF4-FFF2-40B4-BE49-F238E27FC236}">
                <a16:creationId xmlns:a16="http://schemas.microsoft.com/office/drawing/2014/main" id="{785CDFE0-E153-1D23-7AB1-141064D42FB2}"/>
              </a:ext>
            </a:extLst>
          </p:cNvPr>
          <p:cNvSpPr>
            <a:spLocks noGrp="1"/>
          </p:cNvSpPr>
          <p:nvPr>
            <p:ph type="body" sz="quarter" idx="17" hasCustomPrompt="1"/>
          </p:nvPr>
        </p:nvSpPr>
        <p:spPr>
          <a:xfrm>
            <a:off x="381000" y="3638016"/>
            <a:ext cx="10760076" cy="2130615"/>
          </a:xfrm>
          <a:prstGeom prst="rect">
            <a:avLst/>
          </a:prstGeom>
        </p:spPr>
        <p:txBody>
          <a:bodyPr lIns="0" rIns="0"/>
          <a:lstStyle>
            <a:lvl1pPr marL="0" indent="0">
              <a:spcBef>
                <a:spcPts val="0"/>
              </a:spcBef>
              <a:buNone/>
              <a:defRPr sz="140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 of section. [Helvetica 14 in White]</a:t>
            </a:r>
          </a:p>
        </p:txBody>
      </p:sp>
      <p:sp>
        <p:nvSpPr>
          <p:cNvPr id="12" name="Text Placeholder 11"/>
          <p:cNvSpPr>
            <a:spLocks noGrp="1"/>
          </p:cNvSpPr>
          <p:nvPr>
            <p:ph type="body" sz="quarter" idx="12" hasCustomPrompt="1"/>
          </p:nvPr>
        </p:nvSpPr>
        <p:spPr>
          <a:xfrm>
            <a:off x="381000" y="2727742"/>
            <a:ext cx="10760076" cy="686466"/>
          </a:xfrm>
          <a:prstGeom prst="rect">
            <a:avLst/>
          </a:prstGeom>
        </p:spPr>
        <p:txBody>
          <a:bodyPr vert="horz" lIns="0" rIns="0"/>
          <a:lstStyle>
            <a:lvl1pPr marL="0" indent="0">
              <a:lnSpc>
                <a:spcPts val="4160"/>
              </a:lnSpc>
              <a:buFontTx/>
              <a:buNone/>
              <a:defRPr sz="4400" b="1" i="0" baseline="0">
                <a:solidFill>
                  <a:schemeClr val="bg1"/>
                </a:solidFill>
                <a:latin typeface="Helvetica"/>
              </a:defRPr>
            </a:lvl1pPr>
          </a:lstStyle>
          <a:p>
            <a:pPr lvl="0"/>
            <a:r>
              <a:rPr lang="en-US" dirty="0"/>
              <a:t>Section Title</a:t>
            </a:r>
          </a:p>
        </p:txBody>
      </p:sp>
      <p:cxnSp>
        <p:nvCxnSpPr>
          <p:cNvPr id="8" name="Straight Connector 7"/>
          <p:cNvCxnSpPr>
            <a:cxnSpLocks/>
          </p:cNvCxnSpPr>
          <p:nvPr/>
        </p:nvCxnSpPr>
        <p:spPr>
          <a:xfrm>
            <a:off x="381000" y="3526112"/>
            <a:ext cx="228600" cy="0"/>
          </a:xfrm>
          <a:prstGeom prst="line">
            <a:avLst/>
          </a:prstGeom>
          <a:ln w="76200" cmpd="sng">
            <a:solidFill>
              <a:srgbClr val="FF5400"/>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1BA2299D-02FB-04D5-5F3A-E7135A9B8597}"/>
              </a:ext>
            </a:extLst>
          </p:cNvPr>
          <p:cNvSpPr>
            <a:spLocks noGrp="1"/>
          </p:cNvSpPr>
          <p:nvPr>
            <p:ph type="body" sz="quarter" idx="18" hasCustomPrompt="1"/>
          </p:nvPr>
        </p:nvSpPr>
        <p:spPr>
          <a:xfrm>
            <a:off x="381000" y="2186188"/>
            <a:ext cx="6244087" cy="429650"/>
          </a:xfrm>
          <a:prstGeom prst="rect">
            <a:avLst/>
          </a:prstGeom>
        </p:spPr>
        <p:txBody>
          <a:bodyPr lIns="0" tIns="0" rIns="0"/>
          <a:lstStyle>
            <a:lvl1pPr marL="0" indent="0">
              <a:spcBef>
                <a:spcPts val="0"/>
              </a:spcBef>
              <a:buNone/>
              <a:defRPr sz="2400" b="1" spc="40" baseline="0">
                <a:solidFill>
                  <a:schemeClr val="accent1"/>
                </a:solidFill>
              </a:defRPr>
            </a:lvl1pPr>
            <a:lvl2pPr marL="457176" indent="0">
              <a:buNone/>
              <a:defRPr>
                <a:solidFill>
                  <a:schemeClr val="accent1"/>
                </a:solidFill>
              </a:defRPr>
            </a:lvl2pPr>
            <a:lvl3pPr marL="914353" indent="0">
              <a:buNone/>
              <a:defRPr>
                <a:solidFill>
                  <a:schemeClr val="accent1"/>
                </a:solidFill>
              </a:defRPr>
            </a:lvl3pPr>
            <a:lvl4pPr marL="1371531" indent="0">
              <a:buNone/>
              <a:defRPr>
                <a:solidFill>
                  <a:schemeClr val="accent1"/>
                </a:solidFill>
              </a:defRPr>
            </a:lvl4pPr>
            <a:lvl5pPr marL="1828709" indent="0">
              <a:buNone/>
              <a:defRPr>
                <a:solidFill>
                  <a:schemeClr val="accent1"/>
                </a:solidFill>
              </a:defRPr>
            </a:lvl5pPr>
          </a:lstStyle>
          <a:p>
            <a:pPr lvl="0"/>
            <a:r>
              <a:rPr lang="en-US" dirty="0"/>
              <a:t>Section ##</a:t>
            </a:r>
          </a:p>
        </p:txBody>
      </p:sp>
      <p:pic>
        <p:nvPicPr>
          <p:cNvPr id="6" name="Picture 5" descr="A picture containing font, text, graphics, logo&#10;&#10;Description automatically generated">
            <a:extLst>
              <a:ext uri="{FF2B5EF4-FFF2-40B4-BE49-F238E27FC236}">
                <a16:creationId xmlns:a16="http://schemas.microsoft.com/office/drawing/2014/main" id="{C23D8D6B-8B73-8595-EC69-AB277DFEA3AA}"/>
              </a:ext>
            </a:extLst>
          </p:cNvPr>
          <p:cNvPicPr>
            <a:picLocks noChangeAspect="1"/>
          </p:cNvPicPr>
          <p:nvPr/>
        </p:nvPicPr>
        <p:blipFill>
          <a:blip r:embed="rId3"/>
          <a:stretch>
            <a:fillRect/>
          </a:stretch>
        </p:blipFill>
        <p:spPr>
          <a:xfrm>
            <a:off x="152226" y="6060949"/>
            <a:ext cx="1712014" cy="914977"/>
          </a:xfrm>
          <a:prstGeom prst="rect">
            <a:avLst/>
          </a:prstGeom>
        </p:spPr>
      </p:pic>
      <p:sp>
        <p:nvSpPr>
          <p:cNvPr id="2" name="TextBox 1">
            <a:extLst>
              <a:ext uri="{FF2B5EF4-FFF2-40B4-BE49-F238E27FC236}">
                <a16:creationId xmlns:a16="http://schemas.microsoft.com/office/drawing/2014/main" id="{2FB92C16-EBDF-9FBB-9D3C-BFBE33F4F69E}"/>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2179709079"/>
      </p:ext>
    </p:extLst>
  </p:cSld>
  <p:clrMapOvr>
    <a:masterClrMapping/>
  </p:clrMapOvr>
  <p:extLst>
    <p:ext uri="{DCECCB84-F9BA-43D5-87BE-67443E8EF086}">
      <p15:sldGuideLst xmlns:p15="http://schemas.microsoft.com/office/powerpoint/2012/main">
        <p15:guide id="1" orient="horz" pos="240">
          <p15:clr>
            <a:srgbClr val="FBAE40"/>
          </p15:clr>
        </p15:guide>
        <p15:guide id="2" pos="240">
          <p15:clr>
            <a:srgbClr val="FBAE40"/>
          </p15:clr>
        </p15:guide>
        <p15:guide id="3" pos="7440">
          <p15:clr>
            <a:srgbClr val="FBAE40"/>
          </p15:clr>
        </p15:guide>
        <p15:guide id="4" orient="horz" pos="39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Cover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CB95F8E2-FD56-701F-E3C5-75E2D31C5D01}"/>
              </a:ext>
            </a:extLst>
          </p:cNvPr>
          <p:cNvSpPr>
            <a:spLocks noGrp="1"/>
          </p:cNvSpPr>
          <p:nvPr>
            <p:ph type="body" sz="quarter" idx="21" hasCustomPrompt="1"/>
          </p:nvPr>
        </p:nvSpPr>
        <p:spPr>
          <a:xfrm>
            <a:off x="6934200" y="5603539"/>
            <a:ext cx="4206876" cy="165712"/>
          </a:xfrm>
          <a:prstGeom prst="rect">
            <a:avLst/>
          </a:prstGeom>
        </p:spPr>
        <p:txBody>
          <a:bodyPr lIns="0" tIns="0" rIns="0" bIns="0" anchor="b"/>
          <a:lstStyle>
            <a:lvl1pPr marL="0" indent="0" algn="r">
              <a:buNone/>
              <a:defRPr sz="900">
                <a:solidFill>
                  <a:schemeClr val="bg1"/>
                </a:solidFill>
              </a:defRPr>
            </a:lvl1pPr>
          </a:lstStyle>
          <a:p>
            <a:pPr lvl="0"/>
            <a:r>
              <a:rPr lang="en-US" dirty="0"/>
              <a:t>Sources: If Applicable</a:t>
            </a:r>
          </a:p>
        </p:txBody>
      </p:sp>
      <p:sp>
        <p:nvSpPr>
          <p:cNvPr id="3" name="Text Placeholder 2">
            <a:extLst>
              <a:ext uri="{FF2B5EF4-FFF2-40B4-BE49-F238E27FC236}">
                <a16:creationId xmlns:a16="http://schemas.microsoft.com/office/drawing/2014/main" id="{785CDFE0-E153-1D23-7AB1-141064D42FB2}"/>
              </a:ext>
            </a:extLst>
          </p:cNvPr>
          <p:cNvSpPr>
            <a:spLocks noGrp="1"/>
          </p:cNvSpPr>
          <p:nvPr>
            <p:ph type="body" sz="quarter" idx="17" hasCustomPrompt="1"/>
          </p:nvPr>
        </p:nvSpPr>
        <p:spPr>
          <a:xfrm>
            <a:off x="381000" y="3638017"/>
            <a:ext cx="10760076" cy="1853618"/>
          </a:xfrm>
          <a:prstGeom prst="rect">
            <a:avLst/>
          </a:prstGeom>
        </p:spPr>
        <p:txBody>
          <a:bodyPr lIns="0" rIns="0"/>
          <a:lstStyle>
            <a:lvl1pPr marL="0" indent="0">
              <a:spcBef>
                <a:spcPts val="0"/>
              </a:spcBef>
              <a:buNone/>
              <a:defRPr sz="140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 of section. [Helvetica 14 in White]</a:t>
            </a:r>
          </a:p>
        </p:txBody>
      </p:sp>
      <p:sp>
        <p:nvSpPr>
          <p:cNvPr id="12" name="Text Placeholder 11"/>
          <p:cNvSpPr>
            <a:spLocks noGrp="1"/>
          </p:cNvSpPr>
          <p:nvPr>
            <p:ph type="body" sz="quarter" idx="12" hasCustomPrompt="1"/>
          </p:nvPr>
        </p:nvSpPr>
        <p:spPr>
          <a:xfrm>
            <a:off x="381000" y="2179768"/>
            <a:ext cx="10760076" cy="1234440"/>
          </a:xfrm>
          <a:prstGeom prst="rect">
            <a:avLst/>
          </a:prstGeom>
        </p:spPr>
        <p:txBody>
          <a:bodyPr vert="horz" lIns="0" rIns="0"/>
          <a:lstStyle>
            <a:lvl1pPr marL="0" indent="0">
              <a:lnSpc>
                <a:spcPts val="4160"/>
              </a:lnSpc>
              <a:buFontTx/>
              <a:buNone/>
              <a:defRPr sz="4400" b="1" i="0" baseline="0">
                <a:solidFill>
                  <a:schemeClr val="bg1"/>
                </a:solidFill>
                <a:latin typeface="Helvetica"/>
              </a:defRPr>
            </a:lvl1pPr>
          </a:lstStyle>
          <a:p>
            <a:pPr lvl="0"/>
            <a:r>
              <a:rPr lang="en-US" dirty="0"/>
              <a:t>Section Title with Two Lines of Text </a:t>
            </a:r>
          </a:p>
          <a:p>
            <a:pPr lvl="0"/>
            <a:r>
              <a:rPr lang="en-US" dirty="0"/>
              <a:t>if Necessary</a:t>
            </a:r>
          </a:p>
        </p:txBody>
      </p:sp>
      <p:cxnSp>
        <p:nvCxnSpPr>
          <p:cNvPr id="8" name="Straight Connector 7"/>
          <p:cNvCxnSpPr>
            <a:cxnSpLocks/>
          </p:cNvCxnSpPr>
          <p:nvPr/>
        </p:nvCxnSpPr>
        <p:spPr>
          <a:xfrm>
            <a:off x="381000" y="3526112"/>
            <a:ext cx="228600" cy="0"/>
          </a:xfrm>
          <a:prstGeom prst="line">
            <a:avLst/>
          </a:prstGeom>
          <a:ln w="762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6" name="Picture 5" descr="A picture containing font, text, graphics, logo&#10;&#10;Description automatically generated">
            <a:extLst>
              <a:ext uri="{FF2B5EF4-FFF2-40B4-BE49-F238E27FC236}">
                <a16:creationId xmlns:a16="http://schemas.microsoft.com/office/drawing/2014/main" id="{C23D8D6B-8B73-8595-EC69-AB277DFEA3AA}"/>
              </a:ext>
            </a:extLst>
          </p:cNvPr>
          <p:cNvPicPr>
            <a:picLocks noChangeAspect="1"/>
          </p:cNvPicPr>
          <p:nvPr/>
        </p:nvPicPr>
        <p:blipFill>
          <a:blip r:embed="rId3"/>
          <a:stretch>
            <a:fillRect/>
          </a:stretch>
        </p:blipFill>
        <p:spPr>
          <a:xfrm>
            <a:off x="152226" y="6060949"/>
            <a:ext cx="1712014" cy="914977"/>
          </a:xfrm>
          <a:prstGeom prst="rect">
            <a:avLst/>
          </a:prstGeom>
        </p:spPr>
      </p:pic>
      <p:sp>
        <p:nvSpPr>
          <p:cNvPr id="13" name="Text Placeholder 6">
            <a:extLst>
              <a:ext uri="{FF2B5EF4-FFF2-40B4-BE49-F238E27FC236}">
                <a16:creationId xmlns:a16="http://schemas.microsoft.com/office/drawing/2014/main" id="{792A8268-29AE-819A-3CA5-D88B298714FF}"/>
              </a:ext>
            </a:extLst>
          </p:cNvPr>
          <p:cNvSpPr>
            <a:spLocks noGrp="1"/>
          </p:cNvSpPr>
          <p:nvPr>
            <p:ph type="body" sz="quarter" idx="18" hasCustomPrompt="1"/>
          </p:nvPr>
        </p:nvSpPr>
        <p:spPr>
          <a:xfrm>
            <a:off x="381000" y="1632992"/>
            <a:ext cx="6244087" cy="429650"/>
          </a:xfrm>
          <a:prstGeom prst="rect">
            <a:avLst/>
          </a:prstGeom>
        </p:spPr>
        <p:txBody>
          <a:bodyPr lIns="0" tIns="0" rIns="0"/>
          <a:lstStyle>
            <a:lvl1pPr marL="0" indent="0">
              <a:spcBef>
                <a:spcPts val="0"/>
              </a:spcBef>
              <a:buNone/>
              <a:defRPr sz="2400" b="1" spc="40" baseline="0">
                <a:solidFill>
                  <a:schemeClr val="accent1"/>
                </a:solidFill>
              </a:defRPr>
            </a:lvl1pPr>
            <a:lvl2pPr marL="457176" indent="0">
              <a:buNone/>
              <a:defRPr>
                <a:solidFill>
                  <a:schemeClr val="accent1"/>
                </a:solidFill>
              </a:defRPr>
            </a:lvl2pPr>
            <a:lvl3pPr marL="914353" indent="0">
              <a:buNone/>
              <a:defRPr>
                <a:solidFill>
                  <a:schemeClr val="accent1"/>
                </a:solidFill>
              </a:defRPr>
            </a:lvl3pPr>
            <a:lvl4pPr marL="1371531" indent="0">
              <a:buNone/>
              <a:defRPr>
                <a:solidFill>
                  <a:schemeClr val="accent1"/>
                </a:solidFill>
              </a:defRPr>
            </a:lvl4pPr>
            <a:lvl5pPr marL="1828709" indent="0">
              <a:buNone/>
              <a:defRPr>
                <a:solidFill>
                  <a:schemeClr val="accent1"/>
                </a:solidFill>
              </a:defRPr>
            </a:lvl5pPr>
          </a:lstStyle>
          <a:p>
            <a:pPr lvl="0"/>
            <a:r>
              <a:rPr lang="en-US" dirty="0"/>
              <a:t>Section ##</a:t>
            </a:r>
          </a:p>
        </p:txBody>
      </p:sp>
      <p:sp>
        <p:nvSpPr>
          <p:cNvPr id="2" name="TextBox 1">
            <a:extLst>
              <a:ext uri="{FF2B5EF4-FFF2-40B4-BE49-F238E27FC236}">
                <a16:creationId xmlns:a16="http://schemas.microsoft.com/office/drawing/2014/main" id="{03AEB4B0-CF1A-59A5-16CC-45C43957FF7C}"/>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1190935321"/>
      </p:ext>
    </p:extLst>
  </p:cSld>
  <p:clrMapOvr>
    <a:masterClrMapping/>
  </p:clrMapOvr>
  <p:extLst>
    <p:ext uri="{DCECCB84-F9BA-43D5-87BE-67443E8EF086}">
      <p15:sldGuideLst xmlns:p15="http://schemas.microsoft.com/office/powerpoint/2012/main">
        <p15:guide id="1" orient="horz" pos="216">
          <p15:clr>
            <a:srgbClr val="FBAE40"/>
          </p15:clr>
        </p15:guide>
        <p15:guide id="2" pos="240">
          <p15:clr>
            <a:srgbClr val="FBAE40"/>
          </p15:clr>
        </p15:guide>
        <p15:guide id="3" pos="7440">
          <p15:clr>
            <a:srgbClr val="FBAE40"/>
          </p15:clr>
        </p15:guide>
        <p15:guide id="4" orient="horz" pos="39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Margins">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CFA024E-E5DE-1687-EEE4-11B8CFCE2CE0}"/>
              </a:ext>
            </a:extLst>
          </p:cNvPr>
          <p:cNvGrpSpPr/>
          <p:nvPr/>
        </p:nvGrpSpPr>
        <p:grpSpPr>
          <a:xfrm>
            <a:off x="0" y="0"/>
            <a:ext cx="12196541" cy="6858576"/>
            <a:chOff x="0" y="0"/>
            <a:chExt cx="12196541" cy="6858576"/>
          </a:xfrm>
        </p:grpSpPr>
        <p:sp>
          <p:nvSpPr>
            <p:cNvPr id="35" name="Rectangle 34">
              <a:extLst>
                <a:ext uri="{FF2B5EF4-FFF2-40B4-BE49-F238E27FC236}">
                  <a16:creationId xmlns:a16="http://schemas.microsoft.com/office/drawing/2014/main" id="{55235038-839F-31CE-07B2-642D778C4FC6}"/>
                </a:ext>
              </a:extLst>
            </p:cNvPr>
            <p:cNvSpPr/>
            <p:nvPr/>
          </p:nvSpPr>
          <p:spPr>
            <a:xfrm>
              <a:off x="385540" y="0"/>
              <a:ext cx="11425459" cy="1849147"/>
            </a:xfrm>
            <a:prstGeom prst="rect">
              <a:avLst/>
            </a:prstGeom>
            <a:solidFill>
              <a:srgbClr val="FF3700">
                <a:alpha val="25098"/>
              </a:srgb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dirty="0">
                  <a:solidFill>
                    <a:schemeClr val="accent1"/>
                  </a:solidFill>
                </a:rPr>
                <a:t>MARGINS</a:t>
              </a:r>
            </a:p>
          </p:txBody>
        </p:sp>
        <p:sp>
          <p:nvSpPr>
            <p:cNvPr id="36" name="Rectangle 35">
              <a:extLst>
                <a:ext uri="{FF2B5EF4-FFF2-40B4-BE49-F238E27FC236}">
                  <a16:creationId xmlns:a16="http://schemas.microsoft.com/office/drawing/2014/main" id="{50F3A6C3-0166-FCDD-D87F-DAC79B34D228}"/>
                </a:ext>
              </a:extLst>
            </p:cNvPr>
            <p:cNvSpPr/>
            <p:nvPr/>
          </p:nvSpPr>
          <p:spPr>
            <a:xfrm>
              <a:off x="0" y="0"/>
              <a:ext cx="385541" cy="6857988"/>
            </a:xfrm>
            <a:prstGeom prst="rect">
              <a:avLst/>
            </a:prstGeom>
            <a:solidFill>
              <a:srgbClr val="FF3700">
                <a:alpha val="25098"/>
              </a:srgb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accent1"/>
                  </a:solidFill>
                </a:rPr>
                <a:t>MARGINS</a:t>
              </a:r>
            </a:p>
          </p:txBody>
        </p:sp>
        <p:sp>
          <p:nvSpPr>
            <p:cNvPr id="37" name="Rectangle 36">
              <a:extLst>
                <a:ext uri="{FF2B5EF4-FFF2-40B4-BE49-F238E27FC236}">
                  <a16:creationId xmlns:a16="http://schemas.microsoft.com/office/drawing/2014/main" id="{47DC3CBA-BABA-CE09-1EEF-15701CCD1E0B}"/>
                </a:ext>
              </a:extLst>
            </p:cNvPr>
            <p:cNvSpPr/>
            <p:nvPr/>
          </p:nvSpPr>
          <p:spPr>
            <a:xfrm>
              <a:off x="11815541" y="12"/>
              <a:ext cx="381000" cy="6857988"/>
            </a:xfrm>
            <a:prstGeom prst="rect">
              <a:avLst/>
            </a:prstGeom>
            <a:solidFill>
              <a:srgbClr val="FF3700">
                <a:alpha val="25098"/>
              </a:srgb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a:solidFill>
                    <a:schemeClr val="accent1"/>
                  </a:solidFill>
                </a:rPr>
                <a:t>MARGINS</a:t>
              </a:r>
            </a:p>
          </p:txBody>
        </p:sp>
        <p:sp>
          <p:nvSpPr>
            <p:cNvPr id="38" name="Rectangle 37">
              <a:extLst>
                <a:ext uri="{FF2B5EF4-FFF2-40B4-BE49-F238E27FC236}">
                  <a16:creationId xmlns:a16="http://schemas.microsoft.com/office/drawing/2014/main" id="{95A01FE1-95E8-BFAC-3361-643FE789A1FD}"/>
                </a:ext>
              </a:extLst>
            </p:cNvPr>
            <p:cNvSpPr/>
            <p:nvPr/>
          </p:nvSpPr>
          <p:spPr>
            <a:xfrm>
              <a:off x="385540" y="5765893"/>
              <a:ext cx="11425459" cy="1092683"/>
            </a:xfrm>
            <a:prstGeom prst="rect">
              <a:avLst/>
            </a:prstGeom>
            <a:solidFill>
              <a:srgbClr val="FF3700">
                <a:alpha val="25098"/>
              </a:srgb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dirty="0">
                  <a:solidFill>
                    <a:schemeClr val="accent1"/>
                  </a:solidFill>
                </a:rPr>
                <a:t>MARGINS</a:t>
              </a:r>
            </a:p>
          </p:txBody>
        </p:sp>
      </p:grpSp>
      <p:cxnSp>
        <p:nvCxnSpPr>
          <p:cNvPr id="16" name="Straight Connector 15"/>
          <p:cNvCxnSpPr>
            <a:cxnSpLocks/>
          </p:cNvCxnSpPr>
          <p:nvPr/>
        </p:nvCxnSpPr>
        <p:spPr>
          <a:xfrm>
            <a:off x="381000" y="-152400"/>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9" name="Content Placeholder 3">
            <a:extLst>
              <a:ext uri="{FF2B5EF4-FFF2-40B4-BE49-F238E27FC236}">
                <a16:creationId xmlns:a16="http://schemas.microsoft.com/office/drawing/2014/main" id="{48DB64F4-2CCF-DF9B-853D-00B6BDBA7275}"/>
              </a:ext>
            </a:extLst>
          </p:cNvPr>
          <p:cNvSpPr>
            <a:spLocks noGrp="1"/>
          </p:cNvSpPr>
          <p:nvPr>
            <p:ph sz="quarter" idx="24" hasCustomPrompt="1"/>
          </p:nvPr>
        </p:nvSpPr>
        <p:spPr>
          <a:xfrm>
            <a:off x="381000" y="1828800"/>
            <a:ext cx="11430000" cy="3924300"/>
          </a:xfrm>
          <a:prstGeom prst="rect">
            <a:avLst/>
          </a:prstGeom>
        </p:spPr>
        <p:txBody>
          <a:bodyPr lIns="0" tIns="0" rIns="0" bIns="0"/>
          <a:lstStyle>
            <a:lvl1pPr marL="0" indent="0">
              <a:buNone/>
              <a:defRPr sz="1400">
                <a:solidFill>
                  <a:schemeClr val="accent4"/>
                </a:solidFill>
              </a:defRPr>
            </a:lvl1pPr>
          </a:lstStyle>
          <a:p>
            <a:pPr lvl="0"/>
            <a:r>
              <a:rPr lang="en-US" dirty="0"/>
              <a:t>Text. Helvetica in Dark Gray, Accent 4. Text Size: 14pt (default) to 11pt. </a:t>
            </a:r>
          </a:p>
        </p:txBody>
      </p:sp>
      <p:sp>
        <p:nvSpPr>
          <p:cNvPr id="3" name="TextBox 2">
            <a:extLst>
              <a:ext uri="{FF2B5EF4-FFF2-40B4-BE49-F238E27FC236}">
                <a16:creationId xmlns:a16="http://schemas.microsoft.com/office/drawing/2014/main" id="{62421147-5680-98F6-C157-755A35FDD5C3}"/>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cxnSp>
        <p:nvCxnSpPr>
          <p:cNvPr id="7" name="Straight Connector 6">
            <a:extLst>
              <a:ext uri="{FF2B5EF4-FFF2-40B4-BE49-F238E27FC236}">
                <a16:creationId xmlns:a16="http://schemas.microsoft.com/office/drawing/2014/main" id="{0FAD545A-34F4-B81C-D9F1-113622F3AA0D}"/>
              </a:ext>
            </a:extLst>
          </p:cNvPr>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a:extLst>
              <a:ext uri="{FF2B5EF4-FFF2-40B4-BE49-F238E27FC236}">
                <a16:creationId xmlns:a16="http://schemas.microsoft.com/office/drawing/2014/main" id="{121B65B0-C688-E02F-F844-C0CF6A07C115}"/>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8" name="TextBox 7">
            <a:extLst>
              <a:ext uri="{FF2B5EF4-FFF2-40B4-BE49-F238E27FC236}">
                <a16:creationId xmlns:a16="http://schemas.microsoft.com/office/drawing/2014/main" id="{0908B15C-E73C-E353-FC3E-4BABF163C5FE}"/>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3220004625"/>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4" name="Content Placeholder 3">
            <a:extLst>
              <a:ext uri="{FF2B5EF4-FFF2-40B4-BE49-F238E27FC236}">
                <a16:creationId xmlns:a16="http://schemas.microsoft.com/office/drawing/2014/main" id="{73BB35FB-3818-5189-A223-0377A490BE89}"/>
              </a:ext>
            </a:extLst>
          </p:cNvPr>
          <p:cNvSpPr>
            <a:spLocks noGrp="1"/>
          </p:cNvSpPr>
          <p:nvPr>
            <p:ph sz="quarter" idx="24" hasCustomPrompt="1"/>
          </p:nvPr>
        </p:nvSpPr>
        <p:spPr>
          <a:xfrm>
            <a:off x="381000" y="1828800"/>
            <a:ext cx="11430000" cy="3924300"/>
          </a:xfrm>
          <a:prstGeom prst="rect">
            <a:avLst/>
          </a:prstGeom>
        </p:spPr>
        <p:txBody>
          <a:bodyPr lIns="0" tIns="0" rIns="0" bIns="0"/>
          <a:lstStyle>
            <a:lvl1pPr marL="0" indent="0">
              <a:buNone/>
              <a:defRPr sz="1400">
                <a:solidFill>
                  <a:schemeClr val="accent4"/>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Dark Gray, Accent 4. Text Size: 14pt (default) to 11pt.</a:t>
            </a:r>
          </a:p>
        </p:txBody>
      </p:sp>
      <p:sp>
        <p:nvSpPr>
          <p:cNvPr id="3" name="TextBox 2">
            <a:extLst>
              <a:ext uri="{FF2B5EF4-FFF2-40B4-BE49-F238E27FC236}">
                <a16:creationId xmlns:a16="http://schemas.microsoft.com/office/drawing/2014/main" id="{5E5AA54B-9B98-8FAE-93FE-D595DA08A3E3}"/>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8A25390B-AB15-239A-416D-B2407CEBA17E}"/>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2707622188"/>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 name="Text Placeholder 5" descr="Hello &#10;- asldkfj&#10;">
            <a:extLst>
              <a:ext uri="{FF2B5EF4-FFF2-40B4-BE49-F238E27FC236}">
                <a16:creationId xmlns:a16="http://schemas.microsoft.com/office/drawing/2014/main" id="{69D1D8B9-E40F-AA80-C5E1-DBCCDFD1A032}"/>
              </a:ext>
            </a:extLst>
          </p:cNvPr>
          <p:cNvSpPr>
            <a:spLocks noGrp="1"/>
          </p:cNvSpPr>
          <p:nvPr>
            <p:ph type="body" sz="quarter" idx="22" hasCustomPrompt="1"/>
          </p:nvPr>
        </p:nvSpPr>
        <p:spPr>
          <a:xfrm>
            <a:off x="381000" y="2237750"/>
            <a:ext cx="11430000" cy="3515351"/>
          </a:xfrm>
          <a:prstGeom prst="rect">
            <a:avLst/>
          </a:prstGeom>
          <a:ln w="9525">
            <a:solidFill>
              <a:schemeClr val="accent5"/>
            </a:solidFill>
          </a:ln>
        </p:spPr>
        <p:txBody>
          <a:bodyPr lIns="91440" tIns="45720">
            <a:normAutofit/>
          </a:bodyPr>
          <a:lstStyle>
            <a:lvl1pPr marL="0" indent="0">
              <a:spcBef>
                <a:spcPts val="0"/>
              </a:spcBef>
              <a:spcAft>
                <a:spcPts val="600"/>
              </a:spcAft>
              <a:buClr>
                <a:schemeClr val="accent1"/>
              </a:buClr>
              <a:buFontTx/>
              <a:buNone/>
              <a:defRPr sz="1400" spc="40" baseline="0">
                <a:solidFill>
                  <a:schemeClr val="accent4"/>
                </a:solidFill>
              </a:defRPr>
            </a:lvl1pPr>
            <a:lvl2pPr marL="171450" indent="0">
              <a:spcBef>
                <a:spcPts val="0"/>
              </a:spcBef>
              <a:spcAft>
                <a:spcPts val="600"/>
              </a:spcAft>
              <a:buClr>
                <a:schemeClr val="accent1"/>
              </a:buClr>
              <a:buFont typeface="Wingdings" panose="05000000000000000000" pitchFamily="2" charset="2"/>
              <a:buNone/>
              <a:defRPr sz="1600" spc="40" baseline="0">
                <a:solidFill>
                  <a:schemeClr val="accent4"/>
                </a:solidFill>
              </a:defRPr>
            </a:lvl2pPr>
            <a:lvl3pPr>
              <a:spcBef>
                <a:spcPts val="0"/>
              </a:spcBef>
              <a:spcAft>
                <a:spcPts val="600"/>
              </a:spcAft>
              <a:buClr>
                <a:schemeClr val="accent1"/>
              </a:buClr>
              <a:defRPr sz="1200" spc="40" baseline="0">
                <a:solidFill>
                  <a:schemeClr val="accent4"/>
                </a:solidFill>
              </a:defRPr>
            </a:lvl3pPr>
            <a:lvl4pPr>
              <a:spcBef>
                <a:spcPts val="0"/>
              </a:spcBef>
              <a:spcAft>
                <a:spcPts val="600"/>
              </a:spcAft>
              <a:buClr>
                <a:schemeClr val="accent1"/>
              </a:buClr>
              <a:defRPr sz="1200" spc="40" baseline="0">
                <a:solidFill>
                  <a:schemeClr val="accent4"/>
                </a:solidFill>
              </a:defRPr>
            </a:lvl4pPr>
            <a:lvl5pPr>
              <a:spcBef>
                <a:spcPts val="0"/>
              </a:spcBef>
              <a:spcAft>
                <a:spcPts val="600"/>
              </a:spcAft>
              <a:buClr>
                <a:schemeClr val="accent1"/>
              </a:buClr>
              <a:defRPr sz="1100" spc="40" baseline="0">
                <a:solidFill>
                  <a:schemeClr val="accent4"/>
                </a:solidFill>
              </a:defRPr>
            </a:lvl5pPr>
            <a:lvl6pPr>
              <a:spcBef>
                <a:spcPts val="0"/>
              </a:spcBef>
              <a:defRPr/>
            </a:lvl6pPr>
          </a:lstStyle>
          <a:p>
            <a:pPr lvl="0"/>
            <a:r>
              <a:rPr lang="en-US" dirty="0"/>
              <a:t>Text. Helvetica in Dark Gray, Accent 4. Text Size: 14pt (default) to 11pt.</a:t>
            </a:r>
          </a:p>
        </p:txBody>
      </p:sp>
      <p:sp>
        <p:nvSpPr>
          <p:cNvPr id="4" name="Text Placeholder 5">
            <a:extLst>
              <a:ext uri="{FF2B5EF4-FFF2-40B4-BE49-F238E27FC236}">
                <a16:creationId xmlns:a16="http://schemas.microsoft.com/office/drawing/2014/main" id="{8FA14DAC-F5E4-B9CF-E440-3F56E2F23424}"/>
              </a:ext>
            </a:extLst>
          </p:cNvPr>
          <p:cNvSpPr>
            <a:spLocks noGrp="1"/>
          </p:cNvSpPr>
          <p:nvPr>
            <p:ph type="body" sz="quarter" idx="24" hasCustomPrompt="1"/>
          </p:nvPr>
        </p:nvSpPr>
        <p:spPr>
          <a:xfrm>
            <a:off x="381000" y="1828800"/>
            <a:ext cx="11430000" cy="408950"/>
          </a:xfrm>
          <a:prstGeom prst="rect">
            <a:avLst/>
          </a:prstGeom>
          <a:solidFill>
            <a:schemeClr val="accent2"/>
          </a:solidFill>
        </p:spPr>
        <p:txBody>
          <a:bodyPr lIns="91440" tIns="45720" bIns="45720" anchor="ctr"/>
          <a:lstStyle>
            <a:lvl1pPr marL="0" indent="0">
              <a:spcBef>
                <a:spcPts val="0"/>
              </a:spcBef>
              <a:spcAft>
                <a:spcPts val="600"/>
              </a:spcAft>
              <a:buNone/>
              <a:defRPr sz="1400" b="1" spc="40" baseline="0">
                <a:solidFill>
                  <a:schemeClr val="bg1"/>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lvl="0"/>
            <a:r>
              <a:rPr lang="en-US" dirty="0"/>
              <a:t>Header, Limit to One Line [Helvetica 14pt, Bold, White]</a:t>
            </a:r>
          </a:p>
        </p:txBody>
      </p:sp>
      <p:sp>
        <p:nvSpPr>
          <p:cNvPr id="9" name="TextBox 8">
            <a:extLst>
              <a:ext uri="{FF2B5EF4-FFF2-40B4-BE49-F238E27FC236}">
                <a16:creationId xmlns:a16="http://schemas.microsoft.com/office/drawing/2014/main" id="{AD6FF8F4-58D3-1F93-4AA7-59031689F261}"/>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24CC626B-CB02-E51D-BFC6-A192AE3E5915}"/>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1162281683"/>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3">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B003DDB3-4AC5-8567-74AC-0275C9B58EA1}"/>
              </a:ext>
            </a:extLst>
          </p:cNvPr>
          <p:cNvSpPr>
            <a:spLocks noGrp="1"/>
          </p:cNvSpPr>
          <p:nvPr>
            <p:ph sz="quarter" idx="26" hasCustomPrompt="1"/>
          </p:nvPr>
        </p:nvSpPr>
        <p:spPr>
          <a:xfrm>
            <a:off x="6210300" y="1828800"/>
            <a:ext cx="5600700" cy="3924300"/>
          </a:xfrm>
          <a:prstGeom prst="rect">
            <a:avLst/>
          </a:prstGeom>
        </p:spPr>
        <p:txBody>
          <a:bodyPr lIns="0" tIns="0" rIns="0" bIns="0"/>
          <a:lstStyle>
            <a:lvl1pPr marL="0" indent="0">
              <a:buNone/>
              <a:defRPr sz="1400">
                <a:solidFill>
                  <a:schemeClr val="accent4"/>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Dark Gray, Accent 4. Text Size: 14pt (default) to 11pt.</a:t>
            </a:r>
          </a:p>
        </p:txBody>
      </p:sp>
      <p:sp>
        <p:nvSpPr>
          <p:cNvPr id="11" name="Content Placeholder 3">
            <a:extLst>
              <a:ext uri="{FF2B5EF4-FFF2-40B4-BE49-F238E27FC236}">
                <a16:creationId xmlns:a16="http://schemas.microsoft.com/office/drawing/2014/main" id="{679B51E8-F164-4A9B-001D-A78B0F6CF826}"/>
              </a:ext>
            </a:extLst>
          </p:cNvPr>
          <p:cNvSpPr>
            <a:spLocks noGrp="1"/>
          </p:cNvSpPr>
          <p:nvPr>
            <p:ph sz="quarter" idx="25" hasCustomPrompt="1"/>
          </p:nvPr>
        </p:nvSpPr>
        <p:spPr>
          <a:xfrm>
            <a:off x="381000" y="1828800"/>
            <a:ext cx="5600700" cy="3924300"/>
          </a:xfrm>
          <a:prstGeom prst="rect">
            <a:avLst/>
          </a:prstGeom>
        </p:spPr>
        <p:txBody>
          <a:bodyPr lIns="0" tIns="0" rIns="0" bIns="0"/>
          <a:lstStyle>
            <a:lvl1pPr marL="0" indent="0">
              <a:buNone/>
              <a:defRPr sz="1400">
                <a:solidFill>
                  <a:schemeClr val="accent4"/>
                </a:solidFill>
              </a:defRPr>
            </a:lvl1pPr>
          </a:lstStyle>
          <a:p>
            <a:pPr marL="0" marR="0" lvl="0" indent="0" algn="l" defTabSz="457178" rtl="0" eaLnBrk="1" fontAlgn="auto" latinLnBrk="0" hangingPunct="1">
              <a:lnSpc>
                <a:spcPct val="100000"/>
              </a:lnSpc>
              <a:spcBef>
                <a:spcPct val="20000"/>
              </a:spcBef>
              <a:spcAft>
                <a:spcPts val="0"/>
              </a:spcAft>
              <a:buClrTx/>
              <a:buSzTx/>
              <a:buFont typeface="Arial"/>
              <a:buNone/>
              <a:tabLst/>
              <a:defRPr/>
            </a:pPr>
            <a:r>
              <a:rPr lang="en-US" dirty="0"/>
              <a:t>Text. Helvetica in Dark Gray, Accent 4. Text Size: 14pt (default) to 11pt.</a:t>
            </a:r>
          </a:p>
        </p:txBody>
      </p:sp>
      <p:cxnSp>
        <p:nvCxnSpPr>
          <p:cNvPr id="16" name="Straight Connector 15"/>
          <p:cNvCxnSpPr>
            <a:cxnSpLocks/>
          </p:cNvCxnSpPr>
          <p:nvPr/>
        </p:nvCxnSpPr>
        <p:spPr>
          <a:xfrm>
            <a:off x="381000" y="281311"/>
            <a:ext cx="11430000" cy="0"/>
          </a:xfrm>
          <a:prstGeom prst="line">
            <a:avLst/>
          </a:prstGeom>
          <a:ln w="12700" cmpd="sng">
            <a:solidFill>
              <a:srgbClr val="DEE0D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381000" y="1024450"/>
            <a:ext cx="182880" cy="0"/>
          </a:xfrm>
          <a:prstGeom prst="line">
            <a:avLst/>
          </a:prstGeom>
          <a:ln w="50800" cmpd="sng">
            <a:solidFill>
              <a:srgbClr val="FF540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619E2B8-060F-1817-9252-E7473D0916F2}"/>
              </a:ext>
            </a:extLst>
          </p:cNvPr>
          <p:cNvPicPr>
            <a:picLocks noChangeAspect="1"/>
          </p:cNvPicPr>
          <p:nvPr/>
        </p:nvPicPr>
        <p:blipFill>
          <a:blip r:embed="rId2"/>
          <a:stretch>
            <a:fillRect/>
          </a:stretch>
        </p:blipFill>
        <p:spPr>
          <a:xfrm>
            <a:off x="114116" y="6174359"/>
            <a:ext cx="1788127" cy="715251"/>
          </a:xfrm>
          <a:prstGeom prst="rect">
            <a:avLst/>
          </a:prstGeom>
        </p:spPr>
      </p:pic>
      <p:sp>
        <p:nvSpPr>
          <p:cNvPr id="5" name="Text Placeholder 4">
            <a:extLst>
              <a:ext uri="{FF2B5EF4-FFF2-40B4-BE49-F238E27FC236}">
                <a16:creationId xmlns:a16="http://schemas.microsoft.com/office/drawing/2014/main" id="{0CA5BA9F-D239-F25F-5A4B-5259F056BA81}"/>
              </a:ext>
            </a:extLst>
          </p:cNvPr>
          <p:cNvSpPr>
            <a:spLocks noGrp="1"/>
          </p:cNvSpPr>
          <p:nvPr>
            <p:ph type="body" sz="quarter" idx="17" hasCustomPrompt="1"/>
          </p:nvPr>
        </p:nvSpPr>
        <p:spPr>
          <a:xfrm>
            <a:off x="381000" y="658688"/>
            <a:ext cx="11430000" cy="349426"/>
          </a:xfrm>
          <a:prstGeom prst="rect">
            <a:avLst/>
          </a:prstGeom>
        </p:spPr>
        <p:txBody>
          <a:bodyPr lIns="0" tIns="0" rIns="0"/>
          <a:lstStyle>
            <a:lvl1pPr marL="0" indent="0">
              <a:spcBef>
                <a:spcPts val="0"/>
              </a:spcBef>
              <a:buNone/>
              <a:defRPr sz="1800" b="1" spc="40" baseline="0">
                <a:solidFill>
                  <a:schemeClr val="accent2"/>
                </a:solidFill>
              </a:defRPr>
            </a:lvl1pPr>
          </a:lstStyle>
          <a:p>
            <a:pPr lvl="0"/>
            <a:r>
              <a:rPr lang="en-US" dirty="0"/>
              <a:t>Slide Title</a:t>
            </a:r>
          </a:p>
        </p:txBody>
      </p:sp>
      <p:sp>
        <p:nvSpPr>
          <p:cNvPr id="8" name="Text Placeholder 2">
            <a:extLst>
              <a:ext uri="{FF2B5EF4-FFF2-40B4-BE49-F238E27FC236}">
                <a16:creationId xmlns:a16="http://schemas.microsoft.com/office/drawing/2014/main" id="{52A4A265-91D6-8961-909B-8DCAA8A0E4C8}"/>
              </a:ext>
            </a:extLst>
          </p:cNvPr>
          <p:cNvSpPr>
            <a:spLocks noGrp="1"/>
          </p:cNvSpPr>
          <p:nvPr>
            <p:ph type="body" sz="quarter" idx="16" hasCustomPrompt="1"/>
          </p:nvPr>
        </p:nvSpPr>
        <p:spPr>
          <a:xfrm>
            <a:off x="381000" y="287622"/>
            <a:ext cx="11430000" cy="194808"/>
          </a:xfrm>
          <a:prstGeom prst="rect">
            <a:avLst/>
          </a:prstGeom>
        </p:spPr>
        <p:txBody>
          <a:bodyPr vert="horz" lIns="0" rIns="0"/>
          <a:lstStyle>
            <a:lvl1pPr marL="0" indent="0">
              <a:buFontTx/>
              <a:buNone/>
              <a:defRPr sz="700" kern="0" cap="all" spc="151" baseline="0">
                <a:solidFill>
                  <a:srgbClr val="BDBEBC"/>
                </a:solidFill>
                <a:latin typeface="Helvetica"/>
              </a:defRPr>
            </a:lvl1pPr>
            <a:lvl2pPr marL="457178" indent="0">
              <a:buFontTx/>
              <a:buNone/>
              <a:defRPr sz="1100">
                <a:solidFill>
                  <a:srgbClr val="4F5B66"/>
                </a:solidFill>
                <a:latin typeface="Helvetica"/>
              </a:defRPr>
            </a:lvl2pPr>
            <a:lvl3pPr marL="914354" indent="0">
              <a:buFontTx/>
              <a:buNone/>
              <a:defRPr sz="1100">
                <a:solidFill>
                  <a:srgbClr val="4F5B66"/>
                </a:solidFill>
                <a:latin typeface="Helvetica"/>
              </a:defRPr>
            </a:lvl3pPr>
            <a:lvl4pPr marL="1371532" indent="0">
              <a:buFontTx/>
              <a:buNone/>
              <a:defRPr sz="1100">
                <a:solidFill>
                  <a:srgbClr val="4F5B66"/>
                </a:solidFill>
                <a:latin typeface="Helvetica"/>
              </a:defRPr>
            </a:lvl4pPr>
            <a:lvl5pPr marL="1828709" indent="0">
              <a:buFontTx/>
              <a:buNone/>
              <a:defRPr sz="1100">
                <a:solidFill>
                  <a:srgbClr val="4F5B66"/>
                </a:solidFill>
                <a:latin typeface="Helvetica"/>
              </a:defRPr>
            </a:lvl5pPr>
          </a:lstStyle>
          <a:p>
            <a:pPr lvl="0"/>
            <a:r>
              <a:rPr lang="en-US" dirty="0"/>
              <a:t>Deck title</a:t>
            </a:r>
          </a:p>
        </p:txBody>
      </p:sp>
      <p:sp>
        <p:nvSpPr>
          <p:cNvPr id="6" name="Text Placeholder 5">
            <a:extLst>
              <a:ext uri="{FF2B5EF4-FFF2-40B4-BE49-F238E27FC236}">
                <a16:creationId xmlns:a16="http://schemas.microsoft.com/office/drawing/2014/main" id="{F6622849-ED11-890E-E351-8311C7D89F40}"/>
              </a:ext>
            </a:extLst>
          </p:cNvPr>
          <p:cNvSpPr>
            <a:spLocks noGrp="1"/>
          </p:cNvSpPr>
          <p:nvPr>
            <p:ph type="body" sz="quarter" idx="21" hasCustomPrompt="1"/>
          </p:nvPr>
        </p:nvSpPr>
        <p:spPr>
          <a:xfrm>
            <a:off x="381000" y="1104899"/>
            <a:ext cx="11430000" cy="498962"/>
          </a:xfrm>
          <a:prstGeom prst="rect">
            <a:avLst/>
          </a:prstGeom>
        </p:spPr>
        <p:txBody>
          <a:bodyPr lIns="0" tIns="0"/>
          <a:lstStyle>
            <a:lvl1pPr marL="0" indent="0">
              <a:spcBef>
                <a:spcPts val="0"/>
              </a:spcBef>
              <a:spcAft>
                <a:spcPts val="0"/>
              </a:spcAft>
              <a:buNone/>
              <a:defRPr sz="1600" spc="40" baseline="0">
                <a:solidFill>
                  <a:schemeClr val="accent4"/>
                </a:solidFill>
              </a:defRPr>
            </a:lvl1pPr>
            <a:lvl2pPr marL="742913" indent="-285737">
              <a:spcAft>
                <a:spcPts val="600"/>
              </a:spcAft>
              <a:buClr>
                <a:schemeClr val="accent1"/>
              </a:buClr>
              <a:buFont typeface="Courier New" panose="02070309020205020404" pitchFamily="49" charset="0"/>
              <a:buChar char="o"/>
              <a:defRPr sz="1600" spc="40" baseline="0">
                <a:solidFill>
                  <a:schemeClr val="accent4"/>
                </a:solidFill>
              </a:defRPr>
            </a:lvl2pPr>
            <a:lvl3pPr>
              <a:spcBef>
                <a:spcPts val="0"/>
              </a:spcBef>
              <a:spcAft>
                <a:spcPts val="600"/>
              </a:spcAft>
              <a:buClr>
                <a:schemeClr val="accent1"/>
              </a:buClr>
              <a:defRPr sz="1400" spc="40" baseline="0">
                <a:solidFill>
                  <a:schemeClr val="accent4"/>
                </a:solidFill>
              </a:defRPr>
            </a:lvl3pPr>
            <a:lvl4pPr>
              <a:spcBef>
                <a:spcPts val="0"/>
              </a:spcBef>
              <a:spcAft>
                <a:spcPts val="600"/>
              </a:spcAft>
              <a:buClr>
                <a:schemeClr val="accent1"/>
              </a:buClr>
              <a:defRPr sz="1400" spc="40" baseline="0">
                <a:solidFill>
                  <a:schemeClr val="accent4"/>
                </a:solidFill>
              </a:defRPr>
            </a:lvl4pPr>
            <a:lvl5pPr>
              <a:spcBef>
                <a:spcPts val="0"/>
              </a:spcBef>
              <a:spcAft>
                <a:spcPts val="600"/>
              </a:spcAft>
              <a:buClr>
                <a:schemeClr val="accent1"/>
              </a:buClr>
              <a:defRPr sz="1200" spc="40" baseline="0">
                <a:solidFill>
                  <a:schemeClr val="accent4"/>
                </a:solidFill>
              </a:defRPr>
            </a:lvl5pPr>
            <a:lvl6pPr>
              <a:spcBef>
                <a:spcPts val="0"/>
              </a:spcBef>
              <a:defRPr/>
            </a:lvl6pPr>
          </a:lstStyle>
          <a:p>
            <a:pPr marL="0" marR="0" lvl="0" indent="0" algn="l" defTabSz="457178" rtl="0" eaLnBrk="1" fontAlgn="auto" latinLnBrk="0" hangingPunct="1">
              <a:lnSpc>
                <a:spcPct val="100000"/>
              </a:lnSpc>
              <a:spcBef>
                <a:spcPts val="0"/>
              </a:spcBef>
              <a:spcAft>
                <a:spcPts val="600"/>
              </a:spcAft>
              <a:buClrTx/>
              <a:buSzTx/>
              <a:buFont typeface="Arial"/>
              <a:buNone/>
              <a:tabLst/>
              <a:defRPr/>
            </a:pPr>
            <a:r>
              <a:rPr lang="en-US" dirty="0"/>
              <a:t>Slide subtitle, in sentence form (1-2 lines). </a:t>
            </a:r>
          </a:p>
        </p:txBody>
      </p:sp>
      <p:sp>
        <p:nvSpPr>
          <p:cNvPr id="27" name="Text Placeholder 14">
            <a:extLst>
              <a:ext uri="{FF2B5EF4-FFF2-40B4-BE49-F238E27FC236}">
                <a16:creationId xmlns:a16="http://schemas.microsoft.com/office/drawing/2014/main" id="{88DF930D-3050-22D7-BF59-9DDC42F7AA67}"/>
              </a:ext>
            </a:extLst>
          </p:cNvPr>
          <p:cNvSpPr>
            <a:spLocks noGrp="1"/>
          </p:cNvSpPr>
          <p:nvPr>
            <p:ph type="body" sz="quarter" idx="23" hasCustomPrompt="1"/>
          </p:nvPr>
        </p:nvSpPr>
        <p:spPr>
          <a:xfrm>
            <a:off x="381000" y="5890846"/>
            <a:ext cx="11430000" cy="322516"/>
          </a:xfrm>
          <a:prstGeom prst="rect">
            <a:avLst/>
          </a:prstGeom>
        </p:spPr>
        <p:txBody>
          <a:bodyPr lIns="0" tIns="0" rIns="0" bIns="0" anchor="b"/>
          <a:lstStyle>
            <a:lvl1pPr marL="0" indent="0" algn="l">
              <a:buNone/>
              <a:defRPr sz="900">
                <a:solidFill>
                  <a:schemeClr val="accent5"/>
                </a:solidFill>
              </a:defRPr>
            </a:lvl1pPr>
          </a:lstStyle>
          <a:p>
            <a:pPr lvl="0"/>
            <a:r>
              <a:rPr lang="en-US" dirty="0"/>
              <a:t>Sources: If Applicable</a:t>
            </a:r>
          </a:p>
        </p:txBody>
      </p:sp>
      <p:sp>
        <p:nvSpPr>
          <p:cNvPr id="3" name="TextBox 2">
            <a:extLst>
              <a:ext uri="{FF2B5EF4-FFF2-40B4-BE49-F238E27FC236}">
                <a16:creationId xmlns:a16="http://schemas.microsoft.com/office/drawing/2014/main" id="{0EB87293-62FF-9AAA-8E82-20A4D910C7EF}"/>
              </a:ext>
            </a:extLst>
          </p:cNvPr>
          <p:cNvSpPr txBox="1"/>
          <p:nvPr/>
        </p:nvSpPr>
        <p:spPr>
          <a:xfrm>
            <a:off x="11263388" y="6462734"/>
            <a:ext cx="547612" cy="169277"/>
          </a:xfrm>
          <a:prstGeom prst="rect">
            <a:avLst/>
          </a:prstGeom>
          <a:noFill/>
        </p:spPr>
        <p:txBody>
          <a:bodyPr wrap="square" tIns="0" rIns="0" rtlCol="0">
            <a:spAutoFit/>
          </a:bodyPr>
          <a:lstStyle/>
          <a:p>
            <a:pPr algn="r"/>
            <a:fld id="{5AE718DE-1D46-CD40-B64B-11B5581B60F8}" type="slidenum">
              <a:rPr sz="800">
                <a:solidFill>
                  <a:srgbClr val="AFB1AE"/>
                </a:solidFill>
                <a:latin typeface="Helvetica"/>
              </a:rPr>
              <a:t>‹#›</a:t>
            </a:fld>
            <a:endParaRPr lang="en-US" sz="800" baseline="0" dirty="0">
              <a:solidFill>
                <a:srgbClr val="AFB1AE"/>
              </a:solidFill>
              <a:latin typeface="Helvetica"/>
            </a:endParaRPr>
          </a:p>
        </p:txBody>
      </p:sp>
      <p:sp>
        <p:nvSpPr>
          <p:cNvPr id="7" name="TextBox 6">
            <a:extLst>
              <a:ext uri="{FF2B5EF4-FFF2-40B4-BE49-F238E27FC236}">
                <a16:creationId xmlns:a16="http://schemas.microsoft.com/office/drawing/2014/main" id="{C3EC3525-9D0B-70EA-67F2-6C17B1F2DFEF}"/>
              </a:ext>
            </a:extLst>
          </p:cNvPr>
          <p:cNvSpPr txBox="1"/>
          <p:nvPr/>
        </p:nvSpPr>
        <p:spPr>
          <a:xfrm>
            <a:off x="3526663" y="6462734"/>
            <a:ext cx="5138674" cy="138499"/>
          </a:xfrm>
          <a:prstGeom prst="rect">
            <a:avLst/>
          </a:prstGeom>
          <a:noFill/>
        </p:spPr>
        <p:txBody>
          <a:bodyPr wrap="square" tIns="0" bIns="0" rtlCol="0">
            <a:spAutoFit/>
          </a:bodyPr>
          <a:lstStyle/>
          <a:p>
            <a:pPr algn="ctr"/>
            <a:r>
              <a:rPr lang="en-US" sz="900" spc="40" dirty="0">
                <a:solidFill>
                  <a:srgbClr val="A9A9A8"/>
                </a:solidFill>
                <a:latin typeface="Helvetica"/>
                <a:cs typeface="Helvetica"/>
              </a:rPr>
              <a:t>Global X Management</a:t>
            </a:r>
            <a:r>
              <a:rPr lang="en-US" sz="900" spc="40" baseline="0" dirty="0">
                <a:solidFill>
                  <a:srgbClr val="A9A9A8"/>
                </a:solidFill>
                <a:latin typeface="Helvetica"/>
                <a:cs typeface="Helvetica"/>
              </a:rPr>
              <a:t> (AUS) Limited | Confidential | All numbers are approximate</a:t>
            </a:r>
            <a:endParaRPr lang="en-US" sz="900" spc="40" dirty="0">
              <a:solidFill>
                <a:srgbClr val="A9A9A8"/>
              </a:solidFill>
              <a:latin typeface="Helvetica"/>
              <a:cs typeface="Helvetica"/>
            </a:endParaRPr>
          </a:p>
        </p:txBody>
      </p:sp>
    </p:spTree>
    <p:extLst>
      <p:ext uri="{BB962C8B-B14F-4D97-AF65-F5344CB8AC3E}">
        <p14:creationId xmlns:p14="http://schemas.microsoft.com/office/powerpoint/2010/main" val="3251879603"/>
      </p:ext>
    </p:extLst>
  </p:cSld>
  <p:clrMapOvr>
    <a:masterClrMapping/>
  </p:clrMapOvr>
  <p:extLst>
    <p:ext uri="{DCECCB84-F9BA-43D5-87BE-67443E8EF086}">
      <p15:sldGuideLst xmlns:p15="http://schemas.microsoft.com/office/powerpoint/2012/main">
        <p15:guide id="1" pos="240">
          <p15:clr>
            <a:srgbClr val="547EBF"/>
          </p15:clr>
        </p15:guide>
        <p15:guide id="2" pos="7440">
          <p15:clr>
            <a:srgbClr val="547EBF"/>
          </p15:clr>
        </p15:guide>
        <p15:guide id="3" orient="horz" pos="3624">
          <p15:clr>
            <a:srgbClr val="547EBF"/>
          </p15:clr>
        </p15:guide>
        <p15:guide id="6" orient="horz" pos="1152">
          <p15:clr>
            <a:srgbClr val="547EBF"/>
          </p15:clr>
        </p15:guide>
        <p15:guide id="7" pos="3840">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355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2" r:id="rId19"/>
    <p:sldLayoutId id="2147483683" r:id="rId20"/>
  </p:sldLayoutIdLs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9.emf"/><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BCE5C-879A-9E0E-38A8-DF11484EB3A9}"/>
              </a:ext>
            </a:extLst>
          </p:cNvPr>
          <p:cNvSpPr>
            <a:spLocks noGrp="1"/>
          </p:cNvSpPr>
          <p:nvPr>
            <p:ph type="body" sz="quarter" idx="12"/>
          </p:nvPr>
        </p:nvSpPr>
        <p:spPr/>
        <p:txBody>
          <a:bodyPr/>
          <a:lstStyle/>
          <a:p>
            <a:r>
              <a:rPr lang="en-AU" sz="3600" dirty="0"/>
              <a:t>Exploring income-generating investments</a:t>
            </a:r>
          </a:p>
          <a:p>
            <a:endParaRPr lang="en-AU" sz="3600" dirty="0"/>
          </a:p>
        </p:txBody>
      </p:sp>
      <p:sp>
        <p:nvSpPr>
          <p:cNvPr id="3" name="Text Placeholder 2">
            <a:extLst>
              <a:ext uri="{FF2B5EF4-FFF2-40B4-BE49-F238E27FC236}">
                <a16:creationId xmlns:a16="http://schemas.microsoft.com/office/drawing/2014/main" id="{F12086A4-CB94-20E9-E233-0E01BE727041}"/>
              </a:ext>
            </a:extLst>
          </p:cNvPr>
          <p:cNvSpPr>
            <a:spLocks noGrp="1"/>
          </p:cNvSpPr>
          <p:nvPr>
            <p:ph type="body" sz="quarter" idx="14"/>
          </p:nvPr>
        </p:nvSpPr>
        <p:spPr/>
        <p:txBody>
          <a:bodyPr/>
          <a:lstStyle/>
          <a:p>
            <a:r>
              <a:rPr lang="en-US" dirty="0"/>
              <a:t>Madison Investment Specialist Forum</a:t>
            </a:r>
            <a:endParaRPr lang="en-AU" dirty="0"/>
          </a:p>
        </p:txBody>
      </p:sp>
      <p:sp>
        <p:nvSpPr>
          <p:cNvPr id="4" name="Text Placeholder 3">
            <a:extLst>
              <a:ext uri="{FF2B5EF4-FFF2-40B4-BE49-F238E27FC236}">
                <a16:creationId xmlns:a16="http://schemas.microsoft.com/office/drawing/2014/main" id="{EF5411BC-BFF2-BA47-F363-E8F3F1BEAE70}"/>
              </a:ext>
            </a:extLst>
          </p:cNvPr>
          <p:cNvSpPr>
            <a:spLocks noGrp="1"/>
          </p:cNvSpPr>
          <p:nvPr>
            <p:ph type="body" sz="quarter" idx="15"/>
          </p:nvPr>
        </p:nvSpPr>
        <p:spPr/>
        <p:txBody>
          <a:bodyPr/>
          <a:lstStyle/>
          <a:p>
            <a:r>
              <a:rPr lang="en-US" dirty="0"/>
              <a:t>August 2024</a:t>
            </a:r>
            <a:endParaRPr lang="en-AU" dirty="0"/>
          </a:p>
        </p:txBody>
      </p:sp>
      <p:sp>
        <p:nvSpPr>
          <p:cNvPr id="5" name="Text Placeholder 4">
            <a:extLst>
              <a:ext uri="{FF2B5EF4-FFF2-40B4-BE49-F238E27FC236}">
                <a16:creationId xmlns:a16="http://schemas.microsoft.com/office/drawing/2014/main" id="{884918B0-253F-48A6-398F-03D54BA9E3F1}"/>
              </a:ext>
            </a:extLst>
          </p:cNvPr>
          <p:cNvSpPr>
            <a:spLocks noGrp="1"/>
          </p:cNvSpPr>
          <p:nvPr>
            <p:ph type="body" sz="quarter" idx="16"/>
          </p:nvPr>
        </p:nvSpPr>
        <p:spPr>
          <a:xfrm>
            <a:off x="381000" y="3648899"/>
            <a:ext cx="11430000" cy="345680"/>
          </a:xfrm>
        </p:spPr>
        <p:txBody>
          <a:bodyPr/>
          <a:lstStyle/>
          <a:p>
            <a:r>
              <a:rPr lang="en-US" dirty="0"/>
              <a:t>How to create a diversified income stream and optimise portfolio yield</a:t>
            </a:r>
            <a:endParaRPr lang="en-AU" dirty="0"/>
          </a:p>
        </p:txBody>
      </p:sp>
    </p:spTree>
    <p:extLst>
      <p:ext uri="{BB962C8B-B14F-4D97-AF65-F5344CB8AC3E}">
        <p14:creationId xmlns:p14="http://schemas.microsoft.com/office/powerpoint/2010/main" val="300156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5816-C4E1-81C6-BE6D-3B3B88554BF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2AE0904-FFF6-BB3E-D1B0-210CCD9D5B0C}"/>
              </a:ext>
            </a:extLst>
          </p:cNvPr>
          <p:cNvSpPr>
            <a:spLocks noGrp="1"/>
          </p:cNvSpPr>
          <p:nvPr>
            <p:ph type="body" sz="quarter" idx="17"/>
          </p:nvPr>
        </p:nvSpPr>
        <p:spPr/>
        <p:txBody>
          <a:bodyPr/>
          <a:lstStyle/>
          <a:p>
            <a:r>
              <a:rPr lang="en-US" dirty="0"/>
              <a:t>Australian investors desire a sustainable income stream but cannot rely on the 1980’s yield nirvana</a:t>
            </a:r>
          </a:p>
        </p:txBody>
      </p:sp>
      <p:sp>
        <p:nvSpPr>
          <p:cNvPr id="17" name="Text Placeholder 16">
            <a:extLst>
              <a:ext uri="{FF2B5EF4-FFF2-40B4-BE49-F238E27FC236}">
                <a16:creationId xmlns:a16="http://schemas.microsoft.com/office/drawing/2014/main" id="{38A1A0A2-2825-C364-E78C-F7964B95B6E2}"/>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BD1C7D67-2467-6CA4-B2B2-8AB4847472ED}"/>
              </a:ext>
            </a:extLst>
          </p:cNvPr>
          <p:cNvSpPr>
            <a:spLocks noGrp="1"/>
          </p:cNvSpPr>
          <p:nvPr>
            <p:ph type="body" sz="quarter" idx="21"/>
          </p:nvPr>
        </p:nvSpPr>
        <p:spPr/>
        <p:txBody>
          <a:bodyPr/>
          <a:lstStyle/>
          <a:p>
            <a:r>
              <a:rPr lang="en-US" dirty="0"/>
              <a:t>One-third of investors are prioritising income generation, prompting consideration of asset classes beyond traditional options like property and term deposits.</a:t>
            </a:r>
          </a:p>
        </p:txBody>
      </p:sp>
      <p:sp>
        <p:nvSpPr>
          <p:cNvPr id="19" name="Text Placeholder 18">
            <a:extLst>
              <a:ext uri="{FF2B5EF4-FFF2-40B4-BE49-F238E27FC236}">
                <a16:creationId xmlns:a16="http://schemas.microsoft.com/office/drawing/2014/main" id="{F324039A-CA8C-73E0-89E0-A4F9C79312E4}"/>
              </a:ext>
            </a:extLst>
          </p:cNvPr>
          <p:cNvSpPr>
            <a:spLocks noGrp="1"/>
          </p:cNvSpPr>
          <p:nvPr>
            <p:ph type="body" sz="quarter" idx="23"/>
          </p:nvPr>
        </p:nvSpPr>
        <p:spPr/>
        <p:txBody>
          <a:bodyPr/>
          <a:lstStyle/>
          <a:p>
            <a:r>
              <a:rPr lang="en-US" dirty="0"/>
              <a:t>Source: ASX Investor Study 2023</a:t>
            </a:r>
          </a:p>
        </p:txBody>
      </p:sp>
      <p:graphicFrame>
        <p:nvGraphicFramePr>
          <p:cNvPr id="10" name="Content Placeholder 9">
            <a:extLst>
              <a:ext uri="{FF2B5EF4-FFF2-40B4-BE49-F238E27FC236}">
                <a16:creationId xmlns:a16="http://schemas.microsoft.com/office/drawing/2014/main" id="{421B0008-DD5D-2EBB-5050-66D3688C9909}"/>
              </a:ext>
            </a:extLst>
          </p:cNvPr>
          <p:cNvGraphicFramePr>
            <a:graphicFrameLocks noGrp="1"/>
          </p:cNvGraphicFramePr>
          <p:nvPr>
            <p:ph sz="quarter" idx="25"/>
            <p:extLst>
              <p:ext uri="{D42A27DB-BD31-4B8C-83A1-F6EECF244321}">
                <p14:modId xmlns:p14="http://schemas.microsoft.com/office/powerpoint/2010/main" val="912086210"/>
              </p:ext>
            </p:extLst>
          </p:nvPr>
        </p:nvGraphicFramePr>
        <p:xfrm>
          <a:off x="381000" y="1828800"/>
          <a:ext cx="5600700" cy="39243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Content Placeholder 4">
            <a:extLst>
              <a:ext uri="{FF2B5EF4-FFF2-40B4-BE49-F238E27FC236}">
                <a16:creationId xmlns:a16="http://schemas.microsoft.com/office/drawing/2014/main" id="{26F6E1FF-489D-A57D-56D0-6681112BD0AF}"/>
              </a:ext>
            </a:extLst>
          </p:cNvPr>
          <p:cNvPicPr>
            <a:picLocks noGrp="1" noChangeAspect="1"/>
          </p:cNvPicPr>
          <p:nvPr>
            <p:ph sz="quarter" idx="26"/>
          </p:nvPr>
        </p:nvPicPr>
        <p:blipFill>
          <a:blip r:embed="rId4"/>
          <a:stretch>
            <a:fillRect/>
          </a:stretch>
        </p:blipFill>
        <p:spPr>
          <a:xfrm>
            <a:off x="6210300" y="1977690"/>
            <a:ext cx="5600700" cy="3626519"/>
          </a:xfrm>
        </p:spPr>
      </p:pic>
    </p:spTree>
    <p:extLst>
      <p:ext uri="{BB962C8B-B14F-4D97-AF65-F5344CB8AC3E}">
        <p14:creationId xmlns:p14="http://schemas.microsoft.com/office/powerpoint/2010/main" val="224275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5B06-006D-19BE-ADFD-FFB32E426D2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C451ED-864A-10A9-AE18-59718FDDE25E}"/>
              </a:ext>
            </a:extLst>
          </p:cNvPr>
          <p:cNvSpPr>
            <a:spLocks noGrp="1"/>
          </p:cNvSpPr>
          <p:nvPr>
            <p:ph type="body" sz="quarter" idx="12"/>
          </p:nvPr>
        </p:nvSpPr>
        <p:spPr>
          <a:xfrm>
            <a:off x="381000" y="2443261"/>
            <a:ext cx="10760076" cy="686466"/>
          </a:xfrm>
        </p:spPr>
        <p:txBody>
          <a:bodyPr/>
          <a:lstStyle/>
          <a:p>
            <a:r>
              <a:rPr lang="en-AU" dirty="0"/>
              <a:t>How to Optimise Your Portfolio for Income</a:t>
            </a:r>
          </a:p>
        </p:txBody>
      </p:sp>
      <p:pic>
        <p:nvPicPr>
          <p:cNvPr id="2" name="Picture 1" descr="A orange and black binocular&#10;&#10;Description automatically generated">
            <a:extLst>
              <a:ext uri="{FF2B5EF4-FFF2-40B4-BE49-F238E27FC236}">
                <a16:creationId xmlns:a16="http://schemas.microsoft.com/office/drawing/2014/main" id="{8E38357E-33DF-D67E-42B4-356B3B759C32}"/>
              </a:ext>
            </a:extLst>
          </p:cNvPr>
          <p:cNvPicPr>
            <a:picLocks noChangeAspect="1"/>
          </p:cNvPicPr>
          <p:nvPr/>
        </p:nvPicPr>
        <p:blipFill>
          <a:blip r:embed="rId3"/>
          <a:stretch>
            <a:fillRect/>
          </a:stretch>
        </p:blipFill>
        <p:spPr>
          <a:xfrm>
            <a:off x="-413173" y="1101600"/>
            <a:ext cx="2808157" cy="1684894"/>
          </a:xfrm>
          <a:prstGeom prst="rect">
            <a:avLst/>
          </a:prstGeom>
        </p:spPr>
      </p:pic>
    </p:spTree>
    <p:extLst>
      <p:ext uri="{BB962C8B-B14F-4D97-AF65-F5344CB8AC3E}">
        <p14:creationId xmlns:p14="http://schemas.microsoft.com/office/powerpoint/2010/main" val="285875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8165-370C-F2CC-EA41-9C93B6A4D88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D1BA339-F15F-95DD-93A3-6A107EE8CCEA}"/>
              </a:ext>
            </a:extLst>
          </p:cNvPr>
          <p:cNvSpPr>
            <a:spLocks noGrp="1"/>
          </p:cNvSpPr>
          <p:nvPr>
            <p:ph type="body" sz="quarter" idx="17"/>
          </p:nvPr>
        </p:nvSpPr>
        <p:spPr/>
        <p:txBody>
          <a:bodyPr/>
          <a:lstStyle/>
          <a:p>
            <a:r>
              <a:rPr lang="en-US" dirty="0"/>
              <a:t>Understanding your risk profile</a:t>
            </a:r>
          </a:p>
        </p:txBody>
      </p:sp>
      <p:sp>
        <p:nvSpPr>
          <p:cNvPr id="17" name="Text Placeholder 16">
            <a:extLst>
              <a:ext uri="{FF2B5EF4-FFF2-40B4-BE49-F238E27FC236}">
                <a16:creationId xmlns:a16="http://schemas.microsoft.com/office/drawing/2014/main" id="{2599A7FE-5AE8-7D5D-95D0-A5B2B382557B}"/>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2D4F5819-E2F6-E623-EF5A-13247CCA79D4}"/>
              </a:ext>
            </a:extLst>
          </p:cNvPr>
          <p:cNvSpPr>
            <a:spLocks noGrp="1"/>
          </p:cNvSpPr>
          <p:nvPr>
            <p:ph type="body" sz="quarter" idx="21"/>
          </p:nvPr>
        </p:nvSpPr>
        <p:spPr/>
        <p:txBody>
          <a:bodyPr/>
          <a:lstStyle/>
          <a:p>
            <a:r>
              <a:rPr lang="en-US" dirty="0"/>
              <a:t>When building an income-orientated portfolio, the first step should be to get the asset allocation right to ensure the right level of risk is being taken.</a:t>
            </a:r>
          </a:p>
        </p:txBody>
      </p:sp>
      <p:sp>
        <p:nvSpPr>
          <p:cNvPr id="19" name="Text Placeholder 18">
            <a:extLst>
              <a:ext uri="{FF2B5EF4-FFF2-40B4-BE49-F238E27FC236}">
                <a16:creationId xmlns:a16="http://schemas.microsoft.com/office/drawing/2014/main" id="{3F7A80B1-6E85-ED0C-EA69-C565A37A705B}"/>
              </a:ext>
            </a:extLst>
          </p:cNvPr>
          <p:cNvSpPr>
            <a:spLocks noGrp="1"/>
          </p:cNvSpPr>
          <p:nvPr>
            <p:ph type="body" sz="quarter" idx="23"/>
          </p:nvPr>
        </p:nvSpPr>
        <p:spPr/>
        <p:txBody>
          <a:bodyPr/>
          <a:lstStyle/>
          <a:p>
            <a:r>
              <a:rPr lang="en-US" dirty="0"/>
              <a:t>Source: Global X theoretical illustration based on historical asset class returns and volatility.</a:t>
            </a:r>
          </a:p>
        </p:txBody>
      </p:sp>
      <p:pic>
        <p:nvPicPr>
          <p:cNvPr id="13" name="Content Placeholder 4">
            <a:extLst>
              <a:ext uri="{FF2B5EF4-FFF2-40B4-BE49-F238E27FC236}">
                <a16:creationId xmlns:a16="http://schemas.microsoft.com/office/drawing/2014/main" id="{FC2D8014-C9E6-74E4-2218-AAACDBD98CDB}"/>
              </a:ext>
            </a:extLst>
          </p:cNvPr>
          <p:cNvPicPr>
            <a:picLocks noGrp="1" noChangeAspect="1"/>
          </p:cNvPicPr>
          <p:nvPr>
            <p:ph sz="quarter" idx="25"/>
          </p:nvPr>
        </p:nvPicPr>
        <p:blipFill>
          <a:blip r:embed="rId3"/>
          <a:stretch>
            <a:fillRect/>
          </a:stretch>
        </p:blipFill>
        <p:spPr>
          <a:xfrm>
            <a:off x="381000" y="2111076"/>
            <a:ext cx="5600700" cy="3359748"/>
          </a:xfrm>
          <a:prstGeom prst="rect">
            <a:avLst/>
          </a:prstGeom>
        </p:spPr>
      </p:pic>
      <p:pic>
        <p:nvPicPr>
          <p:cNvPr id="14" name="Content Placeholder 10">
            <a:extLst>
              <a:ext uri="{FF2B5EF4-FFF2-40B4-BE49-F238E27FC236}">
                <a16:creationId xmlns:a16="http://schemas.microsoft.com/office/drawing/2014/main" id="{288EBFBA-6D33-1030-5958-5767BA32A5EF}"/>
              </a:ext>
            </a:extLst>
          </p:cNvPr>
          <p:cNvPicPr>
            <a:picLocks noGrp="1" noChangeAspect="1"/>
          </p:cNvPicPr>
          <p:nvPr>
            <p:ph sz="quarter" idx="26"/>
          </p:nvPr>
        </p:nvPicPr>
        <p:blipFill>
          <a:blip r:embed="rId4"/>
          <a:stretch>
            <a:fillRect/>
          </a:stretch>
        </p:blipFill>
        <p:spPr>
          <a:xfrm>
            <a:off x="6210300" y="2111076"/>
            <a:ext cx="5600700" cy="3359748"/>
          </a:xfrm>
          <a:prstGeom prst="rect">
            <a:avLst/>
          </a:prstGeom>
        </p:spPr>
      </p:pic>
    </p:spTree>
    <p:extLst>
      <p:ext uri="{BB962C8B-B14F-4D97-AF65-F5344CB8AC3E}">
        <p14:creationId xmlns:p14="http://schemas.microsoft.com/office/powerpoint/2010/main" val="254633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C41B5-2DCB-4DBF-D49B-C930DBC06C2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87034E1-01FD-3985-B7FA-C0777115494C}"/>
              </a:ext>
            </a:extLst>
          </p:cNvPr>
          <p:cNvSpPr>
            <a:spLocks noGrp="1"/>
          </p:cNvSpPr>
          <p:nvPr>
            <p:ph type="body" sz="quarter" idx="17"/>
          </p:nvPr>
        </p:nvSpPr>
        <p:spPr/>
        <p:txBody>
          <a:bodyPr/>
          <a:lstStyle/>
          <a:p>
            <a:r>
              <a:rPr lang="en-US" dirty="0"/>
              <a:t>The Lucky Country</a:t>
            </a:r>
          </a:p>
        </p:txBody>
      </p:sp>
      <p:sp>
        <p:nvSpPr>
          <p:cNvPr id="17" name="Text Placeholder 16">
            <a:extLst>
              <a:ext uri="{FF2B5EF4-FFF2-40B4-BE49-F238E27FC236}">
                <a16:creationId xmlns:a16="http://schemas.microsoft.com/office/drawing/2014/main" id="{0A4FFADD-FF47-04B7-3F71-547DAE0F733B}"/>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133C7DCB-2060-DFBB-7243-4E11E86911C8}"/>
              </a:ext>
            </a:extLst>
          </p:cNvPr>
          <p:cNvSpPr>
            <a:spLocks noGrp="1"/>
          </p:cNvSpPr>
          <p:nvPr>
            <p:ph type="body" sz="quarter" idx="21"/>
          </p:nvPr>
        </p:nvSpPr>
        <p:spPr/>
        <p:txBody>
          <a:bodyPr/>
          <a:lstStyle/>
          <a:p>
            <a:r>
              <a:rPr lang="en-US" dirty="0"/>
              <a:t>Since the turn of the millennium, dividends have accounted for over half of the total return of the Australian share market.</a:t>
            </a:r>
          </a:p>
        </p:txBody>
      </p:sp>
      <p:sp>
        <p:nvSpPr>
          <p:cNvPr id="19" name="Text Placeholder 18">
            <a:extLst>
              <a:ext uri="{FF2B5EF4-FFF2-40B4-BE49-F238E27FC236}">
                <a16:creationId xmlns:a16="http://schemas.microsoft.com/office/drawing/2014/main" id="{DC853281-4AA1-7998-6DCF-3AE1DF81866F}"/>
              </a:ext>
            </a:extLst>
          </p:cNvPr>
          <p:cNvSpPr>
            <a:spLocks noGrp="1"/>
          </p:cNvSpPr>
          <p:nvPr>
            <p:ph type="body" sz="quarter" idx="23"/>
          </p:nvPr>
        </p:nvSpPr>
        <p:spPr/>
        <p:txBody>
          <a:bodyPr/>
          <a:lstStyle/>
          <a:p>
            <a:endParaRPr lang="en-US" dirty="0"/>
          </a:p>
        </p:txBody>
      </p:sp>
      <p:pic>
        <p:nvPicPr>
          <p:cNvPr id="1026" name="Picture 2">
            <a:extLst>
              <a:ext uri="{FF2B5EF4-FFF2-40B4-BE49-F238E27FC236}">
                <a16:creationId xmlns:a16="http://schemas.microsoft.com/office/drawing/2014/main" id="{A83F05D4-AA77-EA45-DC31-F38CB5178960}"/>
              </a:ext>
            </a:extLst>
          </p:cNvPr>
          <p:cNvPicPr>
            <a:picLocks noGrp="1" noChangeAspect="1" noChangeArrowheads="1"/>
          </p:cNvPicPr>
          <p:nvPr>
            <p:ph sz="quarter" idx="25"/>
          </p:nvPr>
        </p:nvPicPr>
        <p:blipFill>
          <a:blip r:embed="rId3">
            <a:extLst>
              <a:ext uri="{28A0092B-C50C-407E-A947-70E740481C1C}">
                <a14:useLocalDpi xmlns:a14="http://schemas.microsoft.com/office/drawing/2010/main" val="0"/>
              </a:ext>
            </a:extLst>
          </a:blip>
          <a:srcRect/>
          <a:stretch>
            <a:fillRect/>
          </a:stretch>
        </p:blipFill>
        <p:spPr bwMode="auto">
          <a:xfrm>
            <a:off x="381000" y="2260585"/>
            <a:ext cx="5600700" cy="306073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E19F6A19-9C30-AB4C-C738-688832F6E0D1}"/>
              </a:ext>
            </a:extLst>
          </p:cNvPr>
          <p:cNvPicPr>
            <a:picLocks noGrp="1" noChangeAspect="1" noChangeArrowheads="1"/>
          </p:cNvPicPr>
          <p:nvPr>
            <p:ph sz="quarter" idx="26"/>
          </p:nvPr>
        </p:nvPicPr>
        <p:blipFill>
          <a:blip r:embed="rId4">
            <a:extLst>
              <a:ext uri="{28A0092B-C50C-407E-A947-70E740481C1C}">
                <a14:useLocalDpi xmlns:a14="http://schemas.microsoft.com/office/drawing/2010/main" val="0"/>
              </a:ext>
            </a:extLst>
          </a:blip>
          <a:srcRect/>
          <a:stretch>
            <a:fillRect/>
          </a:stretch>
        </p:blipFill>
        <p:spPr bwMode="auto">
          <a:xfrm>
            <a:off x="6210300" y="2211868"/>
            <a:ext cx="5600700" cy="315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2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AF18B-261F-E9F1-518A-B3F18BFB70C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E16FE46-0281-2D42-F5D3-8DD88AE267F9}"/>
              </a:ext>
            </a:extLst>
          </p:cNvPr>
          <p:cNvSpPr>
            <a:spLocks noGrp="1"/>
          </p:cNvSpPr>
          <p:nvPr>
            <p:ph type="body" sz="quarter" idx="17"/>
          </p:nvPr>
        </p:nvSpPr>
        <p:spPr/>
        <p:txBody>
          <a:bodyPr/>
          <a:lstStyle/>
          <a:p>
            <a:r>
              <a:rPr lang="en-US" dirty="0"/>
              <a:t>Why taking a “Total Return” approach matters</a:t>
            </a:r>
          </a:p>
        </p:txBody>
      </p:sp>
      <p:sp>
        <p:nvSpPr>
          <p:cNvPr id="17" name="Text Placeholder 16">
            <a:extLst>
              <a:ext uri="{FF2B5EF4-FFF2-40B4-BE49-F238E27FC236}">
                <a16:creationId xmlns:a16="http://schemas.microsoft.com/office/drawing/2014/main" id="{71BA7137-4B96-99D4-A44B-B8757F156D90}"/>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D6A5C27F-4EBE-7BD3-B2C1-759DBFA6660F}"/>
              </a:ext>
            </a:extLst>
          </p:cNvPr>
          <p:cNvSpPr>
            <a:spLocks noGrp="1"/>
          </p:cNvSpPr>
          <p:nvPr>
            <p:ph type="body" sz="quarter" idx="21"/>
          </p:nvPr>
        </p:nvSpPr>
        <p:spPr/>
        <p:txBody>
          <a:bodyPr/>
          <a:lstStyle/>
          <a:p>
            <a:r>
              <a:rPr lang="en-US" dirty="0"/>
              <a:t>Most of the largest Australian banks have had negative capital returns. Dividends can add as an important source of returns and help cushion drawdowns.</a:t>
            </a:r>
          </a:p>
        </p:txBody>
      </p:sp>
      <p:sp>
        <p:nvSpPr>
          <p:cNvPr id="19" name="Text Placeholder 18">
            <a:extLst>
              <a:ext uri="{FF2B5EF4-FFF2-40B4-BE49-F238E27FC236}">
                <a16:creationId xmlns:a16="http://schemas.microsoft.com/office/drawing/2014/main" id="{D713377B-F5ED-6CC6-9509-BB82846A580C}"/>
              </a:ext>
            </a:extLst>
          </p:cNvPr>
          <p:cNvSpPr>
            <a:spLocks noGrp="1"/>
          </p:cNvSpPr>
          <p:nvPr>
            <p:ph type="body" sz="quarter" idx="23"/>
          </p:nvPr>
        </p:nvSpPr>
        <p:spPr/>
        <p:txBody>
          <a:bodyPr/>
          <a:lstStyle/>
          <a:p>
            <a:r>
              <a:rPr lang="en-US" dirty="0"/>
              <a:t>Source: Bloomberg, JP Morgan as of 31 March 2024.</a:t>
            </a:r>
          </a:p>
        </p:txBody>
      </p:sp>
      <p:graphicFrame>
        <p:nvGraphicFramePr>
          <p:cNvPr id="9" name="Content Placeholder 4">
            <a:extLst>
              <a:ext uri="{FF2B5EF4-FFF2-40B4-BE49-F238E27FC236}">
                <a16:creationId xmlns:a16="http://schemas.microsoft.com/office/drawing/2014/main" id="{0439D13B-BA19-1CF7-06CA-FCE529937052}"/>
              </a:ext>
            </a:extLst>
          </p:cNvPr>
          <p:cNvGraphicFramePr>
            <a:graphicFrameLocks noGrp="1"/>
          </p:cNvGraphicFramePr>
          <p:nvPr>
            <p:ph sz="quarter" idx="25"/>
          </p:nvPr>
        </p:nvGraphicFramePr>
        <p:xfrm>
          <a:off x="381000" y="1828799"/>
          <a:ext cx="5443329" cy="3924296"/>
        </p:xfrm>
        <a:graphic>
          <a:graphicData uri="http://schemas.openxmlformats.org/drawingml/2006/table">
            <a:tbl>
              <a:tblPr firstRow="1">
                <a:tableStyleId>{21E4AEA4-8DFA-4A89-87EB-49C32662AFE0}</a:tableStyleId>
              </a:tblPr>
              <a:tblGrid>
                <a:gridCol w="658589">
                  <a:extLst>
                    <a:ext uri="{9D8B030D-6E8A-4147-A177-3AD203B41FA5}">
                      <a16:colId xmlns:a16="http://schemas.microsoft.com/office/drawing/2014/main" val="3982157818"/>
                    </a:ext>
                  </a:extLst>
                </a:gridCol>
                <a:gridCol w="2236462">
                  <a:extLst>
                    <a:ext uri="{9D8B030D-6E8A-4147-A177-3AD203B41FA5}">
                      <a16:colId xmlns:a16="http://schemas.microsoft.com/office/drawing/2014/main" val="1359212657"/>
                    </a:ext>
                  </a:extLst>
                </a:gridCol>
                <a:gridCol w="658589">
                  <a:extLst>
                    <a:ext uri="{9D8B030D-6E8A-4147-A177-3AD203B41FA5}">
                      <a16:colId xmlns:a16="http://schemas.microsoft.com/office/drawing/2014/main" val="256287689"/>
                    </a:ext>
                  </a:extLst>
                </a:gridCol>
                <a:gridCol w="804493">
                  <a:extLst>
                    <a:ext uri="{9D8B030D-6E8A-4147-A177-3AD203B41FA5}">
                      <a16:colId xmlns:a16="http://schemas.microsoft.com/office/drawing/2014/main" val="3653905895"/>
                    </a:ext>
                  </a:extLst>
                </a:gridCol>
                <a:gridCol w="1085196">
                  <a:extLst>
                    <a:ext uri="{9D8B030D-6E8A-4147-A177-3AD203B41FA5}">
                      <a16:colId xmlns:a16="http://schemas.microsoft.com/office/drawing/2014/main" val="710093713"/>
                    </a:ext>
                  </a:extLst>
                </a:gridCol>
              </a:tblGrid>
              <a:tr h="775057">
                <a:tc>
                  <a:txBody>
                    <a:bodyPr/>
                    <a:lstStyle/>
                    <a:p>
                      <a:pPr algn="ctr" fontAlgn="b"/>
                      <a:r>
                        <a:rPr lang="en-AU" sz="1400" b="1" u="none" strike="noStrike" dirty="0">
                          <a:effectLst/>
                        </a:rPr>
                        <a:t>ASX Code</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b="1" u="none" strike="noStrike" dirty="0">
                          <a:effectLst/>
                        </a:rPr>
                        <a:t>Company Name</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b="1" u="none" strike="noStrike" dirty="0">
                          <a:effectLst/>
                        </a:rPr>
                        <a:t>10-Year Capital Return</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b="1" u="none" strike="noStrike" dirty="0">
                          <a:effectLst/>
                        </a:rPr>
                        <a:t>10-Year Dividend return</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b="1" u="none" strike="noStrike" dirty="0">
                          <a:effectLst/>
                        </a:rPr>
                        <a:t>10-Year Total Return</a:t>
                      </a:r>
                      <a:endParaRPr lang="en-AU" sz="1400" b="1" i="0" u="none" strike="noStrike" dirty="0">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1403039972"/>
                  </a:ext>
                </a:extLst>
              </a:tr>
              <a:tr h="395697">
                <a:tc>
                  <a:txBody>
                    <a:bodyPr/>
                    <a:lstStyle/>
                    <a:p>
                      <a:pPr algn="ctr" fontAlgn="b"/>
                      <a:r>
                        <a:rPr lang="en-AU" sz="1400" b="1" u="none" strike="noStrike" dirty="0">
                          <a:effectLst/>
                        </a:rPr>
                        <a:t>MQG</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Macquarie Group</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244.7%</a:t>
                      </a:r>
                      <a:endParaRPr lang="en-AU" sz="1400" b="0" i="0" u="none" strike="noStrike">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230.8%</a:t>
                      </a:r>
                      <a:endParaRPr lang="en-AU" sz="1400" b="0" i="0" u="none" strike="noStrike">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475.6%</a:t>
                      </a:r>
                      <a:endParaRPr lang="en-AU" sz="1400" b="0" i="0" u="none" strike="noStrike">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3170045921"/>
                  </a:ext>
                </a:extLst>
              </a:tr>
              <a:tr h="775057">
                <a:tc>
                  <a:txBody>
                    <a:bodyPr/>
                    <a:lstStyle/>
                    <a:p>
                      <a:pPr algn="ctr" fontAlgn="b"/>
                      <a:r>
                        <a:rPr lang="en-AU" sz="1400" b="1" u="none" strike="noStrike" dirty="0">
                          <a:effectLst/>
                        </a:rPr>
                        <a:t>CBA</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Commonwealth Bank of Australia</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56.1%</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150.7%</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206.8%</a:t>
                      </a:r>
                      <a:endParaRPr lang="en-AU" sz="1400" b="0" i="0" u="none" strike="noStrike" dirty="0">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395348548"/>
                  </a:ext>
                </a:extLst>
              </a:tr>
              <a:tr h="395697">
                <a:tc>
                  <a:txBody>
                    <a:bodyPr/>
                    <a:lstStyle/>
                    <a:p>
                      <a:pPr algn="ctr" fontAlgn="b"/>
                      <a:r>
                        <a:rPr lang="en-AU" sz="1400" b="1" u="none" strike="noStrike" dirty="0">
                          <a:effectLst/>
                        </a:rPr>
                        <a:t>NAB</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National Australia Bank</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2.3%</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130.9%</a:t>
                      </a:r>
                      <a:endParaRPr lang="en-AU" sz="1400" b="0" i="0" u="none" strike="noStrike">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133.2%</a:t>
                      </a:r>
                      <a:endParaRPr lang="en-AU" sz="1400" b="0" i="0" u="none" strike="noStrike">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3720841451"/>
                  </a:ext>
                </a:extLst>
              </a:tr>
              <a:tr h="395697">
                <a:tc>
                  <a:txBody>
                    <a:bodyPr/>
                    <a:lstStyle/>
                    <a:p>
                      <a:pPr algn="ctr" fontAlgn="b"/>
                      <a:r>
                        <a:rPr lang="en-AU" sz="1400" b="1" u="none" strike="noStrike" dirty="0">
                          <a:effectLst/>
                        </a:rPr>
                        <a:t>BEN</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Bendigo &amp; Adelaide Bank</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solidFill>
                            <a:srgbClr val="FF0000"/>
                          </a:solidFill>
                          <a:effectLst/>
                        </a:rPr>
                        <a:t>-9.9%</a:t>
                      </a:r>
                      <a:endParaRPr lang="en-AU" sz="1400" b="0" i="0" u="none" strike="noStrike">
                        <a:solidFill>
                          <a:srgbClr val="FF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117.0%</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107.1%</a:t>
                      </a:r>
                      <a:endParaRPr lang="en-AU" sz="1400" b="0" i="0" u="none" strike="noStrike">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252754751"/>
                  </a:ext>
                </a:extLst>
              </a:tr>
              <a:tr h="395697">
                <a:tc>
                  <a:txBody>
                    <a:bodyPr/>
                    <a:lstStyle/>
                    <a:p>
                      <a:pPr algn="ctr" fontAlgn="b"/>
                      <a:r>
                        <a:rPr lang="en-AU" sz="1400" b="1" u="none" strike="noStrike" dirty="0">
                          <a:effectLst/>
                        </a:rPr>
                        <a:t>ANZ</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ANZ Group Holdings</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solidFill>
                            <a:srgbClr val="FF0000"/>
                          </a:solidFill>
                          <a:effectLst/>
                        </a:rPr>
                        <a:t>-10.4%</a:t>
                      </a:r>
                      <a:endParaRPr lang="en-AU" sz="1400" b="0" i="0" u="none" strike="noStrike">
                        <a:solidFill>
                          <a:srgbClr val="FF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106.7%</a:t>
                      </a:r>
                      <a:endParaRPr lang="en-AU" sz="1400" b="0" i="0" u="none" strike="noStrike">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96.3%</a:t>
                      </a:r>
                      <a:endParaRPr lang="en-AU" sz="1400" b="0" i="0" u="none" strike="noStrike">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1183966956"/>
                  </a:ext>
                </a:extLst>
              </a:tr>
              <a:tr h="395697">
                <a:tc>
                  <a:txBody>
                    <a:bodyPr/>
                    <a:lstStyle/>
                    <a:p>
                      <a:pPr algn="ctr" fontAlgn="b"/>
                      <a:r>
                        <a:rPr lang="en-AU" sz="1400" b="1" u="none" strike="noStrike" dirty="0">
                          <a:effectLst/>
                        </a:rPr>
                        <a:t>WBC</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Westpac</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a:solidFill>
                            <a:srgbClr val="FF0000"/>
                          </a:solidFill>
                          <a:effectLst/>
                        </a:rPr>
                        <a:t>-24.1%</a:t>
                      </a:r>
                      <a:endParaRPr lang="en-AU" sz="1400" b="0" i="0" u="none" strike="noStrike">
                        <a:solidFill>
                          <a:srgbClr val="FF0000"/>
                        </a:solidFill>
                        <a:effectLst/>
                        <a:latin typeface="Calibri" panose="020F0502020204030204" pitchFamily="34" charset="0"/>
                      </a:endParaRPr>
                    </a:p>
                  </a:txBody>
                  <a:tcPr marL="5251" marR="5251" marT="5251" marB="0" anchor="ctr"/>
                </a:tc>
                <a:tc>
                  <a:txBody>
                    <a:bodyPr/>
                    <a:lstStyle/>
                    <a:p>
                      <a:pPr algn="ctr" fontAlgn="b"/>
                      <a:r>
                        <a:rPr lang="en-AU" sz="1400" u="none" strike="noStrike">
                          <a:effectLst/>
                        </a:rPr>
                        <a:t>89.1%</a:t>
                      </a:r>
                      <a:endParaRPr lang="en-AU" sz="1400" b="0" i="0" u="none" strike="noStrike">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65.0%</a:t>
                      </a:r>
                      <a:endParaRPr lang="en-AU" sz="1400" b="0" i="0" u="none" strike="noStrike" dirty="0">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3444931894"/>
                  </a:ext>
                </a:extLst>
              </a:tr>
              <a:tr h="395697">
                <a:tc>
                  <a:txBody>
                    <a:bodyPr/>
                    <a:lstStyle/>
                    <a:p>
                      <a:pPr algn="ctr" fontAlgn="b"/>
                      <a:r>
                        <a:rPr lang="en-AU" sz="1400" b="1" u="none" strike="noStrike" dirty="0">
                          <a:effectLst/>
                        </a:rPr>
                        <a:t>BOQ</a:t>
                      </a:r>
                      <a:endParaRPr lang="en-AU" sz="1400" b="1"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Bank of Queensland</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solidFill>
                            <a:srgbClr val="FF0000"/>
                          </a:solidFill>
                          <a:effectLst/>
                        </a:rPr>
                        <a:t>-48.7%</a:t>
                      </a:r>
                      <a:endParaRPr lang="en-AU" sz="1400" b="0" i="0" u="none" strike="noStrike" dirty="0">
                        <a:solidFill>
                          <a:srgbClr val="FF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66.5%</a:t>
                      </a:r>
                      <a:endParaRPr lang="en-AU" sz="1400" b="0" i="0" u="none" strike="noStrike" dirty="0">
                        <a:solidFill>
                          <a:srgbClr val="000000"/>
                        </a:solidFill>
                        <a:effectLst/>
                        <a:latin typeface="Calibri" panose="020F0502020204030204" pitchFamily="34" charset="0"/>
                      </a:endParaRPr>
                    </a:p>
                  </a:txBody>
                  <a:tcPr marL="5251" marR="5251" marT="5251" marB="0" anchor="ctr"/>
                </a:tc>
                <a:tc>
                  <a:txBody>
                    <a:bodyPr/>
                    <a:lstStyle/>
                    <a:p>
                      <a:pPr algn="ctr" fontAlgn="b"/>
                      <a:r>
                        <a:rPr lang="en-AU" sz="1400" u="none" strike="noStrike" dirty="0">
                          <a:effectLst/>
                        </a:rPr>
                        <a:t>17.8%</a:t>
                      </a:r>
                      <a:endParaRPr lang="en-AU" sz="1400" b="0" i="0" u="none" strike="noStrike" dirty="0">
                        <a:solidFill>
                          <a:srgbClr val="000000"/>
                        </a:solidFill>
                        <a:effectLst/>
                        <a:latin typeface="Calibri" panose="020F0502020204030204" pitchFamily="34" charset="0"/>
                      </a:endParaRPr>
                    </a:p>
                  </a:txBody>
                  <a:tcPr marL="5251" marR="5251" marT="5251" marB="0" anchor="ctr"/>
                </a:tc>
                <a:extLst>
                  <a:ext uri="{0D108BD9-81ED-4DB2-BD59-A6C34878D82A}">
                    <a16:rowId xmlns:a16="http://schemas.microsoft.com/office/drawing/2014/main" val="3563678859"/>
                  </a:ext>
                </a:extLst>
              </a:tr>
            </a:tbl>
          </a:graphicData>
        </a:graphic>
      </p:graphicFrame>
      <p:graphicFrame>
        <p:nvGraphicFramePr>
          <p:cNvPr id="10" name="Content Placeholder 9">
            <a:extLst>
              <a:ext uri="{FF2B5EF4-FFF2-40B4-BE49-F238E27FC236}">
                <a16:creationId xmlns:a16="http://schemas.microsoft.com/office/drawing/2014/main" id="{73FE070B-241D-12F7-4E86-E32B23777FE5}"/>
              </a:ext>
            </a:extLst>
          </p:cNvPr>
          <p:cNvGraphicFramePr>
            <a:graphicFrameLocks noGrp="1"/>
          </p:cNvGraphicFramePr>
          <p:nvPr>
            <p:ph sz="quarter" idx="26"/>
            <p:extLst>
              <p:ext uri="{D42A27DB-BD31-4B8C-83A1-F6EECF244321}">
                <p14:modId xmlns:p14="http://schemas.microsoft.com/office/powerpoint/2010/main" val="2770163805"/>
              </p:ext>
            </p:extLst>
          </p:nvPr>
        </p:nvGraphicFramePr>
        <p:xfrm>
          <a:off x="6210300" y="1828800"/>
          <a:ext cx="5600700" cy="392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85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D146-3C6E-DD9F-D4B4-E64B6DED32B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BFDCB91-6276-DF1F-FCF7-A190C129B38F}"/>
              </a:ext>
            </a:extLst>
          </p:cNvPr>
          <p:cNvSpPr>
            <a:spLocks noGrp="1"/>
          </p:cNvSpPr>
          <p:nvPr>
            <p:ph type="body" sz="quarter" idx="17"/>
          </p:nvPr>
        </p:nvSpPr>
        <p:spPr/>
        <p:txBody>
          <a:bodyPr/>
          <a:lstStyle/>
          <a:p>
            <a:r>
              <a:rPr lang="en-US" dirty="0"/>
              <a:t>Build a diversified mix of income product assets</a:t>
            </a:r>
          </a:p>
        </p:txBody>
      </p:sp>
      <p:sp>
        <p:nvSpPr>
          <p:cNvPr id="17" name="Text Placeholder 16">
            <a:extLst>
              <a:ext uri="{FF2B5EF4-FFF2-40B4-BE49-F238E27FC236}">
                <a16:creationId xmlns:a16="http://schemas.microsoft.com/office/drawing/2014/main" id="{C80132EB-BF68-2ED9-892D-12378434E31E}"/>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E114D3EF-6906-37DD-174A-F0737E91C550}"/>
              </a:ext>
            </a:extLst>
          </p:cNvPr>
          <p:cNvSpPr>
            <a:spLocks noGrp="1"/>
          </p:cNvSpPr>
          <p:nvPr>
            <p:ph type="body" sz="quarter" idx="21"/>
          </p:nvPr>
        </p:nvSpPr>
        <p:spPr/>
        <p:txBody>
          <a:bodyPr/>
          <a:lstStyle/>
          <a:p>
            <a:r>
              <a:rPr lang="en-US" dirty="0"/>
              <a:t>ETFs offer diversified asset exposure without selecting individual securities, serving as both core or satellite portfolio components.</a:t>
            </a:r>
          </a:p>
          <a:p>
            <a:endParaRPr lang="en-US" dirty="0"/>
          </a:p>
          <a:p>
            <a:endParaRPr lang="en-US" dirty="0"/>
          </a:p>
          <a:p>
            <a:endParaRPr lang="en-US" dirty="0"/>
          </a:p>
          <a:p>
            <a:endParaRPr lang="en-US" dirty="0"/>
          </a:p>
          <a:p>
            <a:endParaRPr lang="en-US" dirty="0"/>
          </a:p>
        </p:txBody>
      </p:sp>
      <p:sp>
        <p:nvSpPr>
          <p:cNvPr id="19" name="Text Placeholder 18">
            <a:extLst>
              <a:ext uri="{FF2B5EF4-FFF2-40B4-BE49-F238E27FC236}">
                <a16:creationId xmlns:a16="http://schemas.microsoft.com/office/drawing/2014/main" id="{CC378D7A-0E06-62C9-63C4-D96118CA52E1}"/>
              </a:ext>
            </a:extLst>
          </p:cNvPr>
          <p:cNvSpPr>
            <a:spLocks noGrp="1"/>
          </p:cNvSpPr>
          <p:nvPr>
            <p:ph type="body" sz="quarter" idx="23"/>
          </p:nvPr>
        </p:nvSpPr>
        <p:spPr/>
        <p:txBody>
          <a:bodyPr/>
          <a:lstStyle/>
          <a:p>
            <a:r>
              <a:rPr lang="en-US" sz="800" dirty="0"/>
              <a:t>Source: Bloomberg as of 31 July 2024. Yield is either dividend yield for equities or yield to maturity for fixed income. Indices used S&amp;P/ASX </a:t>
            </a:r>
            <a:r>
              <a:rPr lang="en-US" sz="800" dirty="0" err="1"/>
              <a:t>BuyWrite</a:t>
            </a:r>
            <a:r>
              <a:rPr lang="en-US" sz="800" dirty="0"/>
              <a:t> Index, </a:t>
            </a:r>
            <a:r>
              <a:rPr lang="en-US" sz="800" dirty="0" err="1"/>
              <a:t>Solactive</a:t>
            </a:r>
            <a:r>
              <a:rPr lang="en-US" sz="800" dirty="0"/>
              <a:t> Australian Hybrid Securities Index, S&amp;P/ASX 200 High Dividend Index, </a:t>
            </a:r>
            <a:r>
              <a:rPr lang="en-US" sz="800" dirty="0" err="1"/>
              <a:t>Solactive</a:t>
            </a:r>
            <a:r>
              <a:rPr lang="en-US" sz="800" dirty="0"/>
              <a:t> USD High Yield Corporates Total Market AUD Hedged Index, Bloomberg USD Liquid Investment Grade Corporate AUD Hedged Index, S&amp;P/ASX 200 Index, S&amp;P/ASX 300 A-REIT Index, Bloomberg Global-Aggregate Index Value Hedged AUD, FTSE Developed Core Infrastructure 50/50 100% Hedged to AUD Index, MSCI World ex Australia AUD Index. Inflation is represented by annualised CPI as of December 2023 from the ABS.</a:t>
            </a:r>
          </a:p>
        </p:txBody>
      </p:sp>
      <p:sp>
        <p:nvSpPr>
          <p:cNvPr id="24" name="Content Placeholder 23">
            <a:extLst>
              <a:ext uri="{FF2B5EF4-FFF2-40B4-BE49-F238E27FC236}">
                <a16:creationId xmlns:a16="http://schemas.microsoft.com/office/drawing/2014/main" id="{DAD3982B-AB3D-AB19-2351-5C679F8621C9}"/>
              </a:ext>
            </a:extLst>
          </p:cNvPr>
          <p:cNvSpPr>
            <a:spLocks noGrp="1"/>
          </p:cNvSpPr>
          <p:nvPr>
            <p:ph sz="quarter" idx="26"/>
          </p:nvPr>
        </p:nvSpPr>
        <p:spPr/>
        <p:txBody>
          <a:bodyPr/>
          <a:lstStyle/>
          <a:p>
            <a:endParaRPr lang="en-AU" dirty="0"/>
          </a:p>
        </p:txBody>
      </p:sp>
      <p:pic>
        <p:nvPicPr>
          <p:cNvPr id="3" name="Content Placeholder 12">
            <a:extLst>
              <a:ext uri="{FF2B5EF4-FFF2-40B4-BE49-F238E27FC236}">
                <a16:creationId xmlns:a16="http://schemas.microsoft.com/office/drawing/2014/main" id="{5B1F5802-AFAB-BEF7-2333-C43B941D3AEE}"/>
              </a:ext>
            </a:extLst>
          </p:cNvPr>
          <p:cNvPicPr>
            <a:picLocks noChangeAspect="1"/>
          </p:cNvPicPr>
          <p:nvPr/>
        </p:nvPicPr>
        <p:blipFill>
          <a:blip r:embed="rId3"/>
          <a:stretch>
            <a:fillRect/>
          </a:stretch>
        </p:blipFill>
        <p:spPr>
          <a:xfrm>
            <a:off x="7400742" y="2104216"/>
            <a:ext cx="3050850" cy="2808576"/>
          </a:xfrm>
          <a:prstGeom prst="rect">
            <a:avLst/>
          </a:prstGeom>
        </p:spPr>
      </p:pic>
      <p:graphicFrame>
        <p:nvGraphicFramePr>
          <p:cNvPr id="5" name="Content Placeholder 4">
            <a:extLst>
              <a:ext uri="{FF2B5EF4-FFF2-40B4-BE49-F238E27FC236}">
                <a16:creationId xmlns:a16="http://schemas.microsoft.com/office/drawing/2014/main" id="{A74F2335-32BD-10F9-5374-600A043850D8}"/>
              </a:ext>
            </a:extLst>
          </p:cNvPr>
          <p:cNvGraphicFramePr>
            <a:graphicFrameLocks noGrp="1"/>
          </p:cNvGraphicFramePr>
          <p:nvPr>
            <p:ph sz="quarter" idx="25"/>
            <p:extLst>
              <p:ext uri="{D42A27DB-BD31-4B8C-83A1-F6EECF244321}">
                <p14:modId xmlns:p14="http://schemas.microsoft.com/office/powerpoint/2010/main" val="3390409391"/>
              </p:ext>
            </p:extLst>
          </p:nvPr>
        </p:nvGraphicFramePr>
        <p:xfrm>
          <a:off x="381000" y="1828800"/>
          <a:ext cx="5600700" cy="392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966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BDB35-6FD9-C8B3-0BD9-7A5BDA97D97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0328A14-8DD1-CC5C-346A-6B06B1C7426D}"/>
              </a:ext>
            </a:extLst>
          </p:cNvPr>
          <p:cNvSpPr>
            <a:spLocks noGrp="1"/>
          </p:cNvSpPr>
          <p:nvPr>
            <p:ph type="body" sz="quarter" idx="12"/>
          </p:nvPr>
        </p:nvSpPr>
        <p:spPr/>
        <p:txBody>
          <a:bodyPr/>
          <a:lstStyle/>
          <a:p>
            <a:r>
              <a:rPr lang="en-AU" dirty="0"/>
              <a:t>Income Opportunities with ETFs</a:t>
            </a:r>
          </a:p>
        </p:txBody>
      </p:sp>
      <p:pic>
        <p:nvPicPr>
          <p:cNvPr id="2" name="Picture 1" descr="A light bulb with arrows and dots&#10;&#10;Description automatically generated">
            <a:extLst>
              <a:ext uri="{FF2B5EF4-FFF2-40B4-BE49-F238E27FC236}">
                <a16:creationId xmlns:a16="http://schemas.microsoft.com/office/drawing/2014/main" id="{4DB15715-0E00-D30D-283F-95EC7BCDB30B}"/>
              </a:ext>
            </a:extLst>
          </p:cNvPr>
          <p:cNvPicPr>
            <a:picLocks noChangeAspect="1"/>
          </p:cNvPicPr>
          <p:nvPr/>
        </p:nvPicPr>
        <p:blipFill>
          <a:blip r:embed="rId3"/>
          <a:stretch>
            <a:fillRect/>
          </a:stretch>
        </p:blipFill>
        <p:spPr>
          <a:xfrm>
            <a:off x="-740154" y="1188450"/>
            <a:ext cx="3136602" cy="1882525"/>
          </a:xfrm>
          <a:prstGeom prst="rect">
            <a:avLst/>
          </a:prstGeom>
        </p:spPr>
      </p:pic>
    </p:spTree>
    <p:extLst>
      <p:ext uri="{BB962C8B-B14F-4D97-AF65-F5344CB8AC3E}">
        <p14:creationId xmlns:p14="http://schemas.microsoft.com/office/powerpoint/2010/main" val="65741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56E55-D8A6-004D-870D-21AA1160C8F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2B5A7E8-C706-A658-8183-C703C320E68E}"/>
              </a:ext>
            </a:extLst>
          </p:cNvPr>
          <p:cNvSpPr>
            <a:spLocks noGrp="1"/>
          </p:cNvSpPr>
          <p:nvPr>
            <p:ph type="body" sz="quarter" idx="17"/>
          </p:nvPr>
        </p:nvSpPr>
        <p:spPr/>
        <p:txBody>
          <a:bodyPr/>
          <a:lstStyle/>
          <a:p>
            <a:r>
              <a:rPr lang="en-US" dirty="0"/>
              <a:t>High Yield Australian Shares</a:t>
            </a:r>
          </a:p>
        </p:txBody>
      </p:sp>
      <p:sp>
        <p:nvSpPr>
          <p:cNvPr id="17" name="Text Placeholder 16">
            <a:extLst>
              <a:ext uri="{FF2B5EF4-FFF2-40B4-BE49-F238E27FC236}">
                <a16:creationId xmlns:a16="http://schemas.microsoft.com/office/drawing/2014/main" id="{A5196165-2D28-CA21-B02F-ED8E849BB0BC}"/>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339D0213-CA8F-BD71-05B8-4F71D259411E}"/>
              </a:ext>
            </a:extLst>
          </p:cNvPr>
          <p:cNvSpPr>
            <a:spLocks noGrp="1"/>
          </p:cNvSpPr>
          <p:nvPr>
            <p:ph type="body" sz="quarter" idx="21"/>
          </p:nvPr>
        </p:nvSpPr>
        <p:spPr/>
        <p:txBody>
          <a:bodyPr/>
          <a:lstStyle/>
          <a:p>
            <a:r>
              <a:rPr lang="en-US" dirty="0"/>
              <a:t>Focusing on high-dividend paying companies whilst avoiding “dividend traps”</a:t>
            </a:r>
            <a:br>
              <a:rPr lang="en-US" dirty="0"/>
            </a:br>
            <a:endParaRPr lang="en-US" dirty="0"/>
          </a:p>
        </p:txBody>
      </p:sp>
      <p:sp>
        <p:nvSpPr>
          <p:cNvPr id="19" name="Text Placeholder 18">
            <a:extLst>
              <a:ext uri="{FF2B5EF4-FFF2-40B4-BE49-F238E27FC236}">
                <a16:creationId xmlns:a16="http://schemas.microsoft.com/office/drawing/2014/main" id="{B6C10259-7553-AFCF-2D03-1F331CE24CA7}"/>
              </a:ext>
            </a:extLst>
          </p:cNvPr>
          <p:cNvSpPr>
            <a:spLocks noGrp="1"/>
          </p:cNvSpPr>
          <p:nvPr>
            <p:ph type="body" sz="quarter" idx="23"/>
          </p:nvPr>
        </p:nvSpPr>
        <p:spPr/>
        <p:txBody>
          <a:bodyPr/>
          <a:lstStyle/>
          <a:p>
            <a:r>
              <a:rPr lang="en-US" dirty="0"/>
              <a:t>Source: Bloomberg data as of 31 July 2024.</a:t>
            </a:r>
          </a:p>
        </p:txBody>
      </p:sp>
      <p:graphicFrame>
        <p:nvGraphicFramePr>
          <p:cNvPr id="4" name="Content Placeholder 3">
            <a:extLst>
              <a:ext uri="{FF2B5EF4-FFF2-40B4-BE49-F238E27FC236}">
                <a16:creationId xmlns:a16="http://schemas.microsoft.com/office/drawing/2014/main" id="{56A78421-254E-4889-AD0D-D706A9462D26}"/>
              </a:ext>
            </a:extLst>
          </p:cNvPr>
          <p:cNvGraphicFramePr>
            <a:graphicFrameLocks noGrp="1"/>
          </p:cNvGraphicFramePr>
          <p:nvPr>
            <p:ph sz="quarter" idx="25"/>
            <p:extLst>
              <p:ext uri="{D42A27DB-BD31-4B8C-83A1-F6EECF244321}">
                <p14:modId xmlns:p14="http://schemas.microsoft.com/office/powerpoint/2010/main" val="3963612224"/>
              </p:ext>
            </p:extLst>
          </p:nvPr>
        </p:nvGraphicFramePr>
        <p:xfrm>
          <a:off x="381000" y="1828800"/>
          <a:ext cx="5600700" cy="392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96283EB1-8FD6-4131-A12E-0A8127CCB1D1}"/>
              </a:ext>
            </a:extLst>
          </p:cNvPr>
          <p:cNvGraphicFramePr>
            <a:graphicFrameLocks noGrp="1"/>
          </p:cNvGraphicFramePr>
          <p:nvPr>
            <p:ph sz="quarter" idx="26"/>
          </p:nvPr>
        </p:nvGraphicFramePr>
        <p:xfrm>
          <a:off x="6210300" y="1828800"/>
          <a:ext cx="5600700" cy="392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306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76CA-ADB7-4BB0-3F34-22123C52B4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B77ADE-0C9A-2827-E282-A3CE8BD297A0}"/>
              </a:ext>
            </a:extLst>
          </p:cNvPr>
          <p:cNvSpPr/>
          <p:nvPr/>
        </p:nvSpPr>
        <p:spPr>
          <a:xfrm>
            <a:off x="7487316" y="957739"/>
            <a:ext cx="4334873" cy="5280901"/>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7" name="Text Placeholder 6">
            <a:extLst>
              <a:ext uri="{FF2B5EF4-FFF2-40B4-BE49-F238E27FC236}">
                <a16:creationId xmlns:a16="http://schemas.microsoft.com/office/drawing/2014/main" id="{5B549576-A93D-78D0-D6D0-06E494CF78D0}"/>
              </a:ext>
            </a:extLst>
          </p:cNvPr>
          <p:cNvSpPr>
            <a:spLocks noGrp="1"/>
          </p:cNvSpPr>
          <p:nvPr>
            <p:ph type="body" sz="quarter" idx="17"/>
          </p:nvPr>
        </p:nvSpPr>
        <p:spPr/>
        <p:txBody>
          <a:bodyPr/>
          <a:lstStyle/>
          <a:p>
            <a:r>
              <a:rPr lang="en-US" dirty="0"/>
              <a:t>ZYAU</a:t>
            </a:r>
            <a:r>
              <a:rPr lang="en-US" b="0" dirty="0"/>
              <a:t> </a:t>
            </a:r>
            <a:r>
              <a:rPr lang="en-US" dirty="0"/>
              <a:t>| </a:t>
            </a:r>
            <a:r>
              <a:rPr lang="en-US" b="0" dirty="0"/>
              <a:t>Overview</a:t>
            </a:r>
            <a:endParaRPr lang="en-AU" dirty="0"/>
          </a:p>
        </p:txBody>
      </p:sp>
      <p:sp>
        <p:nvSpPr>
          <p:cNvPr id="6" name="Text Placeholder 5">
            <a:extLst>
              <a:ext uri="{FF2B5EF4-FFF2-40B4-BE49-F238E27FC236}">
                <a16:creationId xmlns:a16="http://schemas.microsoft.com/office/drawing/2014/main" id="{BB38549E-5486-7263-EDFB-1C685B281D74}"/>
              </a:ext>
            </a:extLst>
          </p:cNvPr>
          <p:cNvSpPr>
            <a:spLocks noGrp="1"/>
          </p:cNvSpPr>
          <p:nvPr>
            <p:ph type="body" sz="quarter" idx="16"/>
          </p:nvPr>
        </p:nvSpPr>
        <p:spPr/>
        <p:txBody>
          <a:bodyPr/>
          <a:lstStyle/>
          <a:p>
            <a:endParaRPr lang="en-AU" sz="800" dirty="0"/>
          </a:p>
          <a:p>
            <a:endParaRPr lang="en-AU" dirty="0"/>
          </a:p>
        </p:txBody>
      </p:sp>
      <p:sp>
        <p:nvSpPr>
          <p:cNvPr id="16" name="Content Placeholder 3">
            <a:extLst>
              <a:ext uri="{FF2B5EF4-FFF2-40B4-BE49-F238E27FC236}">
                <a16:creationId xmlns:a16="http://schemas.microsoft.com/office/drawing/2014/main" id="{A9BC1880-227E-D881-C174-4DD0AA54447E}"/>
              </a:ext>
            </a:extLst>
          </p:cNvPr>
          <p:cNvSpPr txBox="1">
            <a:spLocks/>
          </p:cNvSpPr>
          <p:nvPr/>
        </p:nvSpPr>
        <p:spPr>
          <a:xfrm>
            <a:off x="7494723" y="685611"/>
            <a:ext cx="4334874" cy="295579"/>
          </a:xfrm>
          <a:prstGeom prst="rect">
            <a:avLst/>
          </a:prstGeom>
          <a:solidFill>
            <a:srgbClr val="002F37"/>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Key Features</a:t>
            </a: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graphicFrame>
        <p:nvGraphicFramePr>
          <p:cNvPr id="19" name="Table 11">
            <a:extLst>
              <a:ext uri="{FF2B5EF4-FFF2-40B4-BE49-F238E27FC236}">
                <a16:creationId xmlns:a16="http://schemas.microsoft.com/office/drawing/2014/main" id="{31FE7C6B-BBDE-E1B9-6513-6475686536C3}"/>
              </a:ext>
            </a:extLst>
          </p:cNvPr>
          <p:cNvGraphicFramePr>
            <a:graphicFrameLocks/>
          </p:cNvGraphicFramePr>
          <p:nvPr>
            <p:extLst>
              <p:ext uri="{D42A27DB-BD31-4B8C-83A1-F6EECF244321}">
                <p14:modId xmlns:p14="http://schemas.microsoft.com/office/powerpoint/2010/main" val="384092521"/>
              </p:ext>
            </p:extLst>
          </p:nvPr>
        </p:nvGraphicFramePr>
        <p:xfrm>
          <a:off x="381000" y="2091509"/>
          <a:ext cx="6095059" cy="2595880"/>
        </p:xfrm>
        <a:graphic>
          <a:graphicData uri="http://schemas.openxmlformats.org/drawingml/2006/table">
            <a:tbl>
              <a:tblPr firstRow="1" bandRow="1"/>
              <a:tblGrid>
                <a:gridCol w="3289372">
                  <a:extLst>
                    <a:ext uri="{9D8B030D-6E8A-4147-A177-3AD203B41FA5}">
                      <a16:colId xmlns:a16="http://schemas.microsoft.com/office/drawing/2014/main" val="1720338966"/>
                    </a:ext>
                  </a:extLst>
                </a:gridCol>
                <a:gridCol w="2805687">
                  <a:extLst>
                    <a:ext uri="{9D8B030D-6E8A-4147-A177-3AD203B41FA5}">
                      <a16:colId xmlns:a16="http://schemas.microsoft.com/office/drawing/2014/main" val="4231580547"/>
                    </a:ext>
                  </a:extLst>
                </a:gridCol>
              </a:tblGrid>
              <a:tr h="370840">
                <a:tc gridSpan="2">
                  <a:txBody>
                    <a:bodyPr/>
                    <a:lstStyle>
                      <a:lvl1pPr marL="0" algn="l" defTabSz="457178" rtl="0" eaLnBrk="1" latinLnBrk="0" hangingPunct="1">
                        <a:defRPr sz="1800" b="1" kern="1200">
                          <a:solidFill>
                            <a:schemeClr val="lt1"/>
                          </a:solidFill>
                          <a:latin typeface="Calibri" panose="020F0502020204030204"/>
                        </a:defRPr>
                      </a:lvl1pPr>
                      <a:lvl2pPr marL="457178" algn="l" defTabSz="457178" rtl="0" eaLnBrk="1" latinLnBrk="0" hangingPunct="1">
                        <a:defRPr sz="1800" b="1" kern="1200">
                          <a:solidFill>
                            <a:schemeClr val="lt1"/>
                          </a:solidFill>
                          <a:latin typeface="Calibri" panose="020F0502020204030204"/>
                        </a:defRPr>
                      </a:lvl2pPr>
                      <a:lvl3pPr marL="914354" algn="l" defTabSz="457178" rtl="0" eaLnBrk="1" latinLnBrk="0" hangingPunct="1">
                        <a:defRPr sz="1800" b="1" kern="1200">
                          <a:solidFill>
                            <a:schemeClr val="lt1"/>
                          </a:solidFill>
                          <a:latin typeface="Calibri" panose="020F0502020204030204"/>
                        </a:defRPr>
                      </a:lvl3pPr>
                      <a:lvl4pPr marL="1371532" algn="l" defTabSz="457178" rtl="0" eaLnBrk="1" latinLnBrk="0" hangingPunct="1">
                        <a:defRPr sz="1800" b="1" kern="1200">
                          <a:solidFill>
                            <a:schemeClr val="lt1"/>
                          </a:solidFill>
                          <a:latin typeface="Calibri" panose="020F0502020204030204"/>
                        </a:defRPr>
                      </a:lvl4pPr>
                      <a:lvl5pPr marL="1828709" algn="l" defTabSz="457178" rtl="0" eaLnBrk="1" latinLnBrk="0" hangingPunct="1">
                        <a:defRPr sz="1800" b="1" kern="1200">
                          <a:solidFill>
                            <a:schemeClr val="lt1"/>
                          </a:solidFill>
                          <a:latin typeface="Calibri" panose="020F0502020204030204"/>
                        </a:defRPr>
                      </a:lvl5pPr>
                      <a:lvl6pPr marL="2285886" algn="l" defTabSz="457178" rtl="0" eaLnBrk="1" latinLnBrk="0" hangingPunct="1">
                        <a:defRPr sz="1800" b="1" kern="1200">
                          <a:solidFill>
                            <a:schemeClr val="lt1"/>
                          </a:solidFill>
                          <a:latin typeface="Calibri" panose="020F0502020204030204"/>
                        </a:defRPr>
                      </a:lvl6pPr>
                      <a:lvl7pPr marL="2743062" algn="l" defTabSz="457178" rtl="0" eaLnBrk="1" latinLnBrk="0" hangingPunct="1">
                        <a:defRPr sz="1800" b="1" kern="1200">
                          <a:solidFill>
                            <a:schemeClr val="lt1"/>
                          </a:solidFill>
                          <a:latin typeface="Calibri" panose="020F0502020204030204"/>
                        </a:defRPr>
                      </a:lvl7pPr>
                      <a:lvl8pPr marL="3200240" algn="l" defTabSz="457178" rtl="0" eaLnBrk="1" latinLnBrk="0" hangingPunct="1">
                        <a:defRPr sz="1800" b="1" kern="1200">
                          <a:solidFill>
                            <a:schemeClr val="lt1"/>
                          </a:solidFill>
                          <a:latin typeface="Calibri" panose="020F0502020204030204"/>
                        </a:defRPr>
                      </a:lvl8pPr>
                      <a:lvl9pPr marL="3657418" algn="l" defTabSz="457178" rtl="0" eaLnBrk="1" latinLnBrk="0" hangingPunct="1">
                        <a:defRPr sz="1800" b="1" kern="1200">
                          <a:solidFill>
                            <a:schemeClr val="lt1"/>
                          </a:solidFill>
                          <a:latin typeface="Calibri" panose="020F0502020204030204"/>
                        </a:defRPr>
                      </a:lvl9pPr>
                    </a:lstStyle>
                    <a:p>
                      <a:pPr algn="l"/>
                      <a:r>
                        <a:rPr lang="en-US" sz="1200" dirty="0">
                          <a:solidFill>
                            <a:schemeClr val="bg1"/>
                          </a:solidFill>
                          <a:latin typeface="Helvetica" pitchFamily="2" charset="0"/>
                        </a:rPr>
                        <a:t>Global X S&amp;P/ASX 200 High Dividend ETF</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F37"/>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7526776"/>
                  </a:ext>
                </a:extLst>
              </a:tr>
              <a:tr h="370840">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b="1" dirty="0">
                          <a:solidFill>
                            <a:schemeClr val="tx1"/>
                          </a:solidFill>
                          <a:latin typeface="Helvetica" pitchFamily="2" charset="0"/>
                        </a:rPr>
                        <a:t>ASX Code</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38100" cmpd="sng">
                      <a:solidFill>
                        <a:srgbClr val="FFFFFF"/>
                      </a:solidFill>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dirty="0">
                          <a:solidFill>
                            <a:schemeClr val="tx1"/>
                          </a:solidFill>
                          <a:latin typeface="Helvetica" pitchFamily="2" charset="0"/>
                        </a:rPr>
                        <a:t>ZYAU</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434708831"/>
                  </a:ext>
                </a:extLst>
              </a:tr>
              <a:tr h="370840">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b="1" dirty="0">
                          <a:solidFill>
                            <a:schemeClr val="tx1"/>
                          </a:solidFill>
                          <a:latin typeface="Helvetica" pitchFamily="2" charset="0"/>
                        </a:rPr>
                        <a:t>MER</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dirty="0">
                          <a:solidFill>
                            <a:schemeClr val="tx1"/>
                          </a:solidFill>
                          <a:latin typeface="Helvetica" pitchFamily="2" charset="0"/>
                        </a:rPr>
                        <a:t>0.24%</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625908411"/>
                  </a:ext>
                </a:extLst>
              </a:tr>
              <a:tr h="370840">
                <a:tc>
                  <a:txBody>
                    <a:bodyPr/>
                    <a:lstStyle/>
                    <a:p>
                      <a:r>
                        <a:rPr lang="en-US" sz="1200" b="1" dirty="0">
                          <a:solidFill>
                            <a:schemeClr val="tx1"/>
                          </a:solidFill>
                          <a:latin typeface="Helvetica" pitchFamily="2" charset="0"/>
                        </a:rPr>
                        <a:t>Benchmark</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S&amp;P/ASX 200 High Dividend Index</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28732175"/>
                  </a:ext>
                </a:extLst>
              </a:tr>
              <a:tr h="370840">
                <a:tc>
                  <a:txBody>
                    <a:bodyPr/>
                    <a:lstStyle/>
                    <a:p>
                      <a:r>
                        <a:rPr lang="en-US" sz="1200" b="1" dirty="0">
                          <a:solidFill>
                            <a:schemeClr val="tx1"/>
                          </a:solidFill>
                          <a:latin typeface="Helvetica" pitchFamily="2" charset="0"/>
                        </a:rPr>
                        <a:t>Rebalance Frequency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Quarterly</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45844980"/>
                  </a:ext>
                </a:extLst>
              </a:tr>
              <a:tr h="370840">
                <a:tc>
                  <a:txBody>
                    <a:bodyPr/>
                    <a:lstStyle/>
                    <a:p>
                      <a:r>
                        <a:rPr lang="en-US" sz="1200" b="1" dirty="0">
                          <a:solidFill>
                            <a:schemeClr val="tx1"/>
                          </a:solidFill>
                          <a:latin typeface="Helvetica" pitchFamily="2" charset="0"/>
                        </a:rPr>
                        <a:t>Distribution Frequency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Quarterly</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96368875"/>
                  </a:ext>
                </a:extLst>
              </a:tr>
              <a:tr h="370840">
                <a:tc>
                  <a:txBody>
                    <a:bodyPr/>
                    <a:lstStyle/>
                    <a:p>
                      <a:r>
                        <a:rPr lang="en-US" sz="1200" b="1" dirty="0">
                          <a:solidFill>
                            <a:schemeClr val="tx1"/>
                          </a:solidFill>
                          <a:latin typeface="Helvetica" pitchFamily="2" charset="0"/>
                        </a:rPr>
                        <a:t>12-month yield</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5.6%</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390296612"/>
                  </a:ext>
                </a:extLst>
              </a:tr>
            </a:tbl>
          </a:graphicData>
        </a:graphic>
      </p:graphicFrame>
      <p:sp>
        <p:nvSpPr>
          <p:cNvPr id="29" name="Text Placeholder 7">
            <a:extLst>
              <a:ext uri="{FF2B5EF4-FFF2-40B4-BE49-F238E27FC236}">
                <a16:creationId xmlns:a16="http://schemas.microsoft.com/office/drawing/2014/main" id="{D3EF9351-DAE3-8FFC-4CC6-531B905C7AFE}"/>
              </a:ext>
            </a:extLst>
          </p:cNvPr>
          <p:cNvSpPr txBox="1">
            <a:spLocks/>
          </p:cNvSpPr>
          <p:nvPr/>
        </p:nvSpPr>
        <p:spPr>
          <a:xfrm>
            <a:off x="8955927" y="1238558"/>
            <a:ext cx="2707337" cy="14484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dirty="0">
                <a:solidFill>
                  <a:srgbClr val="606060"/>
                </a:solidFill>
              </a:rPr>
              <a:t>Instant Diversification</a:t>
            </a:r>
            <a:endPar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rPr>
              <a:t>Simple, low-cost access to a selection of quality dividend investments.</a:t>
            </a:r>
          </a:p>
        </p:txBody>
      </p:sp>
      <p:sp>
        <p:nvSpPr>
          <p:cNvPr id="30" name="Text Placeholder 8">
            <a:extLst>
              <a:ext uri="{FF2B5EF4-FFF2-40B4-BE49-F238E27FC236}">
                <a16:creationId xmlns:a16="http://schemas.microsoft.com/office/drawing/2014/main" id="{2654A70B-8985-1BBA-800E-1D41BBB1C475}"/>
              </a:ext>
            </a:extLst>
          </p:cNvPr>
          <p:cNvSpPr txBox="1">
            <a:spLocks/>
          </p:cNvSpPr>
          <p:nvPr/>
        </p:nvSpPr>
        <p:spPr>
          <a:xfrm>
            <a:off x="8955927" y="3065373"/>
            <a:ext cx="2855072" cy="1392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dirty="0">
                <a:solidFill>
                  <a:srgbClr val="606060"/>
                </a:solidFill>
              </a:rPr>
              <a:t>Quality Filter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606060"/>
                </a:solidFill>
              </a:rPr>
              <a:t>Forward looking dividend forecast captures the highest dividend-paying companies, and the weighting scheme further tilts towards these companies.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300" dirty="0">
              <a:solidFill>
                <a:srgbClr val="60606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sp>
        <p:nvSpPr>
          <p:cNvPr id="31" name="Text Placeholder 9">
            <a:extLst>
              <a:ext uri="{FF2B5EF4-FFF2-40B4-BE49-F238E27FC236}">
                <a16:creationId xmlns:a16="http://schemas.microsoft.com/office/drawing/2014/main" id="{A0D54B32-1C07-10CB-C66F-C96026FAF2E4}"/>
              </a:ext>
            </a:extLst>
          </p:cNvPr>
          <p:cNvSpPr txBox="1">
            <a:spLocks/>
          </p:cNvSpPr>
          <p:nvPr/>
        </p:nvSpPr>
        <p:spPr>
          <a:xfrm>
            <a:off x="8955927" y="4734138"/>
            <a:ext cx="2855071" cy="14014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dirty="0">
                <a:solidFill>
                  <a:srgbClr val="606060"/>
                </a:solidFill>
              </a:rPr>
              <a:t>High Income Potential</a:t>
            </a:r>
            <a:endPar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rPr>
              <a:t>Aims to achieve a yield above the broad market.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pic>
        <p:nvPicPr>
          <p:cNvPr id="3" name="Picture 2" descr="A orange line art of a wallet&#10;&#10;Description automatically generated">
            <a:extLst>
              <a:ext uri="{FF2B5EF4-FFF2-40B4-BE49-F238E27FC236}">
                <a16:creationId xmlns:a16="http://schemas.microsoft.com/office/drawing/2014/main" id="{49CAEF93-A3E6-CA8D-0022-924F7A766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915" y="4159093"/>
            <a:ext cx="2870394" cy="1722236"/>
          </a:xfrm>
          <a:prstGeom prst="rect">
            <a:avLst/>
          </a:prstGeom>
        </p:spPr>
      </p:pic>
      <p:pic>
        <p:nvPicPr>
          <p:cNvPr id="4" name="Content Placeholder 5">
            <a:extLst>
              <a:ext uri="{FF2B5EF4-FFF2-40B4-BE49-F238E27FC236}">
                <a16:creationId xmlns:a16="http://schemas.microsoft.com/office/drawing/2014/main" id="{37563FDF-A2C0-E3C1-2700-7B777EE90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394" y="2733105"/>
            <a:ext cx="2580826" cy="1548186"/>
          </a:xfrm>
          <a:prstGeom prst="rect">
            <a:avLst/>
          </a:prstGeom>
        </p:spPr>
      </p:pic>
      <p:pic>
        <p:nvPicPr>
          <p:cNvPr id="8" name="Picture 7" descr="A orange circles with a black background&#10;&#10;Description automatically generated">
            <a:extLst>
              <a:ext uri="{FF2B5EF4-FFF2-40B4-BE49-F238E27FC236}">
                <a16:creationId xmlns:a16="http://schemas.microsoft.com/office/drawing/2014/main" id="{08DFE2F0-6CA1-3721-8986-7912F1875368}"/>
              </a:ext>
            </a:extLst>
          </p:cNvPr>
          <p:cNvPicPr>
            <a:picLocks noChangeAspect="1"/>
          </p:cNvPicPr>
          <p:nvPr/>
        </p:nvPicPr>
        <p:blipFill>
          <a:blip r:embed="rId5"/>
          <a:stretch>
            <a:fillRect/>
          </a:stretch>
        </p:blipFill>
        <p:spPr>
          <a:xfrm>
            <a:off x="7005142" y="976671"/>
            <a:ext cx="2603078" cy="1561847"/>
          </a:xfrm>
          <a:prstGeom prst="rect">
            <a:avLst/>
          </a:prstGeom>
        </p:spPr>
      </p:pic>
      <p:pic>
        <p:nvPicPr>
          <p:cNvPr id="10" name="Picture 9" descr="A logo of a building and a city&#10;&#10;Description automatically generated">
            <a:extLst>
              <a:ext uri="{FF2B5EF4-FFF2-40B4-BE49-F238E27FC236}">
                <a16:creationId xmlns:a16="http://schemas.microsoft.com/office/drawing/2014/main" id="{26D61834-548A-E21B-77B0-8B30579703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305" y="567613"/>
            <a:ext cx="3525490" cy="2115295"/>
          </a:xfrm>
          <a:prstGeom prst="rect">
            <a:avLst/>
          </a:prstGeom>
        </p:spPr>
      </p:pic>
      <p:sp>
        <p:nvSpPr>
          <p:cNvPr id="5" name="Text Placeholder 18">
            <a:extLst>
              <a:ext uri="{FF2B5EF4-FFF2-40B4-BE49-F238E27FC236}">
                <a16:creationId xmlns:a16="http://schemas.microsoft.com/office/drawing/2014/main" id="{3AD2826C-232C-CCE9-3AE1-721312BE5ACF}"/>
              </a:ext>
            </a:extLst>
          </p:cNvPr>
          <p:cNvSpPr txBox="1">
            <a:spLocks/>
          </p:cNvSpPr>
          <p:nvPr/>
        </p:nvSpPr>
        <p:spPr>
          <a:xfrm>
            <a:off x="381000" y="5890846"/>
            <a:ext cx="11430000" cy="322516"/>
          </a:xfrm>
          <a:prstGeom prst="rect">
            <a:avLst/>
          </a:prstGeom>
        </p:spPr>
        <p:txBody>
          <a:bodyPr lIns="0" tIns="0" rIns="0" bIns="0" anchor="b"/>
          <a:lstStyle>
            <a:lvl1pPr marL="0" indent="0" algn="l" defTabSz="457178" rtl="0" eaLnBrk="1" latinLnBrk="0" hangingPunct="1">
              <a:spcBef>
                <a:spcPct val="20000"/>
              </a:spcBef>
              <a:buFont typeface="Arial"/>
              <a:buNone/>
              <a:defRPr sz="900" kern="1200">
                <a:solidFill>
                  <a:schemeClr val="accent5"/>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Data as of 31 July 2024.</a:t>
            </a:r>
          </a:p>
        </p:txBody>
      </p:sp>
    </p:spTree>
    <p:extLst>
      <p:ext uri="{BB962C8B-B14F-4D97-AF65-F5344CB8AC3E}">
        <p14:creationId xmlns:p14="http://schemas.microsoft.com/office/powerpoint/2010/main" val="192214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2425C-615F-95DF-7EB1-23A34A4B162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C3B7D54-167A-9437-02CA-5ABD2A4EB76A}"/>
              </a:ext>
            </a:extLst>
          </p:cNvPr>
          <p:cNvSpPr>
            <a:spLocks noGrp="1"/>
          </p:cNvSpPr>
          <p:nvPr>
            <p:ph type="body" sz="quarter" idx="17"/>
          </p:nvPr>
        </p:nvSpPr>
        <p:spPr/>
        <p:txBody>
          <a:bodyPr/>
          <a:lstStyle/>
          <a:p>
            <a:r>
              <a:rPr lang="en-US" dirty="0"/>
              <a:t>US Bonds</a:t>
            </a:r>
          </a:p>
        </p:txBody>
      </p:sp>
      <p:sp>
        <p:nvSpPr>
          <p:cNvPr id="17" name="Text Placeholder 16">
            <a:extLst>
              <a:ext uri="{FF2B5EF4-FFF2-40B4-BE49-F238E27FC236}">
                <a16:creationId xmlns:a16="http://schemas.microsoft.com/office/drawing/2014/main" id="{0300B67F-3835-68B2-1EF4-5DC5A88ED2FE}"/>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C1EDF72A-B1A8-D8BD-00AA-2731EC9E83AC}"/>
              </a:ext>
            </a:extLst>
          </p:cNvPr>
          <p:cNvSpPr>
            <a:spLocks noGrp="1"/>
          </p:cNvSpPr>
          <p:nvPr>
            <p:ph type="body" sz="quarter" idx="21"/>
          </p:nvPr>
        </p:nvSpPr>
        <p:spPr>
          <a:xfrm>
            <a:off x="381000" y="1104900"/>
            <a:ext cx="11430000" cy="498962"/>
          </a:xfrm>
        </p:spPr>
        <p:txBody>
          <a:bodyPr/>
          <a:lstStyle/>
          <a:p>
            <a:r>
              <a:rPr lang="en-US" dirty="0"/>
              <a:t>Expanding bond universe to include the world's largest market, with the goal of geographic diversification, potentially capturing additional income, and different interest rate cycles.</a:t>
            </a:r>
          </a:p>
        </p:txBody>
      </p:sp>
      <p:sp>
        <p:nvSpPr>
          <p:cNvPr id="19" name="Text Placeholder 18">
            <a:extLst>
              <a:ext uri="{FF2B5EF4-FFF2-40B4-BE49-F238E27FC236}">
                <a16:creationId xmlns:a16="http://schemas.microsoft.com/office/drawing/2014/main" id="{7D1CB056-63BC-B766-01D4-B4FD150C9A41}"/>
              </a:ext>
            </a:extLst>
          </p:cNvPr>
          <p:cNvSpPr>
            <a:spLocks noGrp="1"/>
          </p:cNvSpPr>
          <p:nvPr>
            <p:ph type="body" sz="quarter" idx="23"/>
          </p:nvPr>
        </p:nvSpPr>
        <p:spPr/>
        <p:txBody>
          <a:bodyPr/>
          <a:lstStyle/>
          <a:p>
            <a:r>
              <a:rPr lang="en-US" dirty="0"/>
              <a:t>Sources: Bloomberg, Global X ETFs as of August 2024. Bank of International Settlements, SIFMA as of 12/31/2022. </a:t>
            </a:r>
          </a:p>
        </p:txBody>
      </p:sp>
      <p:graphicFrame>
        <p:nvGraphicFramePr>
          <p:cNvPr id="4" name="Content Placeholder 11">
            <a:extLst>
              <a:ext uri="{FF2B5EF4-FFF2-40B4-BE49-F238E27FC236}">
                <a16:creationId xmlns:a16="http://schemas.microsoft.com/office/drawing/2014/main" id="{35C9B1EF-BC19-A3F4-615C-24F99953D8E5}"/>
              </a:ext>
            </a:extLst>
          </p:cNvPr>
          <p:cNvGraphicFramePr>
            <a:graphicFrameLocks noGrp="1"/>
          </p:cNvGraphicFramePr>
          <p:nvPr>
            <p:ph sz="quarter" idx="26"/>
            <p:extLst>
              <p:ext uri="{D42A27DB-BD31-4B8C-83A1-F6EECF244321}">
                <p14:modId xmlns:p14="http://schemas.microsoft.com/office/powerpoint/2010/main" val="3098122889"/>
              </p:ext>
            </p:extLst>
          </p:nvPr>
        </p:nvGraphicFramePr>
        <p:xfrm>
          <a:off x="6210302" y="1828800"/>
          <a:ext cx="5600700" cy="392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6CDF9CD4-EEBA-B19F-1F74-71CFDC3A5DFE}"/>
              </a:ext>
            </a:extLst>
          </p:cNvPr>
          <p:cNvGraphicFramePr>
            <a:graphicFrameLocks noGrp="1"/>
          </p:cNvGraphicFramePr>
          <p:nvPr>
            <p:ph sz="quarter" idx="25"/>
            <p:extLst>
              <p:ext uri="{D42A27DB-BD31-4B8C-83A1-F6EECF244321}">
                <p14:modId xmlns:p14="http://schemas.microsoft.com/office/powerpoint/2010/main" val="125480496"/>
              </p:ext>
            </p:extLst>
          </p:nvPr>
        </p:nvGraphicFramePr>
        <p:xfrm>
          <a:off x="381000" y="1828800"/>
          <a:ext cx="5600700" cy="392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987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0F18DF7A-647F-478D-8690-5BF1440658F9}"/>
              </a:ext>
            </a:extLst>
          </p:cNvPr>
          <p:cNvSpPr>
            <a:spLocks noGrp="1"/>
          </p:cNvSpPr>
          <p:nvPr>
            <p:ph type="body" sz="quarter" idx="17"/>
          </p:nvPr>
        </p:nvSpPr>
        <p:spPr/>
        <p:txBody>
          <a:bodyPr/>
          <a:lstStyle/>
          <a:p>
            <a:r>
              <a:rPr lang="en-US" dirty="0"/>
              <a:t>Disclaimer</a:t>
            </a:r>
            <a:endParaRPr lang="en-AU" dirty="0"/>
          </a:p>
        </p:txBody>
      </p:sp>
      <p:sp>
        <p:nvSpPr>
          <p:cNvPr id="27" name="Text Placeholder 26">
            <a:extLst>
              <a:ext uri="{FF2B5EF4-FFF2-40B4-BE49-F238E27FC236}">
                <a16:creationId xmlns:a16="http://schemas.microsoft.com/office/drawing/2014/main" id="{92ABD99D-498C-E93B-0473-E95F863630EE}"/>
              </a:ext>
            </a:extLst>
          </p:cNvPr>
          <p:cNvSpPr>
            <a:spLocks noGrp="1"/>
          </p:cNvSpPr>
          <p:nvPr>
            <p:ph type="body" sz="quarter" idx="16"/>
          </p:nvPr>
        </p:nvSpPr>
        <p:spPr/>
        <p:txBody>
          <a:bodyPr/>
          <a:lstStyle/>
          <a:p>
            <a:endParaRPr lang="en-AU" dirty="0"/>
          </a:p>
        </p:txBody>
      </p:sp>
      <p:sp>
        <p:nvSpPr>
          <p:cNvPr id="28" name="Text Placeholder 27">
            <a:extLst>
              <a:ext uri="{FF2B5EF4-FFF2-40B4-BE49-F238E27FC236}">
                <a16:creationId xmlns:a16="http://schemas.microsoft.com/office/drawing/2014/main" id="{01D8E10B-08D1-8BC1-FEB3-FE9179522190}"/>
              </a:ext>
            </a:extLst>
          </p:cNvPr>
          <p:cNvSpPr>
            <a:spLocks noGrp="1"/>
          </p:cNvSpPr>
          <p:nvPr>
            <p:ph type="body" sz="quarter" idx="18"/>
          </p:nvPr>
        </p:nvSpPr>
        <p:spPr/>
        <p:txBody>
          <a:bodyPr/>
          <a:lstStyle/>
          <a:p>
            <a:pPr>
              <a:buNone/>
            </a:pPr>
            <a:r>
              <a:rPr lang="en-US" dirty="0">
                <a:solidFill>
                  <a:schemeClr val="tx1"/>
                </a:solidFill>
              </a:rPr>
              <a:t>This document is issued by Global X Management (AUS) Limited (“Global X”) (Australian Financial Services </a:t>
            </a:r>
            <a:r>
              <a:rPr lang="en-US" dirty="0" err="1">
                <a:solidFill>
                  <a:schemeClr val="tx1"/>
                </a:solidFill>
              </a:rPr>
              <a:t>Licence</a:t>
            </a:r>
            <a:r>
              <a:rPr lang="en-US" dirty="0">
                <a:solidFill>
                  <a:schemeClr val="tx1"/>
                </a:solidFill>
              </a:rPr>
              <a:t> Number 466778, ACN 150 433 828) and Global X is solely responsible for its issue. This document may not be reproduced, distributed or published by any recipient for any purpose. Under no circumstances is this document to be used or considered as an offer to sell, or a solicitation of an offer to buy, any securities, investments or other financial instruments. Offers of interests in any retail product will only be made in, or accompanied by, a Product Disclosure Statement (PDS) which is available at www.globalxetfs.com.au. In respect of each retail product, Global X has prepared a target market determination (TMD) which describes the type of customers who the relevant retail product is likely to be appropriate for. The TMD also specifies distribution conditions and restrictions that will help ensure the relevant product is likely to reach customers in the target market. Each TMD is available at www.globalxetfs.com.au. </a:t>
            </a:r>
          </a:p>
          <a:p>
            <a:pPr>
              <a:buNone/>
            </a:pPr>
            <a:endParaRPr lang="en-US" dirty="0">
              <a:solidFill>
                <a:schemeClr val="tx1"/>
              </a:solidFill>
            </a:endParaRPr>
          </a:p>
          <a:p>
            <a:pPr>
              <a:buNone/>
            </a:pPr>
            <a:r>
              <a:rPr lang="en-US" dirty="0">
                <a:solidFill>
                  <a:schemeClr val="tx1"/>
                </a:solidFill>
              </a:rPr>
              <a:t>The information provided in this document is general in nature only and does not take into account your personal objectives, financial situations or needs. Before acting on any information in this document, you should consider the appropriateness of the information having regard to your objectives, financial situation or needs and consider seeking independent financial, legal, tax and other relevant advice having regard to your particular circumstances. Any investment decision should only be made after obtaining and considering the relevant PDS and TMD. </a:t>
            </a:r>
          </a:p>
          <a:p>
            <a:pPr>
              <a:buNone/>
            </a:pPr>
            <a:endParaRPr lang="en-US" dirty="0">
              <a:solidFill>
                <a:schemeClr val="tx1"/>
              </a:solidFill>
            </a:endParaRPr>
          </a:p>
          <a:p>
            <a:pPr>
              <a:buNone/>
            </a:pPr>
            <a:r>
              <a:rPr lang="en-US" dirty="0">
                <a:solidFill>
                  <a:schemeClr val="tx1"/>
                </a:solidFill>
              </a:rPr>
              <a:t>This document has been prepared by Global X from sources which Global X believes to be correct. However, none of Global X, the group of companies which </a:t>
            </a:r>
            <a:r>
              <a:rPr lang="en-US" dirty="0" err="1">
                <a:solidFill>
                  <a:schemeClr val="tx1"/>
                </a:solidFill>
              </a:rPr>
              <a:t>Mirae</a:t>
            </a:r>
            <a:r>
              <a:rPr lang="en-US" dirty="0">
                <a:solidFill>
                  <a:schemeClr val="tx1"/>
                </a:solidFill>
              </a:rPr>
              <a:t> Asset Global Investments Co., Ltd is the parent or their related entities, nor any of their respective directors, employees or agents make any representation or warranty as to, or assume any responsibility for the accuracy or completeness of, or any errors or omissions in, any information or statement of opinion contained in this document or in any accompanying, previous or subsequent material or presentation. To the maximum extent permitted by law, Global X and each of those persons disclaim all any responsibility or liability for any loss or damage which may be suffered by any person relying upon any information contained in, or any omissions from, this document.</a:t>
            </a:r>
          </a:p>
          <a:p>
            <a:pPr>
              <a:buNone/>
            </a:pPr>
            <a:endParaRPr lang="en-US" dirty="0">
              <a:solidFill>
                <a:schemeClr val="tx1"/>
              </a:solidFill>
            </a:endParaRPr>
          </a:p>
          <a:p>
            <a:pPr>
              <a:buNone/>
            </a:pPr>
            <a:r>
              <a:rPr lang="en-US" dirty="0">
                <a:solidFill>
                  <a:schemeClr val="tx1"/>
                </a:solidFill>
              </a:rPr>
              <a:t>Investments in any product issued by Global X are subject to investment risk, including possible delays in repayment and loss of income and principal invested. None of Global X, the group of companies of which </a:t>
            </a:r>
            <a:r>
              <a:rPr lang="en-US" dirty="0" err="1">
                <a:solidFill>
                  <a:schemeClr val="tx1"/>
                </a:solidFill>
              </a:rPr>
              <a:t>Mirae</a:t>
            </a:r>
            <a:r>
              <a:rPr lang="en-US" dirty="0">
                <a:solidFill>
                  <a:schemeClr val="tx1"/>
                </a:solidFill>
              </a:rPr>
              <a:t> Asset Global Investments Co., Ltd is the parent, or their related entities, nor any respective directors, employees or agents guarantees the performance of any products issued by Global X or the repayment of capital or any particular rate of return therefrom.</a:t>
            </a:r>
          </a:p>
          <a:p>
            <a:pPr>
              <a:buNone/>
            </a:pPr>
            <a:endParaRPr lang="en-US" dirty="0">
              <a:solidFill>
                <a:schemeClr val="tx1"/>
              </a:solidFill>
            </a:endParaRPr>
          </a:p>
          <a:p>
            <a:pPr>
              <a:buNone/>
            </a:pPr>
            <a:r>
              <a:rPr lang="en-US" dirty="0">
                <a:solidFill>
                  <a:schemeClr val="tx1"/>
                </a:solidFill>
              </a:rPr>
              <a:t>The value or return of an investment will fluctuate and an investor may lose some or all of their investment. All fees and costs are inclusive of GST and net of any applicable input tax credits and reduced input tax credits, and are shown without any other adjustment in relation to any tax deduction available to Global X. Past performance is not a reliable indicator of future performance. Diversification does not ensure a profit nor guarantee against a loss. Brokerage commissions will reduce returns. This material represents an assessment of the market environment at a specific point in time and is not intended to be a forecast of future events, or a guarantee of future results. Forecasts are not guaranteed and undue reliance should not be placed on them. This information is based on views held by Global X as at 17/08/2024.</a:t>
            </a:r>
          </a:p>
        </p:txBody>
      </p:sp>
    </p:spTree>
    <p:extLst>
      <p:ext uri="{BB962C8B-B14F-4D97-AF65-F5344CB8AC3E}">
        <p14:creationId xmlns:p14="http://schemas.microsoft.com/office/powerpoint/2010/main" val="329551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1BB93B-D1C6-F434-093D-89502CEF5FD1}"/>
              </a:ext>
            </a:extLst>
          </p:cNvPr>
          <p:cNvSpPr/>
          <p:nvPr/>
        </p:nvSpPr>
        <p:spPr>
          <a:xfrm>
            <a:off x="7487316" y="957739"/>
            <a:ext cx="4334873" cy="5280901"/>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7" name="Text Placeholder 6">
            <a:extLst>
              <a:ext uri="{FF2B5EF4-FFF2-40B4-BE49-F238E27FC236}">
                <a16:creationId xmlns:a16="http://schemas.microsoft.com/office/drawing/2014/main" id="{54C1A2A9-2397-B044-5DB1-CB299CAB1A1E}"/>
              </a:ext>
            </a:extLst>
          </p:cNvPr>
          <p:cNvSpPr>
            <a:spLocks noGrp="1"/>
          </p:cNvSpPr>
          <p:nvPr>
            <p:ph type="body" sz="quarter" idx="17"/>
          </p:nvPr>
        </p:nvSpPr>
        <p:spPr/>
        <p:txBody>
          <a:bodyPr/>
          <a:lstStyle/>
          <a:p>
            <a:r>
              <a:rPr lang="en-US" dirty="0"/>
              <a:t>USTB</a:t>
            </a:r>
            <a:r>
              <a:rPr lang="en-US" b="0" dirty="0"/>
              <a:t> </a:t>
            </a:r>
            <a:r>
              <a:rPr lang="en-US" dirty="0"/>
              <a:t>| </a:t>
            </a:r>
            <a:r>
              <a:rPr lang="en-US" b="0" dirty="0"/>
              <a:t>Overview</a:t>
            </a:r>
            <a:endParaRPr lang="en-AU" dirty="0"/>
          </a:p>
        </p:txBody>
      </p:sp>
      <p:sp>
        <p:nvSpPr>
          <p:cNvPr id="6" name="Text Placeholder 5">
            <a:extLst>
              <a:ext uri="{FF2B5EF4-FFF2-40B4-BE49-F238E27FC236}">
                <a16:creationId xmlns:a16="http://schemas.microsoft.com/office/drawing/2014/main" id="{F01EE4AC-1E32-B46C-5EB8-735032F52298}"/>
              </a:ext>
            </a:extLst>
          </p:cNvPr>
          <p:cNvSpPr>
            <a:spLocks noGrp="1"/>
          </p:cNvSpPr>
          <p:nvPr>
            <p:ph type="body" sz="quarter" idx="16"/>
          </p:nvPr>
        </p:nvSpPr>
        <p:spPr/>
        <p:txBody>
          <a:bodyPr/>
          <a:lstStyle/>
          <a:p>
            <a:endParaRPr lang="en-AU" sz="800" dirty="0"/>
          </a:p>
          <a:p>
            <a:endParaRPr lang="en-AU" dirty="0"/>
          </a:p>
        </p:txBody>
      </p:sp>
      <p:sp>
        <p:nvSpPr>
          <p:cNvPr id="16" name="Content Placeholder 3">
            <a:extLst>
              <a:ext uri="{FF2B5EF4-FFF2-40B4-BE49-F238E27FC236}">
                <a16:creationId xmlns:a16="http://schemas.microsoft.com/office/drawing/2014/main" id="{6BD1914F-B1FD-AAEB-973F-2FBAF9FB589E}"/>
              </a:ext>
            </a:extLst>
          </p:cNvPr>
          <p:cNvSpPr txBox="1">
            <a:spLocks/>
          </p:cNvSpPr>
          <p:nvPr/>
        </p:nvSpPr>
        <p:spPr>
          <a:xfrm>
            <a:off x="7494723" y="685611"/>
            <a:ext cx="4334874" cy="295579"/>
          </a:xfrm>
          <a:prstGeom prst="rect">
            <a:avLst/>
          </a:prstGeom>
          <a:solidFill>
            <a:srgbClr val="002F37"/>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Key Features</a:t>
            </a: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graphicFrame>
        <p:nvGraphicFramePr>
          <p:cNvPr id="19" name="Table 11">
            <a:extLst>
              <a:ext uri="{FF2B5EF4-FFF2-40B4-BE49-F238E27FC236}">
                <a16:creationId xmlns:a16="http://schemas.microsoft.com/office/drawing/2014/main" id="{56D0193E-84E4-E544-14C0-82340BA96CA6}"/>
              </a:ext>
            </a:extLst>
          </p:cNvPr>
          <p:cNvGraphicFramePr>
            <a:graphicFrameLocks/>
          </p:cNvGraphicFramePr>
          <p:nvPr>
            <p:extLst>
              <p:ext uri="{D42A27DB-BD31-4B8C-83A1-F6EECF244321}">
                <p14:modId xmlns:p14="http://schemas.microsoft.com/office/powerpoint/2010/main" val="1597582069"/>
              </p:ext>
            </p:extLst>
          </p:nvPr>
        </p:nvGraphicFramePr>
        <p:xfrm>
          <a:off x="381000" y="1943361"/>
          <a:ext cx="6095059" cy="3423920"/>
        </p:xfrm>
        <a:graphic>
          <a:graphicData uri="http://schemas.openxmlformats.org/drawingml/2006/table">
            <a:tbl>
              <a:tblPr firstRow="1" bandRow="1"/>
              <a:tblGrid>
                <a:gridCol w="3289372">
                  <a:extLst>
                    <a:ext uri="{9D8B030D-6E8A-4147-A177-3AD203B41FA5}">
                      <a16:colId xmlns:a16="http://schemas.microsoft.com/office/drawing/2014/main" val="1720338966"/>
                    </a:ext>
                  </a:extLst>
                </a:gridCol>
                <a:gridCol w="2805687">
                  <a:extLst>
                    <a:ext uri="{9D8B030D-6E8A-4147-A177-3AD203B41FA5}">
                      <a16:colId xmlns:a16="http://schemas.microsoft.com/office/drawing/2014/main" val="4231580547"/>
                    </a:ext>
                  </a:extLst>
                </a:gridCol>
              </a:tblGrid>
              <a:tr h="370840">
                <a:tc gridSpan="2">
                  <a:txBody>
                    <a:bodyPr/>
                    <a:lstStyle>
                      <a:lvl1pPr marL="0" algn="l" defTabSz="457178" rtl="0" eaLnBrk="1" latinLnBrk="0" hangingPunct="1">
                        <a:defRPr sz="1800" b="1" kern="1200">
                          <a:solidFill>
                            <a:schemeClr val="lt1"/>
                          </a:solidFill>
                          <a:latin typeface="Calibri" panose="020F0502020204030204"/>
                        </a:defRPr>
                      </a:lvl1pPr>
                      <a:lvl2pPr marL="457178" algn="l" defTabSz="457178" rtl="0" eaLnBrk="1" latinLnBrk="0" hangingPunct="1">
                        <a:defRPr sz="1800" b="1" kern="1200">
                          <a:solidFill>
                            <a:schemeClr val="lt1"/>
                          </a:solidFill>
                          <a:latin typeface="Calibri" panose="020F0502020204030204"/>
                        </a:defRPr>
                      </a:lvl2pPr>
                      <a:lvl3pPr marL="914354" algn="l" defTabSz="457178" rtl="0" eaLnBrk="1" latinLnBrk="0" hangingPunct="1">
                        <a:defRPr sz="1800" b="1" kern="1200">
                          <a:solidFill>
                            <a:schemeClr val="lt1"/>
                          </a:solidFill>
                          <a:latin typeface="Calibri" panose="020F0502020204030204"/>
                        </a:defRPr>
                      </a:lvl3pPr>
                      <a:lvl4pPr marL="1371532" algn="l" defTabSz="457178" rtl="0" eaLnBrk="1" latinLnBrk="0" hangingPunct="1">
                        <a:defRPr sz="1800" b="1" kern="1200">
                          <a:solidFill>
                            <a:schemeClr val="lt1"/>
                          </a:solidFill>
                          <a:latin typeface="Calibri" panose="020F0502020204030204"/>
                        </a:defRPr>
                      </a:lvl4pPr>
                      <a:lvl5pPr marL="1828709" algn="l" defTabSz="457178" rtl="0" eaLnBrk="1" latinLnBrk="0" hangingPunct="1">
                        <a:defRPr sz="1800" b="1" kern="1200">
                          <a:solidFill>
                            <a:schemeClr val="lt1"/>
                          </a:solidFill>
                          <a:latin typeface="Calibri" panose="020F0502020204030204"/>
                        </a:defRPr>
                      </a:lvl5pPr>
                      <a:lvl6pPr marL="2285886" algn="l" defTabSz="457178" rtl="0" eaLnBrk="1" latinLnBrk="0" hangingPunct="1">
                        <a:defRPr sz="1800" b="1" kern="1200">
                          <a:solidFill>
                            <a:schemeClr val="lt1"/>
                          </a:solidFill>
                          <a:latin typeface="Calibri" panose="020F0502020204030204"/>
                        </a:defRPr>
                      </a:lvl6pPr>
                      <a:lvl7pPr marL="2743062" algn="l" defTabSz="457178" rtl="0" eaLnBrk="1" latinLnBrk="0" hangingPunct="1">
                        <a:defRPr sz="1800" b="1" kern="1200">
                          <a:solidFill>
                            <a:schemeClr val="lt1"/>
                          </a:solidFill>
                          <a:latin typeface="Calibri" panose="020F0502020204030204"/>
                        </a:defRPr>
                      </a:lvl7pPr>
                      <a:lvl8pPr marL="3200240" algn="l" defTabSz="457178" rtl="0" eaLnBrk="1" latinLnBrk="0" hangingPunct="1">
                        <a:defRPr sz="1800" b="1" kern="1200">
                          <a:solidFill>
                            <a:schemeClr val="lt1"/>
                          </a:solidFill>
                          <a:latin typeface="Calibri" panose="020F0502020204030204"/>
                        </a:defRPr>
                      </a:lvl8pPr>
                      <a:lvl9pPr marL="3657418" algn="l" defTabSz="457178" rtl="0" eaLnBrk="1" latinLnBrk="0" hangingPunct="1">
                        <a:defRPr sz="1800" b="1" kern="1200">
                          <a:solidFill>
                            <a:schemeClr val="lt1"/>
                          </a:solidFill>
                          <a:latin typeface="Calibri" panose="020F0502020204030204"/>
                        </a:defRPr>
                      </a:lvl9pPr>
                    </a:lstStyle>
                    <a:p>
                      <a:pPr algn="l"/>
                      <a:r>
                        <a:rPr lang="en-US" sz="1200" dirty="0">
                          <a:solidFill>
                            <a:schemeClr val="bg1"/>
                          </a:solidFill>
                          <a:latin typeface="Helvetica" pitchFamily="2" charset="0"/>
                        </a:rPr>
                        <a:t>Global X US Treasury Bond ETF (Currency Hedged)</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F37"/>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7526776"/>
                  </a:ext>
                </a:extLst>
              </a:tr>
              <a:tr h="370840">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b="1" dirty="0">
                          <a:solidFill>
                            <a:schemeClr val="tx1"/>
                          </a:solidFill>
                          <a:latin typeface="Helvetica" pitchFamily="2" charset="0"/>
                        </a:rPr>
                        <a:t>ASX Code</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38100" cmpd="sng">
                      <a:solidFill>
                        <a:srgbClr val="FFFFFF"/>
                      </a:solidFill>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dirty="0">
                          <a:solidFill>
                            <a:schemeClr val="tx1"/>
                          </a:solidFill>
                          <a:latin typeface="Helvetica" pitchFamily="2" charset="0"/>
                        </a:rPr>
                        <a:t>USTB</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434708831"/>
                  </a:ext>
                </a:extLst>
              </a:tr>
              <a:tr h="370840">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b="1" dirty="0">
                          <a:solidFill>
                            <a:schemeClr val="tx1"/>
                          </a:solidFill>
                          <a:latin typeface="Helvetica" pitchFamily="2" charset="0"/>
                        </a:rPr>
                        <a:t>MER</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dirty="0">
                          <a:solidFill>
                            <a:schemeClr val="tx1"/>
                          </a:solidFill>
                          <a:latin typeface="Helvetica" pitchFamily="2" charset="0"/>
                        </a:rPr>
                        <a:t>0.19%</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625908411"/>
                  </a:ext>
                </a:extLst>
              </a:tr>
              <a:tr h="370840">
                <a:tc>
                  <a:txBody>
                    <a:bodyPr/>
                    <a:lstStyle/>
                    <a:p>
                      <a:r>
                        <a:rPr lang="en-US" sz="1200" b="1" dirty="0">
                          <a:solidFill>
                            <a:schemeClr val="tx1"/>
                          </a:solidFill>
                          <a:latin typeface="Helvetica" pitchFamily="2" charset="0"/>
                        </a:rPr>
                        <a:t>Benchmark</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err="1">
                          <a:solidFill>
                            <a:schemeClr val="tx1"/>
                          </a:solidFill>
                          <a:latin typeface="Helvetica" pitchFamily="2" charset="0"/>
                        </a:rPr>
                        <a:t>iBoxx</a:t>
                      </a:r>
                      <a:r>
                        <a:rPr lang="en-US" sz="1200" dirty="0">
                          <a:solidFill>
                            <a:schemeClr val="tx1"/>
                          </a:solidFill>
                          <a:latin typeface="Helvetica" pitchFamily="2" charset="0"/>
                        </a:rPr>
                        <a:t> $ Treasuries Index</a:t>
                      </a:r>
                    </a:p>
                    <a:p>
                      <a:r>
                        <a:rPr lang="en-US" sz="1200" dirty="0">
                          <a:solidFill>
                            <a:schemeClr val="tx1"/>
                          </a:solidFill>
                          <a:latin typeface="Helvetica" pitchFamily="2" charset="0"/>
                        </a:rPr>
                        <a:t>(AUD Hedged)</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28732175"/>
                  </a:ext>
                </a:extLst>
              </a:tr>
              <a:tr h="370840">
                <a:tc>
                  <a:txBody>
                    <a:bodyPr/>
                    <a:lstStyle/>
                    <a:p>
                      <a:r>
                        <a:rPr lang="en-US" sz="1200" b="1" dirty="0">
                          <a:solidFill>
                            <a:schemeClr val="tx1"/>
                          </a:solidFill>
                          <a:latin typeface="Helvetica" pitchFamily="2" charset="0"/>
                        </a:rPr>
                        <a:t>Rebalance Frequency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Monthly</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45844980"/>
                  </a:ext>
                </a:extLst>
              </a:tr>
              <a:tr h="370840">
                <a:tc>
                  <a:txBody>
                    <a:bodyPr/>
                    <a:lstStyle/>
                    <a:p>
                      <a:r>
                        <a:rPr lang="en-US" sz="1200" b="1" dirty="0">
                          <a:solidFill>
                            <a:schemeClr val="tx1"/>
                          </a:solidFill>
                          <a:latin typeface="Helvetica" pitchFamily="2" charset="0"/>
                        </a:rPr>
                        <a:t>Distribution Frequency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Quarterly</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96368875"/>
                  </a:ext>
                </a:extLst>
              </a:tr>
              <a:tr h="370840">
                <a:tc>
                  <a:txBody>
                    <a:bodyPr/>
                    <a:lstStyle/>
                    <a:p>
                      <a:r>
                        <a:rPr lang="en-US" sz="1200" b="1" dirty="0">
                          <a:solidFill>
                            <a:schemeClr val="tx1"/>
                          </a:solidFill>
                          <a:latin typeface="Helvetica" pitchFamily="2" charset="0"/>
                        </a:rPr>
                        <a:t>Yield to maturity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3.9%</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390296612"/>
                  </a:ext>
                </a:extLst>
              </a:tr>
              <a:tr h="370840">
                <a:tc>
                  <a:txBody>
                    <a:bodyPr/>
                    <a:lstStyle/>
                    <a:p>
                      <a:r>
                        <a:rPr lang="en-US" sz="1200" b="1" dirty="0">
                          <a:solidFill>
                            <a:schemeClr val="tx1"/>
                          </a:solidFill>
                          <a:latin typeface="Helvetica" pitchFamily="2" charset="0"/>
                        </a:rPr>
                        <a:t>Duration</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5.9</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193912742"/>
                  </a:ext>
                </a:extLst>
              </a:tr>
              <a:tr h="370840">
                <a:tc>
                  <a:txBody>
                    <a:bodyPr/>
                    <a:lstStyle/>
                    <a:p>
                      <a:r>
                        <a:rPr lang="en-US" sz="1200" b="1" dirty="0">
                          <a:solidFill>
                            <a:schemeClr val="tx1"/>
                          </a:solidFill>
                          <a:latin typeface="Helvetica" pitchFamily="2" charset="0"/>
                        </a:rPr>
                        <a:t>Credit rating</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AAA</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189236323"/>
                  </a:ext>
                </a:extLst>
              </a:tr>
            </a:tbl>
          </a:graphicData>
        </a:graphic>
      </p:graphicFrame>
      <p:sp>
        <p:nvSpPr>
          <p:cNvPr id="29" name="Text Placeholder 7">
            <a:extLst>
              <a:ext uri="{FF2B5EF4-FFF2-40B4-BE49-F238E27FC236}">
                <a16:creationId xmlns:a16="http://schemas.microsoft.com/office/drawing/2014/main" id="{F72A8886-0B3F-D59F-9AC2-D28B1DE7C113}"/>
              </a:ext>
            </a:extLst>
          </p:cNvPr>
          <p:cNvSpPr txBox="1">
            <a:spLocks/>
          </p:cNvSpPr>
          <p:nvPr/>
        </p:nvSpPr>
        <p:spPr>
          <a:xfrm>
            <a:off x="8955927" y="1238558"/>
            <a:ext cx="2707337" cy="14484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rPr>
              <a:t>Alternative Income Source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rPr>
              <a:t>USTB seeks to generate income while mitigating risk.</a:t>
            </a: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sp>
        <p:nvSpPr>
          <p:cNvPr id="30" name="Text Placeholder 8">
            <a:extLst>
              <a:ext uri="{FF2B5EF4-FFF2-40B4-BE49-F238E27FC236}">
                <a16:creationId xmlns:a16="http://schemas.microsoft.com/office/drawing/2014/main" id="{F71C4F85-8F6B-CEF8-33D8-C879E9D43BE7}"/>
              </a:ext>
            </a:extLst>
          </p:cNvPr>
          <p:cNvSpPr txBox="1">
            <a:spLocks/>
          </p:cNvSpPr>
          <p:nvPr/>
        </p:nvSpPr>
        <p:spPr>
          <a:xfrm>
            <a:off x="8955927" y="3065373"/>
            <a:ext cx="2855072" cy="1392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dirty="0">
                <a:solidFill>
                  <a:srgbClr val="606060"/>
                </a:solidFill>
              </a:rPr>
              <a:t>Competitive Cost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606060"/>
                </a:solidFill>
              </a:rPr>
              <a:t>At a 0.19% management fee, USTB offers access to US Treasuries via the ASX at a competitive cost.</a:t>
            </a: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sp>
        <p:nvSpPr>
          <p:cNvPr id="31" name="Text Placeholder 9">
            <a:extLst>
              <a:ext uri="{FF2B5EF4-FFF2-40B4-BE49-F238E27FC236}">
                <a16:creationId xmlns:a16="http://schemas.microsoft.com/office/drawing/2014/main" id="{A2092139-7903-2ECB-064B-4D2337958C39}"/>
              </a:ext>
            </a:extLst>
          </p:cNvPr>
          <p:cNvSpPr txBox="1">
            <a:spLocks/>
          </p:cNvSpPr>
          <p:nvPr/>
        </p:nvSpPr>
        <p:spPr>
          <a:xfrm>
            <a:off x="8955927" y="4734138"/>
            <a:ext cx="2855071" cy="14014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rPr>
              <a:t>Diversification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rPr>
              <a:t>Exposure to US Treasuries ranging from 1-30 year maturities.</a:t>
            </a: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pic>
        <p:nvPicPr>
          <p:cNvPr id="3" name="Picture 2" descr="A orange line art of a wallet&#10;&#10;Description automatically generated">
            <a:extLst>
              <a:ext uri="{FF2B5EF4-FFF2-40B4-BE49-F238E27FC236}">
                <a16:creationId xmlns:a16="http://schemas.microsoft.com/office/drawing/2014/main" id="{01F5907D-D732-5E3C-8B93-2A1FD003A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570" y="947907"/>
            <a:ext cx="2870394" cy="1722236"/>
          </a:xfrm>
          <a:prstGeom prst="rect">
            <a:avLst/>
          </a:prstGeom>
        </p:spPr>
      </p:pic>
      <p:pic>
        <p:nvPicPr>
          <p:cNvPr id="5" name="Picture 4" descr="A calculator with a black background&#10;&#10;Description automatically generated">
            <a:extLst>
              <a:ext uri="{FF2B5EF4-FFF2-40B4-BE49-F238E27FC236}">
                <a16:creationId xmlns:a16="http://schemas.microsoft.com/office/drawing/2014/main" id="{F9A3576E-17C7-0D3D-323B-AAA22174ED59}"/>
              </a:ext>
            </a:extLst>
          </p:cNvPr>
          <p:cNvPicPr>
            <a:picLocks noChangeAspect="1"/>
          </p:cNvPicPr>
          <p:nvPr/>
        </p:nvPicPr>
        <p:blipFill>
          <a:blip r:embed="rId4"/>
          <a:stretch>
            <a:fillRect/>
          </a:stretch>
        </p:blipFill>
        <p:spPr>
          <a:xfrm>
            <a:off x="6759268" y="2719183"/>
            <a:ext cx="3122997" cy="1873798"/>
          </a:xfrm>
          <a:prstGeom prst="rect">
            <a:avLst/>
          </a:prstGeom>
        </p:spPr>
      </p:pic>
      <p:pic>
        <p:nvPicPr>
          <p:cNvPr id="10" name="Picture 9" descr="A orange circles with a black background&#10;&#10;Description automatically generated">
            <a:extLst>
              <a:ext uri="{FF2B5EF4-FFF2-40B4-BE49-F238E27FC236}">
                <a16:creationId xmlns:a16="http://schemas.microsoft.com/office/drawing/2014/main" id="{624BD3E5-DE9B-EA72-663E-45A60425B0D9}"/>
              </a:ext>
            </a:extLst>
          </p:cNvPr>
          <p:cNvPicPr>
            <a:picLocks noChangeAspect="1"/>
          </p:cNvPicPr>
          <p:nvPr/>
        </p:nvPicPr>
        <p:blipFill>
          <a:blip r:embed="rId5"/>
          <a:stretch>
            <a:fillRect/>
          </a:stretch>
        </p:blipFill>
        <p:spPr>
          <a:xfrm>
            <a:off x="7019227" y="4372769"/>
            <a:ext cx="2603078" cy="1561847"/>
          </a:xfrm>
          <a:prstGeom prst="rect">
            <a:avLst/>
          </a:prstGeom>
        </p:spPr>
      </p:pic>
      <p:pic>
        <p:nvPicPr>
          <p:cNvPr id="8" name="Picture 7" descr="A logo with a building in the center&#10;&#10;Description automatically generated">
            <a:extLst>
              <a:ext uri="{FF2B5EF4-FFF2-40B4-BE49-F238E27FC236}">
                <a16:creationId xmlns:a16="http://schemas.microsoft.com/office/drawing/2014/main" id="{ABB6A3F9-7F17-3A67-FC30-90A8805BD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304" y="685611"/>
            <a:ext cx="2870393" cy="1722236"/>
          </a:xfrm>
          <a:prstGeom prst="rect">
            <a:avLst/>
          </a:prstGeom>
        </p:spPr>
      </p:pic>
      <p:sp>
        <p:nvSpPr>
          <p:cNvPr id="4" name="Text Placeholder 18">
            <a:extLst>
              <a:ext uri="{FF2B5EF4-FFF2-40B4-BE49-F238E27FC236}">
                <a16:creationId xmlns:a16="http://schemas.microsoft.com/office/drawing/2014/main" id="{6E4ED439-8B36-51F6-7E56-86BC0AC4955B}"/>
              </a:ext>
            </a:extLst>
          </p:cNvPr>
          <p:cNvSpPr txBox="1">
            <a:spLocks/>
          </p:cNvSpPr>
          <p:nvPr/>
        </p:nvSpPr>
        <p:spPr>
          <a:xfrm>
            <a:off x="381000" y="5890846"/>
            <a:ext cx="11430000" cy="322516"/>
          </a:xfrm>
          <a:prstGeom prst="rect">
            <a:avLst/>
          </a:prstGeom>
        </p:spPr>
        <p:txBody>
          <a:bodyPr lIns="0" tIns="0" rIns="0" bIns="0" anchor="b"/>
          <a:lstStyle>
            <a:lvl1pPr marL="0" indent="0" algn="l" defTabSz="457178" rtl="0" eaLnBrk="1" latinLnBrk="0" hangingPunct="1">
              <a:spcBef>
                <a:spcPct val="20000"/>
              </a:spcBef>
              <a:buFont typeface="Arial"/>
              <a:buNone/>
              <a:defRPr sz="900" kern="1200">
                <a:solidFill>
                  <a:schemeClr val="accent5"/>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Data as of 31 July 2024.</a:t>
            </a:r>
          </a:p>
        </p:txBody>
      </p:sp>
    </p:spTree>
    <p:extLst>
      <p:ext uri="{BB962C8B-B14F-4D97-AF65-F5344CB8AC3E}">
        <p14:creationId xmlns:p14="http://schemas.microsoft.com/office/powerpoint/2010/main" val="41348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BE8D-D6B7-1D2D-0479-7A716A7BFAD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37F7B8D-E358-D73B-494A-4BF569798A71}"/>
              </a:ext>
            </a:extLst>
          </p:cNvPr>
          <p:cNvSpPr>
            <a:spLocks noGrp="1"/>
          </p:cNvSpPr>
          <p:nvPr>
            <p:ph type="body" sz="quarter" idx="17"/>
          </p:nvPr>
        </p:nvSpPr>
        <p:spPr/>
        <p:txBody>
          <a:bodyPr/>
          <a:lstStyle/>
          <a:p>
            <a:r>
              <a:rPr lang="en-US" dirty="0"/>
              <a:t>Covered Calls</a:t>
            </a:r>
          </a:p>
        </p:txBody>
      </p:sp>
      <p:sp>
        <p:nvSpPr>
          <p:cNvPr id="17" name="Text Placeholder 16">
            <a:extLst>
              <a:ext uri="{FF2B5EF4-FFF2-40B4-BE49-F238E27FC236}">
                <a16:creationId xmlns:a16="http://schemas.microsoft.com/office/drawing/2014/main" id="{E120DBB6-CDF2-461B-8E8F-38E6B30FA829}"/>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19525DF3-334E-1B9E-B40F-65510DCA8BD4}"/>
              </a:ext>
            </a:extLst>
          </p:cNvPr>
          <p:cNvSpPr>
            <a:spLocks noGrp="1"/>
          </p:cNvSpPr>
          <p:nvPr>
            <p:ph type="body" sz="quarter" idx="21"/>
          </p:nvPr>
        </p:nvSpPr>
        <p:spPr/>
        <p:txBody>
          <a:bodyPr/>
          <a:lstStyle/>
          <a:p>
            <a:r>
              <a:rPr lang="en-US" dirty="0"/>
              <a:t>Combining a basket of shares and writing options aims to diversify income streams and profit during periods of sideways or downward market movements.</a:t>
            </a:r>
          </a:p>
        </p:txBody>
      </p:sp>
      <p:sp>
        <p:nvSpPr>
          <p:cNvPr id="19" name="Text Placeholder 18">
            <a:extLst>
              <a:ext uri="{FF2B5EF4-FFF2-40B4-BE49-F238E27FC236}">
                <a16:creationId xmlns:a16="http://schemas.microsoft.com/office/drawing/2014/main" id="{78645A3B-07F1-5A09-937C-36AB943B3DA2}"/>
              </a:ext>
            </a:extLst>
          </p:cNvPr>
          <p:cNvSpPr>
            <a:spLocks noGrp="1"/>
          </p:cNvSpPr>
          <p:nvPr>
            <p:ph type="body" sz="quarter" idx="23"/>
          </p:nvPr>
        </p:nvSpPr>
        <p:spPr/>
        <p:txBody>
          <a:bodyPr/>
          <a:lstStyle/>
          <a:p>
            <a:r>
              <a:rPr lang="en-AU" dirty="0">
                <a:solidFill>
                  <a:schemeClr val="bg2"/>
                </a:solidFill>
              </a:rPr>
              <a:t>Source: S&amp;P Global as of March 2024</a:t>
            </a:r>
            <a:endParaRPr lang="en-US" dirty="0">
              <a:solidFill>
                <a:schemeClr val="bg2"/>
              </a:solidFill>
            </a:endParaRPr>
          </a:p>
        </p:txBody>
      </p:sp>
      <p:pic>
        <p:nvPicPr>
          <p:cNvPr id="5" name="Content Placeholder 8">
            <a:extLst>
              <a:ext uri="{FF2B5EF4-FFF2-40B4-BE49-F238E27FC236}">
                <a16:creationId xmlns:a16="http://schemas.microsoft.com/office/drawing/2014/main" id="{A64C25CB-4944-6675-0F30-4A7AA709F630}"/>
              </a:ext>
            </a:extLst>
          </p:cNvPr>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381000" y="2562370"/>
            <a:ext cx="5600700" cy="2457159"/>
          </a:xfrm>
        </p:spPr>
      </p:pic>
      <p:graphicFrame>
        <p:nvGraphicFramePr>
          <p:cNvPr id="6" name="Content Placeholder 5">
            <a:extLst>
              <a:ext uri="{FF2B5EF4-FFF2-40B4-BE49-F238E27FC236}">
                <a16:creationId xmlns:a16="http://schemas.microsoft.com/office/drawing/2014/main" id="{EF082E30-45F9-B052-691C-78CC944CA952}"/>
              </a:ext>
            </a:extLst>
          </p:cNvPr>
          <p:cNvGraphicFramePr>
            <a:graphicFrameLocks noGrp="1"/>
          </p:cNvGraphicFramePr>
          <p:nvPr>
            <p:ph sz="quarter" idx="26"/>
            <p:extLst>
              <p:ext uri="{D42A27DB-BD31-4B8C-83A1-F6EECF244321}">
                <p14:modId xmlns:p14="http://schemas.microsoft.com/office/powerpoint/2010/main" val="2124078738"/>
              </p:ext>
            </p:extLst>
          </p:nvPr>
        </p:nvGraphicFramePr>
        <p:xfrm>
          <a:off x="6210300" y="1828800"/>
          <a:ext cx="5600700" cy="392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042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2CB71-D009-4F6A-63C7-A2A017BA51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8E3DCD-260B-2C7B-62DA-365FBA5159A9}"/>
              </a:ext>
            </a:extLst>
          </p:cNvPr>
          <p:cNvSpPr/>
          <p:nvPr/>
        </p:nvSpPr>
        <p:spPr>
          <a:xfrm>
            <a:off x="7487316" y="957739"/>
            <a:ext cx="4334873" cy="5280901"/>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7" name="Text Placeholder 6">
            <a:extLst>
              <a:ext uri="{FF2B5EF4-FFF2-40B4-BE49-F238E27FC236}">
                <a16:creationId xmlns:a16="http://schemas.microsoft.com/office/drawing/2014/main" id="{47222998-4053-19E6-F3AF-9473C3CC3AE2}"/>
              </a:ext>
            </a:extLst>
          </p:cNvPr>
          <p:cNvSpPr>
            <a:spLocks noGrp="1"/>
          </p:cNvSpPr>
          <p:nvPr>
            <p:ph type="body" sz="quarter" idx="17"/>
          </p:nvPr>
        </p:nvSpPr>
        <p:spPr/>
        <p:txBody>
          <a:bodyPr/>
          <a:lstStyle/>
          <a:p>
            <a:r>
              <a:rPr lang="en-US" dirty="0"/>
              <a:t>AYLD</a:t>
            </a:r>
            <a:r>
              <a:rPr lang="en-US" b="0" dirty="0"/>
              <a:t> </a:t>
            </a:r>
            <a:r>
              <a:rPr lang="en-US" dirty="0"/>
              <a:t>| </a:t>
            </a:r>
            <a:r>
              <a:rPr lang="en-US" b="0" dirty="0"/>
              <a:t>Overview</a:t>
            </a:r>
            <a:endParaRPr lang="en-AU" dirty="0"/>
          </a:p>
        </p:txBody>
      </p:sp>
      <p:sp>
        <p:nvSpPr>
          <p:cNvPr id="6" name="Text Placeholder 5">
            <a:extLst>
              <a:ext uri="{FF2B5EF4-FFF2-40B4-BE49-F238E27FC236}">
                <a16:creationId xmlns:a16="http://schemas.microsoft.com/office/drawing/2014/main" id="{CAC14F3F-B809-5361-99AD-BE126A388C8E}"/>
              </a:ext>
            </a:extLst>
          </p:cNvPr>
          <p:cNvSpPr>
            <a:spLocks noGrp="1"/>
          </p:cNvSpPr>
          <p:nvPr>
            <p:ph type="body" sz="quarter" idx="16"/>
          </p:nvPr>
        </p:nvSpPr>
        <p:spPr/>
        <p:txBody>
          <a:bodyPr/>
          <a:lstStyle/>
          <a:p>
            <a:endParaRPr lang="en-AU" sz="800" dirty="0"/>
          </a:p>
          <a:p>
            <a:endParaRPr lang="en-AU" dirty="0"/>
          </a:p>
        </p:txBody>
      </p:sp>
      <p:sp>
        <p:nvSpPr>
          <p:cNvPr id="16" name="Content Placeholder 3">
            <a:extLst>
              <a:ext uri="{FF2B5EF4-FFF2-40B4-BE49-F238E27FC236}">
                <a16:creationId xmlns:a16="http://schemas.microsoft.com/office/drawing/2014/main" id="{47CE0D72-4F64-3F2A-5C3C-99A0B290D332}"/>
              </a:ext>
            </a:extLst>
          </p:cNvPr>
          <p:cNvSpPr txBox="1">
            <a:spLocks/>
          </p:cNvSpPr>
          <p:nvPr/>
        </p:nvSpPr>
        <p:spPr>
          <a:xfrm>
            <a:off x="7494723" y="685611"/>
            <a:ext cx="4334874" cy="295579"/>
          </a:xfrm>
          <a:prstGeom prst="rect">
            <a:avLst/>
          </a:prstGeom>
          <a:solidFill>
            <a:srgbClr val="002F37"/>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Key Features</a:t>
            </a: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graphicFrame>
        <p:nvGraphicFramePr>
          <p:cNvPr id="19" name="Table 11">
            <a:extLst>
              <a:ext uri="{FF2B5EF4-FFF2-40B4-BE49-F238E27FC236}">
                <a16:creationId xmlns:a16="http://schemas.microsoft.com/office/drawing/2014/main" id="{BDC03CDB-3930-CC7F-3F1B-C9EABD382B78}"/>
              </a:ext>
            </a:extLst>
          </p:cNvPr>
          <p:cNvGraphicFramePr>
            <a:graphicFrameLocks/>
          </p:cNvGraphicFramePr>
          <p:nvPr>
            <p:extLst>
              <p:ext uri="{D42A27DB-BD31-4B8C-83A1-F6EECF244321}">
                <p14:modId xmlns:p14="http://schemas.microsoft.com/office/powerpoint/2010/main" val="727284601"/>
              </p:ext>
            </p:extLst>
          </p:nvPr>
        </p:nvGraphicFramePr>
        <p:xfrm>
          <a:off x="381000" y="1943361"/>
          <a:ext cx="6095059" cy="2595880"/>
        </p:xfrm>
        <a:graphic>
          <a:graphicData uri="http://schemas.openxmlformats.org/drawingml/2006/table">
            <a:tbl>
              <a:tblPr firstRow="1" bandRow="1"/>
              <a:tblGrid>
                <a:gridCol w="3289372">
                  <a:extLst>
                    <a:ext uri="{9D8B030D-6E8A-4147-A177-3AD203B41FA5}">
                      <a16:colId xmlns:a16="http://schemas.microsoft.com/office/drawing/2014/main" val="1720338966"/>
                    </a:ext>
                  </a:extLst>
                </a:gridCol>
                <a:gridCol w="2805687">
                  <a:extLst>
                    <a:ext uri="{9D8B030D-6E8A-4147-A177-3AD203B41FA5}">
                      <a16:colId xmlns:a16="http://schemas.microsoft.com/office/drawing/2014/main" val="4231580547"/>
                    </a:ext>
                  </a:extLst>
                </a:gridCol>
              </a:tblGrid>
              <a:tr h="370840">
                <a:tc gridSpan="2">
                  <a:txBody>
                    <a:bodyPr/>
                    <a:lstStyle>
                      <a:lvl1pPr marL="0" algn="l" defTabSz="457178" rtl="0" eaLnBrk="1" latinLnBrk="0" hangingPunct="1">
                        <a:defRPr sz="1800" b="1" kern="1200">
                          <a:solidFill>
                            <a:schemeClr val="lt1"/>
                          </a:solidFill>
                          <a:latin typeface="Calibri" panose="020F0502020204030204"/>
                        </a:defRPr>
                      </a:lvl1pPr>
                      <a:lvl2pPr marL="457178" algn="l" defTabSz="457178" rtl="0" eaLnBrk="1" latinLnBrk="0" hangingPunct="1">
                        <a:defRPr sz="1800" b="1" kern="1200">
                          <a:solidFill>
                            <a:schemeClr val="lt1"/>
                          </a:solidFill>
                          <a:latin typeface="Calibri" panose="020F0502020204030204"/>
                        </a:defRPr>
                      </a:lvl2pPr>
                      <a:lvl3pPr marL="914354" algn="l" defTabSz="457178" rtl="0" eaLnBrk="1" latinLnBrk="0" hangingPunct="1">
                        <a:defRPr sz="1800" b="1" kern="1200">
                          <a:solidFill>
                            <a:schemeClr val="lt1"/>
                          </a:solidFill>
                          <a:latin typeface="Calibri" panose="020F0502020204030204"/>
                        </a:defRPr>
                      </a:lvl3pPr>
                      <a:lvl4pPr marL="1371532" algn="l" defTabSz="457178" rtl="0" eaLnBrk="1" latinLnBrk="0" hangingPunct="1">
                        <a:defRPr sz="1800" b="1" kern="1200">
                          <a:solidFill>
                            <a:schemeClr val="lt1"/>
                          </a:solidFill>
                          <a:latin typeface="Calibri" panose="020F0502020204030204"/>
                        </a:defRPr>
                      </a:lvl4pPr>
                      <a:lvl5pPr marL="1828709" algn="l" defTabSz="457178" rtl="0" eaLnBrk="1" latinLnBrk="0" hangingPunct="1">
                        <a:defRPr sz="1800" b="1" kern="1200">
                          <a:solidFill>
                            <a:schemeClr val="lt1"/>
                          </a:solidFill>
                          <a:latin typeface="Calibri" panose="020F0502020204030204"/>
                        </a:defRPr>
                      </a:lvl5pPr>
                      <a:lvl6pPr marL="2285886" algn="l" defTabSz="457178" rtl="0" eaLnBrk="1" latinLnBrk="0" hangingPunct="1">
                        <a:defRPr sz="1800" b="1" kern="1200">
                          <a:solidFill>
                            <a:schemeClr val="lt1"/>
                          </a:solidFill>
                          <a:latin typeface="Calibri" panose="020F0502020204030204"/>
                        </a:defRPr>
                      </a:lvl6pPr>
                      <a:lvl7pPr marL="2743062" algn="l" defTabSz="457178" rtl="0" eaLnBrk="1" latinLnBrk="0" hangingPunct="1">
                        <a:defRPr sz="1800" b="1" kern="1200">
                          <a:solidFill>
                            <a:schemeClr val="lt1"/>
                          </a:solidFill>
                          <a:latin typeface="Calibri" panose="020F0502020204030204"/>
                        </a:defRPr>
                      </a:lvl7pPr>
                      <a:lvl8pPr marL="3200240" algn="l" defTabSz="457178" rtl="0" eaLnBrk="1" latinLnBrk="0" hangingPunct="1">
                        <a:defRPr sz="1800" b="1" kern="1200">
                          <a:solidFill>
                            <a:schemeClr val="lt1"/>
                          </a:solidFill>
                          <a:latin typeface="Calibri" panose="020F0502020204030204"/>
                        </a:defRPr>
                      </a:lvl8pPr>
                      <a:lvl9pPr marL="3657418" algn="l" defTabSz="457178" rtl="0" eaLnBrk="1" latinLnBrk="0" hangingPunct="1">
                        <a:defRPr sz="1800" b="1" kern="1200">
                          <a:solidFill>
                            <a:schemeClr val="lt1"/>
                          </a:solidFill>
                          <a:latin typeface="Calibri" panose="020F0502020204030204"/>
                        </a:defRPr>
                      </a:lvl9pPr>
                    </a:lstStyle>
                    <a:p>
                      <a:pPr algn="l"/>
                      <a:r>
                        <a:rPr lang="en-US" sz="1200" dirty="0">
                          <a:solidFill>
                            <a:schemeClr val="bg1"/>
                          </a:solidFill>
                          <a:latin typeface="Helvetica" pitchFamily="2" charset="0"/>
                        </a:rPr>
                        <a:t>S&amp;P/ASX 200 Covered Call ETF</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F37"/>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7526776"/>
                  </a:ext>
                </a:extLst>
              </a:tr>
              <a:tr h="370840">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b="1" dirty="0">
                          <a:solidFill>
                            <a:schemeClr val="tx1"/>
                          </a:solidFill>
                          <a:latin typeface="Helvetica" pitchFamily="2" charset="0"/>
                        </a:rPr>
                        <a:t>ASX Code</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38100" cmpd="sng">
                      <a:solidFill>
                        <a:srgbClr val="FFFFFF"/>
                      </a:solidFill>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dirty="0">
                          <a:solidFill>
                            <a:schemeClr val="tx1"/>
                          </a:solidFill>
                          <a:latin typeface="Helvetica" pitchFamily="2" charset="0"/>
                        </a:rPr>
                        <a:t>AYLD</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434708831"/>
                  </a:ext>
                </a:extLst>
              </a:tr>
              <a:tr h="370840">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b="1" dirty="0">
                          <a:solidFill>
                            <a:schemeClr val="tx1"/>
                          </a:solidFill>
                          <a:latin typeface="Helvetica" pitchFamily="2" charset="0"/>
                        </a:rPr>
                        <a:t>MER</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178" rtl="0" eaLnBrk="1" latinLnBrk="0" hangingPunct="1">
                        <a:defRPr sz="1800" kern="1200">
                          <a:solidFill>
                            <a:schemeClr val="dk1"/>
                          </a:solidFill>
                          <a:latin typeface="Calibri" panose="020F0502020204030204"/>
                        </a:defRPr>
                      </a:lvl1pPr>
                      <a:lvl2pPr marL="457178" algn="l" defTabSz="457178" rtl="0" eaLnBrk="1" latinLnBrk="0" hangingPunct="1">
                        <a:defRPr sz="1800" kern="1200">
                          <a:solidFill>
                            <a:schemeClr val="dk1"/>
                          </a:solidFill>
                          <a:latin typeface="Calibri" panose="020F0502020204030204"/>
                        </a:defRPr>
                      </a:lvl2pPr>
                      <a:lvl3pPr marL="914354" algn="l" defTabSz="457178" rtl="0" eaLnBrk="1" latinLnBrk="0" hangingPunct="1">
                        <a:defRPr sz="1800" kern="1200">
                          <a:solidFill>
                            <a:schemeClr val="dk1"/>
                          </a:solidFill>
                          <a:latin typeface="Calibri" panose="020F0502020204030204"/>
                        </a:defRPr>
                      </a:lvl3pPr>
                      <a:lvl4pPr marL="1371532" algn="l" defTabSz="457178" rtl="0" eaLnBrk="1" latinLnBrk="0" hangingPunct="1">
                        <a:defRPr sz="1800" kern="1200">
                          <a:solidFill>
                            <a:schemeClr val="dk1"/>
                          </a:solidFill>
                          <a:latin typeface="Calibri" panose="020F0502020204030204"/>
                        </a:defRPr>
                      </a:lvl4pPr>
                      <a:lvl5pPr marL="1828709" algn="l" defTabSz="457178" rtl="0" eaLnBrk="1" latinLnBrk="0" hangingPunct="1">
                        <a:defRPr sz="1800" kern="1200">
                          <a:solidFill>
                            <a:schemeClr val="dk1"/>
                          </a:solidFill>
                          <a:latin typeface="Calibri" panose="020F0502020204030204"/>
                        </a:defRPr>
                      </a:lvl5pPr>
                      <a:lvl6pPr marL="2285886" algn="l" defTabSz="457178" rtl="0" eaLnBrk="1" latinLnBrk="0" hangingPunct="1">
                        <a:defRPr sz="1800" kern="1200">
                          <a:solidFill>
                            <a:schemeClr val="dk1"/>
                          </a:solidFill>
                          <a:latin typeface="Calibri" panose="020F0502020204030204"/>
                        </a:defRPr>
                      </a:lvl6pPr>
                      <a:lvl7pPr marL="2743062" algn="l" defTabSz="457178" rtl="0" eaLnBrk="1" latinLnBrk="0" hangingPunct="1">
                        <a:defRPr sz="1800" kern="1200">
                          <a:solidFill>
                            <a:schemeClr val="dk1"/>
                          </a:solidFill>
                          <a:latin typeface="Calibri" panose="020F0502020204030204"/>
                        </a:defRPr>
                      </a:lvl7pPr>
                      <a:lvl8pPr marL="3200240" algn="l" defTabSz="457178" rtl="0" eaLnBrk="1" latinLnBrk="0" hangingPunct="1">
                        <a:defRPr sz="1800" kern="1200">
                          <a:solidFill>
                            <a:schemeClr val="dk1"/>
                          </a:solidFill>
                          <a:latin typeface="Calibri" panose="020F0502020204030204"/>
                        </a:defRPr>
                      </a:lvl8pPr>
                      <a:lvl9pPr marL="3657418" algn="l" defTabSz="457178" rtl="0" eaLnBrk="1" latinLnBrk="0" hangingPunct="1">
                        <a:defRPr sz="1800" kern="1200">
                          <a:solidFill>
                            <a:schemeClr val="dk1"/>
                          </a:solidFill>
                          <a:latin typeface="Calibri" panose="020F0502020204030204"/>
                        </a:defRPr>
                      </a:lvl9pPr>
                    </a:lstStyle>
                    <a:p>
                      <a:r>
                        <a:rPr lang="en-US" sz="1200" dirty="0">
                          <a:solidFill>
                            <a:schemeClr val="tx1"/>
                          </a:solidFill>
                          <a:latin typeface="Helvetica" pitchFamily="2" charset="0"/>
                        </a:rPr>
                        <a:t>0.60%</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625908411"/>
                  </a:ext>
                </a:extLst>
              </a:tr>
              <a:tr h="370840">
                <a:tc>
                  <a:txBody>
                    <a:bodyPr/>
                    <a:lstStyle/>
                    <a:p>
                      <a:r>
                        <a:rPr lang="en-US" sz="1200" b="1" dirty="0">
                          <a:solidFill>
                            <a:schemeClr val="tx1"/>
                          </a:solidFill>
                          <a:latin typeface="Helvetica" pitchFamily="2" charset="0"/>
                        </a:rPr>
                        <a:t>Benchmark</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S&amp;P/ASX 200 </a:t>
                      </a:r>
                      <a:r>
                        <a:rPr lang="en-US" sz="1200" dirty="0" err="1">
                          <a:solidFill>
                            <a:schemeClr val="tx1"/>
                          </a:solidFill>
                          <a:latin typeface="Helvetica" pitchFamily="2" charset="0"/>
                        </a:rPr>
                        <a:t>BuyWrite</a:t>
                      </a:r>
                      <a:r>
                        <a:rPr lang="en-US" sz="1200" dirty="0">
                          <a:solidFill>
                            <a:schemeClr val="tx1"/>
                          </a:solidFill>
                          <a:latin typeface="Helvetica" pitchFamily="2" charset="0"/>
                        </a:rPr>
                        <a:t> Index</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28732175"/>
                  </a:ext>
                </a:extLst>
              </a:tr>
              <a:tr h="370840">
                <a:tc>
                  <a:txBody>
                    <a:bodyPr/>
                    <a:lstStyle/>
                    <a:p>
                      <a:r>
                        <a:rPr lang="en-US" sz="1200" b="1" dirty="0">
                          <a:solidFill>
                            <a:schemeClr val="tx1"/>
                          </a:solidFill>
                          <a:latin typeface="Helvetica" pitchFamily="2" charset="0"/>
                        </a:rPr>
                        <a:t>Rebalance Frequency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Quarterly</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45844980"/>
                  </a:ext>
                </a:extLst>
              </a:tr>
              <a:tr h="370840">
                <a:tc>
                  <a:txBody>
                    <a:bodyPr/>
                    <a:lstStyle/>
                    <a:p>
                      <a:r>
                        <a:rPr lang="en-US" sz="1200" b="1" dirty="0">
                          <a:solidFill>
                            <a:schemeClr val="tx1"/>
                          </a:solidFill>
                          <a:latin typeface="Helvetica" pitchFamily="2" charset="0"/>
                        </a:rPr>
                        <a:t>Distribution Frequency</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Quarterly</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96368875"/>
                  </a:ext>
                </a:extLst>
              </a:tr>
              <a:tr h="370840">
                <a:tc>
                  <a:txBody>
                    <a:bodyPr/>
                    <a:lstStyle/>
                    <a:p>
                      <a:r>
                        <a:rPr lang="en-US" sz="1200" b="1" dirty="0">
                          <a:solidFill>
                            <a:schemeClr val="tx1"/>
                          </a:solidFill>
                          <a:latin typeface="Helvetica" pitchFamily="2" charset="0"/>
                        </a:rPr>
                        <a:t>12-month yield</a:t>
                      </a:r>
                    </a:p>
                  </a:txBody>
                  <a:tcPr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US" sz="1200" dirty="0">
                          <a:solidFill>
                            <a:schemeClr val="tx1"/>
                          </a:solidFill>
                          <a:latin typeface="Helvetica" pitchFamily="2" charset="0"/>
                        </a:rPr>
                        <a:t>6.2%</a:t>
                      </a:r>
                    </a:p>
                  </a:txBody>
                  <a:tcPr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606060"/>
                      </a:solidFill>
                      <a:prstDash val="solid"/>
                      <a:round/>
                      <a:headEnd type="none" w="med" len="med"/>
                      <a:tailEnd type="none" w="med" len="med"/>
                    </a:lnT>
                    <a:lnB w="12700" cap="flat" cmpd="sng" algn="ctr">
                      <a:solidFill>
                        <a:srgbClr val="60606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390296612"/>
                  </a:ext>
                </a:extLst>
              </a:tr>
            </a:tbl>
          </a:graphicData>
        </a:graphic>
      </p:graphicFrame>
      <p:sp>
        <p:nvSpPr>
          <p:cNvPr id="29" name="Text Placeholder 7">
            <a:extLst>
              <a:ext uri="{FF2B5EF4-FFF2-40B4-BE49-F238E27FC236}">
                <a16:creationId xmlns:a16="http://schemas.microsoft.com/office/drawing/2014/main" id="{1561C32A-4E46-5D33-7637-EE722817EC30}"/>
              </a:ext>
            </a:extLst>
          </p:cNvPr>
          <p:cNvSpPr txBox="1">
            <a:spLocks/>
          </p:cNvSpPr>
          <p:nvPr/>
        </p:nvSpPr>
        <p:spPr>
          <a:xfrm>
            <a:off x="8955927" y="1238558"/>
            <a:ext cx="2707337" cy="14484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rPr>
              <a:t>High Income Potential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rPr>
              <a:t>AYLD seeks to generate income through covered call writing which can produce higher yields in periods of volatility.</a:t>
            </a: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sp>
        <p:nvSpPr>
          <p:cNvPr id="30" name="Text Placeholder 8">
            <a:extLst>
              <a:ext uri="{FF2B5EF4-FFF2-40B4-BE49-F238E27FC236}">
                <a16:creationId xmlns:a16="http://schemas.microsoft.com/office/drawing/2014/main" id="{0BCDA739-58C9-6949-F7C8-57068990FA96}"/>
              </a:ext>
            </a:extLst>
          </p:cNvPr>
          <p:cNvSpPr txBox="1">
            <a:spLocks/>
          </p:cNvSpPr>
          <p:nvPr/>
        </p:nvSpPr>
        <p:spPr>
          <a:xfrm>
            <a:off x="8955927" y="3065373"/>
            <a:ext cx="2855072" cy="1392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dirty="0">
                <a:solidFill>
                  <a:srgbClr val="606060"/>
                </a:solidFill>
              </a:rPr>
              <a:t>Efficient Options Execution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srgbClr val="606060"/>
                </a:solidFill>
              </a:rPr>
              <a:t>AYLD writes call options on the S&amp;P/ASX 200 Index, saving investors the time and potential expenses of doing so individually.</a:t>
            </a: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sp>
        <p:nvSpPr>
          <p:cNvPr id="31" name="Text Placeholder 9">
            <a:extLst>
              <a:ext uri="{FF2B5EF4-FFF2-40B4-BE49-F238E27FC236}">
                <a16:creationId xmlns:a16="http://schemas.microsoft.com/office/drawing/2014/main" id="{F5E7B1B3-4B5A-A0ED-7B37-443410A8C105}"/>
              </a:ext>
            </a:extLst>
          </p:cNvPr>
          <p:cNvSpPr txBox="1">
            <a:spLocks/>
          </p:cNvSpPr>
          <p:nvPr/>
        </p:nvSpPr>
        <p:spPr>
          <a:xfrm>
            <a:off x="8955927" y="4734138"/>
            <a:ext cx="2855071" cy="14014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rPr>
              <a:t>Potential Downside Mitigation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606060"/>
                </a:solidFill>
                <a:effectLst/>
                <a:uLnTx/>
                <a:uFillTx/>
                <a:latin typeface="Helvetica" pitchFamily="2" charset="0"/>
                <a:ea typeface="+mn-ea"/>
                <a:cs typeface="+mn-cs"/>
              </a:rPr>
              <a:t>The options premiums AYLD generates may partly cushion drawdowns.</a:t>
            </a:r>
            <a:endParaRPr kumimoji="0" lang="en-US" sz="800" b="0" i="0" u="none" strike="noStrike" kern="1200" cap="none" spc="0" normalizeH="0" baseline="0" noProof="0" dirty="0">
              <a:ln>
                <a:noFill/>
              </a:ln>
              <a:solidFill>
                <a:srgbClr val="606060"/>
              </a:solidFill>
              <a:effectLst/>
              <a:uLnTx/>
              <a:uFillTx/>
              <a:latin typeface="Helvetica" pitchFamily="2" charset="0"/>
              <a:ea typeface="+mn-ea"/>
              <a:cs typeface="+mn-cs"/>
            </a:endParaRPr>
          </a:p>
        </p:txBody>
      </p:sp>
      <p:pic>
        <p:nvPicPr>
          <p:cNvPr id="3" name="Picture 2" descr="A orange line art of a wallet&#10;&#10;Description automatically generated">
            <a:extLst>
              <a:ext uri="{FF2B5EF4-FFF2-40B4-BE49-F238E27FC236}">
                <a16:creationId xmlns:a16="http://schemas.microsoft.com/office/drawing/2014/main" id="{0404C305-0008-EBE5-2A22-B2B6804A8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570" y="947907"/>
            <a:ext cx="2870394" cy="1722236"/>
          </a:xfrm>
          <a:prstGeom prst="rect">
            <a:avLst/>
          </a:prstGeom>
        </p:spPr>
      </p:pic>
      <p:pic>
        <p:nvPicPr>
          <p:cNvPr id="5" name="Picture 4" descr="A calculator with a black background&#10;&#10;Description automatically generated">
            <a:extLst>
              <a:ext uri="{FF2B5EF4-FFF2-40B4-BE49-F238E27FC236}">
                <a16:creationId xmlns:a16="http://schemas.microsoft.com/office/drawing/2014/main" id="{FA6A0DCD-632B-B6A7-0C86-DC6DF8C21D5D}"/>
              </a:ext>
            </a:extLst>
          </p:cNvPr>
          <p:cNvPicPr>
            <a:picLocks noChangeAspect="1"/>
          </p:cNvPicPr>
          <p:nvPr/>
        </p:nvPicPr>
        <p:blipFill>
          <a:blip r:embed="rId4"/>
          <a:stretch>
            <a:fillRect/>
          </a:stretch>
        </p:blipFill>
        <p:spPr>
          <a:xfrm>
            <a:off x="6759268" y="2719183"/>
            <a:ext cx="3122997" cy="1873798"/>
          </a:xfrm>
          <a:prstGeom prst="rect">
            <a:avLst/>
          </a:prstGeom>
        </p:spPr>
      </p:pic>
      <p:pic>
        <p:nvPicPr>
          <p:cNvPr id="4" name="Content Placeholder 5">
            <a:extLst>
              <a:ext uri="{FF2B5EF4-FFF2-40B4-BE49-F238E27FC236}">
                <a16:creationId xmlns:a16="http://schemas.microsoft.com/office/drawing/2014/main" id="{8DA6159C-8852-AA05-538F-D6186C0DE8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13" y="753308"/>
            <a:ext cx="2408582" cy="1444860"/>
          </a:xfrm>
          <a:prstGeom prst="rect">
            <a:avLst/>
          </a:prstGeom>
        </p:spPr>
      </p:pic>
      <p:pic>
        <p:nvPicPr>
          <p:cNvPr id="11" name="Picture 10" descr="A black background with orange lines and circles&#10;&#10;Description automatically generated">
            <a:extLst>
              <a:ext uri="{FF2B5EF4-FFF2-40B4-BE49-F238E27FC236}">
                <a16:creationId xmlns:a16="http://schemas.microsoft.com/office/drawing/2014/main" id="{94EF5635-36C6-5244-DDC0-6A6145ACA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8328" y="4337668"/>
            <a:ext cx="2870393" cy="1722236"/>
          </a:xfrm>
          <a:prstGeom prst="rect">
            <a:avLst/>
          </a:prstGeom>
        </p:spPr>
      </p:pic>
      <p:sp>
        <p:nvSpPr>
          <p:cNvPr id="8" name="Text Placeholder 18">
            <a:extLst>
              <a:ext uri="{FF2B5EF4-FFF2-40B4-BE49-F238E27FC236}">
                <a16:creationId xmlns:a16="http://schemas.microsoft.com/office/drawing/2014/main" id="{1FDFB543-291E-5DD3-2203-305D73D84C4D}"/>
              </a:ext>
            </a:extLst>
          </p:cNvPr>
          <p:cNvSpPr txBox="1">
            <a:spLocks/>
          </p:cNvSpPr>
          <p:nvPr/>
        </p:nvSpPr>
        <p:spPr>
          <a:xfrm>
            <a:off x="381000" y="5890846"/>
            <a:ext cx="11430000" cy="322516"/>
          </a:xfrm>
          <a:prstGeom prst="rect">
            <a:avLst/>
          </a:prstGeom>
        </p:spPr>
        <p:txBody>
          <a:bodyPr lIns="0" tIns="0" rIns="0" bIns="0" anchor="b"/>
          <a:lstStyle>
            <a:lvl1pPr marL="0" indent="0" algn="l" defTabSz="457178" rtl="0" eaLnBrk="1" latinLnBrk="0" hangingPunct="1">
              <a:spcBef>
                <a:spcPct val="20000"/>
              </a:spcBef>
              <a:buFont typeface="Arial"/>
              <a:buNone/>
              <a:defRPr sz="900" kern="1200">
                <a:solidFill>
                  <a:schemeClr val="accent5"/>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Data as of 31 July 2024.</a:t>
            </a:r>
          </a:p>
        </p:txBody>
      </p:sp>
    </p:spTree>
    <p:extLst>
      <p:ext uri="{BB962C8B-B14F-4D97-AF65-F5344CB8AC3E}">
        <p14:creationId xmlns:p14="http://schemas.microsoft.com/office/powerpoint/2010/main" val="309192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C17A7-2BCB-C851-F050-80A57848A913}"/>
              </a:ext>
            </a:extLst>
          </p:cNvPr>
          <p:cNvSpPr>
            <a:spLocks noGrp="1"/>
          </p:cNvSpPr>
          <p:nvPr>
            <p:ph type="body" sz="quarter" idx="17"/>
          </p:nvPr>
        </p:nvSpPr>
        <p:spPr/>
        <p:txBody>
          <a:bodyPr/>
          <a:lstStyle/>
          <a:p>
            <a:r>
              <a:rPr lang="en-US" dirty="0"/>
              <a:t>Gaining Access to the Broader Capital Structure of Financial Companies</a:t>
            </a:r>
            <a:endParaRPr lang="en-AU" dirty="0"/>
          </a:p>
        </p:txBody>
      </p:sp>
      <p:sp>
        <p:nvSpPr>
          <p:cNvPr id="3" name="Text Placeholder 2">
            <a:extLst>
              <a:ext uri="{FF2B5EF4-FFF2-40B4-BE49-F238E27FC236}">
                <a16:creationId xmlns:a16="http://schemas.microsoft.com/office/drawing/2014/main" id="{05706D6F-7F2E-01BC-A234-FB1B42A38007}"/>
              </a:ext>
            </a:extLst>
          </p:cNvPr>
          <p:cNvSpPr>
            <a:spLocks noGrp="1"/>
          </p:cNvSpPr>
          <p:nvPr>
            <p:ph type="body" sz="quarter" idx="16"/>
          </p:nvPr>
        </p:nvSpPr>
        <p:spPr/>
        <p:txBody>
          <a:bodyPr/>
          <a:lstStyle/>
          <a:p>
            <a:endParaRPr lang="en-AU" dirty="0"/>
          </a:p>
        </p:txBody>
      </p:sp>
      <p:sp>
        <p:nvSpPr>
          <p:cNvPr id="4" name="Text Placeholder 3">
            <a:extLst>
              <a:ext uri="{FF2B5EF4-FFF2-40B4-BE49-F238E27FC236}">
                <a16:creationId xmlns:a16="http://schemas.microsoft.com/office/drawing/2014/main" id="{DD51D339-57AC-2FAC-4D93-45A5D72B05FD}"/>
              </a:ext>
            </a:extLst>
          </p:cNvPr>
          <p:cNvSpPr>
            <a:spLocks noGrp="1"/>
          </p:cNvSpPr>
          <p:nvPr>
            <p:ph type="body" sz="quarter" idx="21"/>
          </p:nvPr>
        </p:nvSpPr>
        <p:spPr>
          <a:xfrm>
            <a:off x="381000" y="1167583"/>
            <a:ext cx="11430000" cy="498962"/>
          </a:xfrm>
        </p:spPr>
        <p:txBody>
          <a:bodyPr/>
          <a:lstStyle/>
          <a:p>
            <a:r>
              <a:rPr lang="en-US" dirty="0"/>
              <a:t>The Australian bond market is dominated by bonds issued by government and government-related entities. Investors might be missing out on appealing opportunities within the corporate financial sector and accessing broader securities.</a:t>
            </a:r>
            <a:endParaRPr lang="en-AU" dirty="0"/>
          </a:p>
        </p:txBody>
      </p:sp>
      <p:sp>
        <p:nvSpPr>
          <p:cNvPr id="5" name="Text Placeholder 4">
            <a:extLst>
              <a:ext uri="{FF2B5EF4-FFF2-40B4-BE49-F238E27FC236}">
                <a16:creationId xmlns:a16="http://schemas.microsoft.com/office/drawing/2014/main" id="{EA000E68-BC45-9F58-F14B-0FAAED05964B}"/>
              </a:ext>
            </a:extLst>
          </p:cNvPr>
          <p:cNvSpPr>
            <a:spLocks noGrp="1"/>
          </p:cNvSpPr>
          <p:nvPr>
            <p:ph type="body" sz="quarter" idx="23"/>
          </p:nvPr>
        </p:nvSpPr>
        <p:spPr/>
        <p:txBody>
          <a:bodyPr/>
          <a:lstStyle/>
          <a:p>
            <a:r>
              <a:rPr lang="en-US" dirty="0"/>
              <a:t>Source: Bloomberg as of 30/06/2024</a:t>
            </a:r>
          </a:p>
        </p:txBody>
      </p:sp>
      <p:sp>
        <p:nvSpPr>
          <p:cNvPr id="9" name="Text Placeholder 5">
            <a:extLst>
              <a:ext uri="{FF2B5EF4-FFF2-40B4-BE49-F238E27FC236}">
                <a16:creationId xmlns:a16="http://schemas.microsoft.com/office/drawing/2014/main" id="{5E8AA95D-EC90-1D77-256E-57FB699E4118}"/>
              </a:ext>
            </a:extLst>
          </p:cNvPr>
          <p:cNvSpPr txBox="1">
            <a:spLocks/>
          </p:cNvSpPr>
          <p:nvPr/>
        </p:nvSpPr>
        <p:spPr>
          <a:xfrm>
            <a:off x="381000" y="1828800"/>
            <a:ext cx="5419436" cy="408950"/>
          </a:xfrm>
          <a:prstGeom prst="rect">
            <a:avLst/>
          </a:prstGeom>
          <a:solidFill>
            <a:schemeClr val="accent2"/>
          </a:solidFill>
        </p:spPr>
        <p:txBody>
          <a:bodyPr lIns="91440" tIns="45720" bIns="45720" anchor="ctr"/>
          <a:lstStyle>
            <a:lvl1pPr marL="0" indent="0" algn="l" defTabSz="457178" rtl="0" eaLnBrk="1" latinLnBrk="0" hangingPunct="1">
              <a:spcBef>
                <a:spcPts val="0"/>
              </a:spcBef>
              <a:spcAft>
                <a:spcPts val="600"/>
              </a:spcAft>
              <a:buFont typeface="Arial"/>
              <a:buNone/>
              <a:defRPr sz="1400" b="1" kern="1200" spc="40" baseline="0">
                <a:solidFill>
                  <a:schemeClr val="bg1"/>
                </a:solidFill>
                <a:latin typeface="+mn-lt"/>
                <a:ea typeface="+mn-ea"/>
                <a:cs typeface="+mn-cs"/>
              </a:defRPr>
            </a:lvl1pPr>
            <a:lvl2pPr marL="742913" indent="-285737" algn="l" defTabSz="457178" rtl="0" eaLnBrk="1" latinLnBrk="0" hangingPunct="1">
              <a:spcBef>
                <a:spcPct val="20000"/>
              </a:spcBef>
              <a:spcAft>
                <a:spcPts val="600"/>
              </a:spcAft>
              <a:buClr>
                <a:schemeClr val="accent1"/>
              </a:buClr>
              <a:buFont typeface="Courier New" panose="02070309020205020404" pitchFamily="49" charset="0"/>
              <a:buChar char="o"/>
              <a:defRPr sz="1600" kern="1200" spc="40" baseline="0">
                <a:solidFill>
                  <a:schemeClr val="accent4"/>
                </a:solidFill>
                <a:latin typeface="+mn-lt"/>
                <a:ea typeface="+mn-ea"/>
                <a:cs typeface="+mn-cs"/>
              </a:defRPr>
            </a:lvl2pPr>
            <a:lvl3pPr marL="1142942" indent="-228589" algn="l" defTabSz="457178" rtl="0" eaLnBrk="1" latinLnBrk="0" hangingPunct="1">
              <a:spcBef>
                <a:spcPts val="0"/>
              </a:spcBef>
              <a:spcAft>
                <a:spcPts val="600"/>
              </a:spcAft>
              <a:buClr>
                <a:schemeClr val="accent1"/>
              </a:buClr>
              <a:buFont typeface="Arial"/>
              <a:buChar char="•"/>
              <a:defRPr sz="1400" kern="1200" spc="40" baseline="0">
                <a:solidFill>
                  <a:schemeClr val="accent4"/>
                </a:solidFill>
                <a:latin typeface="+mn-lt"/>
                <a:ea typeface="+mn-ea"/>
                <a:cs typeface="+mn-cs"/>
              </a:defRPr>
            </a:lvl3pPr>
            <a:lvl4pPr marL="1600120" indent="-228589" algn="l" defTabSz="457178" rtl="0" eaLnBrk="1" latinLnBrk="0" hangingPunct="1">
              <a:spcBef>
                <a:spcPts val="0"/>
              </a:spcBef>
              <a:spcAft>
                <a:spcPts val="600"/>
              </a:spcAft>
              <a:buClr>
                <a:schemeClr val="accent1"/>
              </a:buClr>
              <a:buFont typeface="Arial"/>
              <a:buChar char="–"/>
              <a:defRPr sz="1400" kern="1200" spc="40" baseline="0">
                <a:solidFill>
                  <a:schemeClr val="accent4"/>
                </a:solidFill>
                <a:latin typeface="+mn-lt"/>
                <a:ea typeface="+mn-ea"/>
                <a:cs typeface="+mn-cs"/>
              </a:defRPr>
            </a:lvl4pPr>
            <a:lvl5pPr marL="2057298" indent="-228589" algn="l" defTabSz="457178" rtl="0" eaLnBrk="1" latinLnBrk="0" hangingPunct="1">
              <a:spcBef>
                <a:spcPts val="0"/>
              </a:spcBef>
              <a:spcAft>
                <a:spcPts val="600"/>
              </a:spcAft>
              <a:buClr>
                <a:schemeClr val="accent1"/>
              </a:buClr>
              <a:buFont typeface="Arial"/>
              <a:buChar char="»"/>
              <a:defRPr sz="1200" kern="1200" spc="40" baseline="0">
                <a:solidFill>
                  <a:schemeClr val="accent4"/>
                </a:solidFill>
                <a:latin typeface="+mn-lt"/>
                <a:ea typeface="+mn-ea"/>
                <a:cs typeface="+mn-cs"/>
              </a:defRPr>
            </a:lvl5pPr>
            <a:lvl6pPr marL="2514474" indent="-228589" algn="l" defTabSz="457178" rtl="0" eaLnBrk="1" latinLnBrk="0" hangingPunct="1">
              <a:spcBef>
                <a:spcPts val="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Financial Credit Only Comprises &lt;20% of the Total Australian Bond Market</a:t>
            </a:r>
          </a:p>
        </p:txBody>
      </p:sp>
      <p:sp>
        <p:nvSpPr>
          <p:cNvPr id="10" name="Text Placeholder 8">
            <a:extLst>
              <a:ext uri="{FF2B5EF4-FFF2-40B4-BE49-F238E27FC236}">
                <a16:creationId xmlns:a16="http://schemas.microsoft.com/office/drawing/2014/main" id="{3D03D97C-D931-690C-CCBF-C60ABE465D9E}"/>
              </a:ext>
            </a:extLst>
          </p:cNvPr>
          <p:cNvSpPr txBox="1">
            <a:spLocks/>
          </p:cNvSpPr>
          <p:nvPr/>
        </p:nvSpPr>
        <p:spPr>
          <a:xfrm>
            <a:off x="2164772" y="3026500"/>
            <a:ext cx="5600700" cy="408950"/>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2" name="Text Placeholder 5">
            <a:extLst>
              <a:ext uri="{FF2B5EF4-FFF2-40B4-BE49-F238E27FC236}">
                <a16:creationId xmlns:a16="http://schemas.microsoft.com/office/drawing/2014/main" id="{10853E49-B5FF-9DDC-0087-D79A0A38F912}"/>
              </a:ext>
            </a:extLst>
          </p:cNvPr>
          <p:cNvSpPr txBox="1">
            <a:spLocks/>
          </p:cNvSpPr>
          <p:nvPr/>
        </p:nvSpPr>
        <p:spPr>
          <a:xfrm>
            <a:off x="6096000" y="1826014"/>
            <a:ext cx="5715000" cy="408950"/>
          </a:xfrm>
          <a:prstGeom prst="rect">
            <a:avLst/>
          </a:prstGeom>
          <a:solidFill>
            <a:schemeClr val="accent2"/>
          </a:solidFill>
        </p:spPr>
        <p:txBody>
          <a:bodyPr lIns="91440" tIns="45720" bIns="45720" anchor="ctr"/>
          <a:lstStyle>
            <a:lvl1pPr marL="0" indent="0" algn="l" defTabSz="457178" rtl="0" eaLnBrk="1" latinLnBrk="0" hangingPunct="1">
              <a:spcBef>
                <a:spcPts val="0"/>
              </a:spcBef>
              <a:spcAft>
                <a:spcPts val="600"/>
              </a:spcAft>
              <a:buFont typeface="Arial"/>
              <a:buNone/>
              <a:defRPr sz="1400" b="1" kern="1200" spc="40" baseline="0">
                <a:solidFill>
                  <a:schemeClr val="bg1"/>
                </a:solidFill>
                <a:latin typeface="+mn-lt"/>
                <a:ea typeface="+mn-ea"/>
                <a:cs typeface="+mn-cs"/>
              </a:defRPr>
            </a:lvl1pPr>
            <a:lvl2pPr marL="742913" indent="-285737" algn="l" defTabSz="457178" rtl="0" eaLnBrk="1" latinLnBrk="0" hangingPunct="1">
              <a:spcBef>
                <a:spcPct val="20000"/>
              </a:spcBef>
              <a:spcAft>
                <a:spcPts val="600"/>
              </a:spcAft>
              <a:buClr>
                <a:schemeClr val="accent1"/>
              </a:buClr>
              <a:buFont typeface="Courier New" panose="02070309020205020404" pitchFamily="49" charset="0"/>
              <a:buChar char="o"/>
              <a:defRPr sz="1600" kern="1200" spc="40" baseline="0">
                <a:solidFill>
                  <a:schemeClr val="accent4"/>
                </a:solidFill>
                <a:latin typeface="+mn-lt"/>
                <a:ea typeface="+mn-ea"/>
                <a:cs typeface="+mn-cs"/>
              </a:defRPr>
            </a:lvl2pPr>
            <a:lvl3pPr marL="1142942" indent="-228589" algn="l" defTabSz="457178" rtl="0" eaLnBrk="1" latinLnBrk="0" hangingPunct="1">
              <a:spcBef>
                <a:spcPts val="0"/>
              </a:spcBef>
              <a:spcAft>
                <a:spcPts val="600"/>
              </a:spcAft>
              <a:buClr>
                <a:schemeClr val="accent1"/>
              </a:buClr>
              <a:buFont typeface="Arial"/>
              <a:buChar char="•"/>
              <a:defRPr sz="1400" kern="1200" spc="40" baseline="0">
                <a:solidFill>
                  <a:schemeClr val="accent4"/>
                </a:solidFill>
                <a:latin typeface="+mn-lt"/>
                <a:ea typeface="+mn-ea"/>
                <a:cs typeface="+mn-cs"/>
              </a:defRPr>
            </a:lvl3pPr>
            <a:lvl4pPr marL="1600120" indent="-228589" algn="l" defTabSz="457178" rtl="0" eaLnBrk="1" latinLnBrk="0" hangingPunct="1">
              <a:spcBef>
                <a:spcPts val="0"/>
              </a:spcBef>
              <a:spcAft>
                <a:spcPts val="600"/>
              </a:spcAft>
              <a:buClr>
                <a:schemeClr val="accent1"/>
              </a:buClr>
              <a:buFont typeface="Arial"/>
              <a:buChar char="–"/>
              <a:defRPr sz="1400" kern="1200" spc="40" baseline="0">
                <a:solidFill>
                  <a:schemeClr val="accent4"/>
                </a:solidFill>
                <a:latin typeface="+mn-lt"/>
                <a:ea typeface="+mn-ea"/>
                <a:cs typeface="+mn-cs"/>
              </a:defRPr>
            </a:lvl4pPr>
            <a:lvl5pPr marL="2057298" indent="-228589" algn="l" defTabSz="457178" rtl="0" eaLnBrk="1" latinLnBrk="0" hangingPunct="1">
              <a:spcBef>
                <a:spcPts val="0"/>
              </a:spcBef>
              <a:spcAft>
                <a:spcPts val="600"/>
              </a:spcAft>
              <a:buClr>
                <a:schemeClr val="accent1"/>
              </a:buClr>
              <a:buFont typeface="Arial"/>
              <a:buChar char="»"/>
              <a:defRPr sz="1200" kern="1200" spc="40" baseline="0">
                <a:solidFill>
                  <a:schemeClr val="accent4"/>
                </a:solidFill>
                <a:latin typeface="+mn-lt"/>
                <a:ea typeface="+mn-ea"/>
                <a:cs typeface="+mn-cs"/>
              </a:defRPr>
            </a:lvl5pPr>
            <a:lvl6pPr marL="2514474" indent="-228589" algn="l" defTabSz="457178" rtl="0" eaLnBrk="1" latinLnBrk="0" hangingPunct="1">
              <a:spcBef>
                <a:spcPts val="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Wide Variety of Securities in the Capital Structure with Higher Priority Than Shares in Liquidation Events</a:t>
            </a:r>
          </a:p>
        </p:txBody>
      </p:sp>
      <p:graphicFrame>
        <p:nvGraphicFramePr>
          <p:cNvPr id="23" name="Chart 22">
            <a:extLst>
              <a:ext uri="{FF2B5EF4-FFF2-40B4-BE49-F238E27FC236}">
                <a16:creationId xmlns:a16="http://schemas.microsoft.com/office/drawing/2014/main" id="{4B6C86E3-8708-E230-2260-AB05FA22B822}"/>
              </a:ext>
            </a:extLst>
          </p:cNvPr>
          <p:cNvGraphicFramePr>
            <a:graphicFrameLocks/>
          </p:cNvGraphicFramePr>
          <p:nvPr/>
        </p:nvGraphicFramePr>
        <p:xfrm>
          <a:off x="381000" y="2234964"/>
          <a:ext cx="5400893" cy="3334444"/>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a:extLst>
              <a:ext uri="{FF2B5EF4-FFF2-40B4-BE49-F238E27FC236}">
                <a16:creationId xmlns:a16="http://schemas.microsoft.com/office/drawing/2014/main" id="{01A11126-1933-F53B-2612-B3921D96E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243977"/>
            <a:ext cx="6823710" cy="377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0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8B5B9D-8A7F-7A73-47C2-581E51A29F19}"/>
              </a:ext>
            </a:extLst>
          </p:cNvPr>
          <p:cNvSpPr/>
          <p:nvPr/>
        </p:nvSpPr>
        <p:spPr>
          <a:xfrm>
            <a:off x="7487316" y="957739"/>
            <a:ext cx="4334874" cy="5138261"/>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3" name="Text Placeholder 22">
            <a:extLst>
              <a:ext uri="{FF2B5EF4-FFF2-40B4-BE49-F238E27FC236}">
                <a16:creationId xmlns:a16="http://schemas.microsoft.com/office/drawing/2014/main" id="{D08CC173-6925-1212-B601-9B6BF65C667B}"/>
              </a:ext>
            </a:extLst>
          </p:cNvPr>
          <p:cNvSpPr>
            <a:spLocks noGrp="1"/>
          </p:cNvSpPr>
          <p:nvPr>
            <p:ph type="body" sz="quarter" idx="17"/>
          </p:nvPr>
        </p:nvSpPr>
        <p:spPr/>
        <p:txBody>
          <a:bodyPr/>
          <a:lstStyle/>
          <a:p>
            <a:r>
              <a:rPr lang="en-AU" dirty="0"/>
              <a:t>BANK | Fund Information</a:t>
            </a:r>
          </a:p>
        </p:txBody>
      </p:sp>
      <p:sp>
        <p:nvSpPr>
          <p:cNvPr id="22" name="Text Placeholder 21">
            <a:extLst>
              <a:ext uri="{FF2B5EF4-FFF2-40B4-BE49-F238E27FC236}">
                <a16:creationId xmlns:a16="http://schemas.microsoft.com/office/drawing/2014/main" id="{149B1138-169D-0DA5-C473-634E6FBA5A97}"/>
              </a:ext>
            </a:extLst>
          </p:cNvPr>
          <p:cNvSpPr>
            <a:spLocks noGrp="1"/>
          </p:cNvSpPr>
          <p:nvPr>
            <p:ph type="body" sz="quarter" idx="16"/>
          </p:nvPr>
        </p:nvSpPr>
        <p:spPr/>
        <p:txBody>
          <a:bodyPr/>
          <a:lstStyle/>
          <a:p>
            <a:r>
              <a:rPr lang="en-US" sz="700" dirty="0"/>
              <a:t>Fixed Income Masterclass: Bonds are Back</a:t>
            </a:r>
          </a:p>
        </p:txBody>
      </p:sp>
      <p:graphicFrame>
        <p:nvGraphicFramePr>
          <p:cNvPr id="29" name="Content Placeholder 28">
            <a:extLst>
              <a:ext uri="{FF2B5EF4-FFF2-40B4-BE49-F238E27FC236}">
                <a16:creationId xmlns:a16="http://schemas.microsoft.com/office/drawing/2014/main" id="{17A69D7F-2B89-8852-06C5-04A581923D87}"/>
              </a:ext>
            </a:extLst>
          </p:cNvPr>
          <p:cNvGraphicFramePr>
            <a:graphicFrameLocks noGrp="1"/>
          </p:cNvGraphicFramePr>
          <p:nvPr>
            <p:ph sz="quarter" idx="26"/>
          </p:nvPr>
        </p:nvGraphicFramePr>
        <p:xfrm>
          <a:off x="381000" y="1334323"/>
          <a:ext cx="5715000" cy="2972508"/>
        </p:xfrm>
        <a:graphic>
          <a:graphicData uri="http://schemas.openxmlformats.org/drawingml/2006/table">
            <a:tbl>
              <a:tblPr firstRow="1" firstCol="1" bandRow="1">
                <a:tableStyleId>{72833802-FEF1-4C79-8D5D-14CF1EAF98D9}</a:tableStyleId>
              </a:tblPr>
              <a:tblGrid>
                <a:gridCol w="2028505">
                  <a:extLst>
                    <a:ext uri="{9D8B030D-6E8A-4147-A177-3AD203B41FA5}">
                      <a16:colId xmlns:a16="http://schemas.microsoft.com/office/drawing/2014/main" val="1010036528"/>
                    </a:ext>
                  </a:extLst>
                </a:gridCol>
                <a:gridCol w="3686495">
                  <a:extLst>
                    <a:ext uri="{9D8B030D-6E8A-4147-A177-3AD203B41FA5}">
                      <a16:colId xmlns:a16="http://schemas.microsoft.com/office/drawing/2014/main" val="3808598006"/>
                    </a:ext>
                  </a:extLst>
                </a:gridCol>
              </a:tblGrid>
              <a:tr h="361410">
                <a:tc gridSpan="2">
                  <a:txBody>
                    <a:bodyPr/>
                    <a:lstStyle/>
                    <a:p>
                      <a:r>
                        <a:rPr lang="en-US" sz="1400" dirty="0">
                          <a:solidFill>
                            <a:schemeClr val="bg1"/>
                          </a:solidFill>
                          <a:latin typeface="+mj-lt"/>
                        </a:rPr>
                        <a:t>Global X Australian Bank Credit ETF</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hMerge="1">
                  <a:txBody>
                    <a:bodyPr/>
                    <a:lstStyle/>
                    <a:p>
                      <a:r>
                        <a:rPr lang="en-US" sz="1100" dirty="0">
                          <a:solidFill>
                            <a:schemeClr val="bg1"/>
                          </a:solidFill>
                        </a:rPr>
                        <a:t>ETFS FANG+ ETF</a:t>
                      </a:r>
                      <a:endParaRPr lang="en-GB" sz="1100" dirty="0">
                        <a:solidFill>
                          <a:schemeClr val="bg1"/>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17843824"/>
                  </a:ext>
                </a:extLst>
              </a:tr>
              <a:tr h="361410">
                <a:tc>
                  <a:txBody>
                    <a:bodyPr/>
                    <a:lstStyle/>
                    <a:p>
                      <a:r>
                        <a:rPr lang="en-AU" sz="1400" b="1" dirty="0">
                          <a:solidFill>
                            <a:schemeClr val="accent4"/>
                          </a:solidFill>
                          <a:latin typeface="+mj-lt"/>
                        </a:rPr>
                        <a:t>ASX Code</a:t>
                      </a:r>
                    </a:p>
                  </a:txBody>
                  <a:tcPr>
                    <a:lnL w="6350" cap="flat" cmpd="sng" algn="ctr">
                      <a:noFill/>
                      <a:prstDash val="solid"/>
                      <a:miter lim="800000"/>
                    </a:lnL>
                    <a:lnR>
                      <a:noFill/>
                    </a:lnR>
                    <a:lnT w="6350" cap="flat" cmpd="sng" algn="ctr">
                      <a:noFill/>
                      <a:prstDash val="solid"/>
                      <a:miter lim="800000"/>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0" dirty="0">
                          <a:solidFill>
                            <a:schemeClr val="accent4"/>
                          </a:solidFill>
                          <a:latin typeface="+mj-lt"/>
                        </a:rPr>
                        <a:t>BANK</a:t>
                      </a:r>
                    </a:p>
                  </a:txBody>
                  <a:tcPr>
                    <a:lnL>
                      <a:noFill/>
                    </a:lnL>
                    <a:lnR w="6350" cap="flat" cmpd="sng" algn="ctr">
                      <a:noFill/>
                      <a:prstDash val="solid"/>
                      <a:miter lim="800000"/>
                    </a:lnR>
                    <a:lnT w="6350" cap="flat" cmpd="sng" algn="ctr">
                      <a:noFill/>
                      <a:prstDash val="solid"/>
                      <a:miter lim="800000"/>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818896"/>
                  </a:ext>
                </a:extLst>
              </a:tr>
              <a:tr h="374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b="1" dirty="0">
                          <a:solidFill>
                            <a:schemeClr val="accent4"/>
                          </a:solidFill>
                          <a:latin typeface="+mj-lt"/>
                        </a:rPr>
                        <a:t>MER</a:t>
                      </a:r>
                      <a:endParaRPr lang="en-GB" sz="1400" b="1" dirty="0">
                        <a:solidFill>
                          <a:schemeClr val="accent4"/>
                        </a:solidFill>
                        <a:latin typeface="+mj-lt"/>
                        <a:ea typeface="Roboto" panose="02000000000000000000" pitchFamily="2" charset="0"/>
                      </a:endParaRPr>
                    </a:p>
                  </a:txBody>
                  <a:tcPr>
                    <a:lnL w="6350" cap="flat" cmpd="sng" algn="ctr">
                      <a:noFill/>
                      <a:prstDash val="solid"/>
                      <a:miter lim="800000"/>
                    </a:lnL>
                    <a:lnR>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accent4"/>
                          </a:solidFill>
                          <a:latin typeface="+mj-lt"/>
                          <a:ea typeface="Roboto" panose="02000000000000000000" pitchFamily="2" charset="0"/>
                        </a:rPr>
                        <a:t>0.25%</a:t>
                      </a:r>
                    </a:p>
                  </a:txBody>
                  <a:tcPr>
                    <a:lnL>
                      <a:noFill/>
                    </a:lnL>
                    <a:lnR w="6350" cap="flat" cmpd="sng" algn="ctr">
                      <a:noFill/>
                      <a:prstDash val="solid"/>
                      <a:miter lim="800000"/>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7861371"/>
                  </a:ext>
                </a:extLst>
              </a:tr>
              <a:tr h="374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latin typeface="+mj-lt"/>
                          <a:ea typeface="Roboto" panose="02000000000000000000" pitchFamily="2" charset="0"/>
                        </a:rPr>
                        <a:t># of Holdings</a:t>
                      </a:r>
                    </a:p>
                  </a:txBody>
                  <a:tcPr>
                    <a:lnL w="6350" cap="flat" cmpd="sng" algn="ctr">
                      <a:noFill/>
                      <a:prstDash val="solid"/>
                      <a:miter lim="800000"/>
                    </a:lnL>
                    <a:lnR>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accent4"/>
                          </a:solidFill>
                          <a:latin typeface="+mj-lt"/>
                          <a:ea typeface="Roboto" panose="02000000000000000000" pitchFamily="2" charset="0"/>
                        </a:rPr>
                        <a:t>134</a:t>
                      </a:r>
                    </a:p>
                  </a:txBody>
                  <a:tcPr>
                    <a:lnL>
                      <a:noFill/>
                    </a:lnL>
                    <a:lnR w="6350" cap="flat" cmpd="sng" algn="ctr">
                      <a:noFill/>
                      <a:prstDash val="solid"/>
                      <a:miter lim="800000"/>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664259"/>
                  </a:ext>
                </a:extLst>
              </a:tr>
              <a:tr h="374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latin typeface="+mj-lt"/>
                          <a:ea typeface="Roboto" panose="02000000000000000000" pitchFamily="2" charset="0"/>
                        </a:rPr>
                        <a:t>Distribution Freq.</a:t>
                      </a:r>
                    </a:p>
                  </a:txBody>
                  <a:tcPr>
                    <a:lnL w="6350" cap="flat" cmpd="sng" algn="ctr">
                      <a:noFill/>
                      <a:prstDash val="solid"/>
                      <a:miter lim="800000"/>
                    </a:lnL>
                    <a:lnR>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accent4"/>
                          </a:solidFill>
                          <a:latin typeface="+mj-lt"/>
                          <a:ea typeface="Roboto" panose="02000000000000000000" pitchFamily="2" charset="0"/>
                        </a:rPr>
                        <a:t>Monthly</a:t>
                      </a:r>
                    </a:p>
                  </a:txBody>
                  <a:tcPr>
                    <a:lnL>
                      <a:noFill/>
                    </a:lnL>
                    <a:lnR w="6350" cap="flat" cmpd="sng" algn="ctr">
                      <a:noFill/>
                      <a:prstDash val="solid"/>
                      <a:miter lim="800000"/>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129970"/>
                  </a:ext>
                </a:extLst>
              </a:tr>
              <a:tr h="374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latin typeface="+mj-lt"/>
                          <a:ea typeface="Roboto" panose="02000000000000000000" pitchFamily="2" charset="0"/>
                        </a:rPr>
                        <a:t>Rebalance Freq.</a:t>
                      </a:r>
                    </a:p>
                  </a:txBody>
                  <a:tcPr>
                    <a:lnL w="6350" cap="flat" cmpd="sng" algn="ctr">
                      <a:noFill/>
                      <a:prstDash val="solid"/>
                      <a:miter lim="800000"/>
                    </a:lnL>
                    <a:lnR>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accent4"/>
                          </a:solidFill>
                          <a:latin typeface="+mj-lt"/>
                          <a:ea typeface="Roboto" panose="02000000000000000000" pitchFamily="2" charset="0"/>
                        </a:rPr>
                        <a:t>Monthly</a:t>
                      </a:r>
                    </a:p>
                  </a:txBody>
                  <a:tcPr>
                    <a:lnL>
                      <a:noFill/>
                    </a:lnL>
                    <a:lnR w="6350" cap="flat" cmpd="sng" algn="ctr">
                      <a:noFill/>
                      <a:prstDash val="solid"/>
                      <a:miter lim="800000"/>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2323698"/>
                  </a:ext>
                </a:extLst>
              </a:tr>
              <a:tr h="374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latin typeface="+mj-lt"/>
                          <a:ea typeface="Roboto" panose="02000000000000000000" pitchFamily="2" charset="0"/>
                        </a:rPr>
                        <a:t>Benchmark Index</a:t>
                      </a:r>
                    </a:p>
                  </a:txBody>
                  <a:tcPr>
                    <a:lnL w="6350" cap="flat" cmpd="sng" algn="ctr">
                      <a:noFill/>
                      <a:prstDash val="solid"/>
                      <a:miter lim="800000"/>
                    </a:lnL>
                    <a:lnR>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accent4"/>
                          </a:solidFill>
                          <a:latin typeface="+mj-lt"/>
                          <a:ea typeface="Roboto" panose="02000000000000000000" pitchFamily="2" charset="0"/>
                        </a:rPr>
                        <a:t>Solactive Australian Bank Credit Index </a:t>
                      </a:r>
                    </a:p>
                  </a:txBody>
                  <a:tcPr>
                    <a:lnL>
                      <a:noFill/>
                    </a:lnL>
                    <a:lnR w="6350" cap="flat" cmpd="sng" algn="ctr">
                      <a:noFill/>
                      <a:prstDash val="solid"/>
                      <a:miter lim="800000"/>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658452"/>
                  </a:ext>
                </a:extLst>
              </a:tr>
              <a:tr h="3749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latin typeface="+mj-lt"/>
                          <a:ea typeface="Roboto" panose="02000000000000000000" pitchFamily="2" charset="0"/>
                        </a:rPr>
                        <a:t>Running Yield</a:t>
                      </a:r>
                    </a:p>
                  </a:txBody>
                  <a:tcPr>
                    <a:lnL w="6350" cap="flat" cmpd="sng" algn="ctr">
                      <a:noFill/>
                      <a:prstDash val="solid"/>
                      <a:miter lim="800000"/>
                    </a:lnL>
                    <a:lnR>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accent4"/>
                          </a:solidFill>
                          <a:latin typeface="+mj-lt"/>
                          <a:ea typeface="Roboto" panose="02000000000000000000" pitchFamily="2" charset="0"/>
                        </a:rPr>
                        <a:t>6%</a:t>
                      </a:r>
                    </a:p>
                  </a:txBody>
                  <a:tcPr>
                    <a:lnL>
                      <a:noFill/>
                    </a:lnL>
                    <a:lnR w="6350" cap="flat" cmpd="sng" algn="ctr">
                      <a:noFill/>
                      <a:prstDash val="solid"/>
                      <a:miter lim="800000"/>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684959"/>
                  </a:ext>
                </a:extLst>
              </a:tr>
            </a:tbl>
          </a:graphicData>
        </a:graphic>
      </p:graphicFrame>
      <p:sp>
        <p:nvSpPr>
          <p:cNvPr id="3" name="Text Placeholder 18">
            <a:extLst>
              <a:ext uri="{FF2B5EF4-FFF2-40B4-BE49-F238E27FC236}">
                <a16:creationId xmlns:a16="http://schemas.microsoft.com/office/drawing/2014/main" id="{50A57161-283A-EF12-A1BE-ECA8CCB183CD}"/>
              </a:ext>
            </a:extLst>
          </p:cNvPr>
          <p:cNvSpPr txBox="1">
            <a:spLocks/>
          </p:cNvSpPr>
          <p:nvPr/>
        </p:nvSpPr>
        <p:spPr>
          <a:xfrm>
            <a:off x="381000" y="5890846"/>
            <a:ext cx="7010400" cy="322516"/>
          </a:xfrm>
          <a:prstGeom prst="rect">
            <a:avLst/>
          </a:prstGeom>
        </p:spPr>
        <p:txBody>
          <a:bodyPr lIns="0" tIns="0" rIns="0" bIns="0" anchor="b"/>
          <a:lstStyle>
            <a:lvl1pPr marL="0" indent="0" algn="l" defTabSz="457178" rtl="0" eaLnBrk="1" latinLnBrk="0" hangingPunct="1">
              <a:spcBef>
                <a:spcPct val="20000"/>
              </a:spcBef>
              <a:buFont typeface="Arial"/>
              <a:buNone/>
              <a:defRPr sz="900" kern="1200">
                <a:solidFill>
                  <a:schemeClr val="accent5"/>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Source: Solactive, Bloomberg as of 31 July 2024.</a:t>
            </a:r>
          </a:p>
          <a:p>
            <a:r>
              <a:rPr lang="en-US" dirty="0"/>
              <a:t>¹</a:t>
            </a:r>
            <a:r>
              <a:rPr kumimoji="0" lang="en-US" b="0" i="0" u="none" strike="noStrike" kern="1200" cap="none" spc="0" normalizeH="0" baseline="0" noProof="0" dirty="0">
                <a:ln>
                  <a:noFill/>
                </a:ln>
                <a:solidFill>
                  <a:srgbClr val="606060"/>
                </a:solidFill>
                <a:effectLst/>
                <a:uLnTx/>
                <a:uFillTx/>
                <a:latin typeface="Helvetica" pitchFamily="2" charset="0"/>
                <a:ea typeface="+mn-ea"/>
                <a:cs typeface="+mn-cs"/>
              </a:rPr>
              <a:t> </a:t>
            </a:r>
            <a:r>
              <a:rPr lang="en-US" dirty="0"/>
              <a:t>BANK may have some concentration risk as it only holds credit securities issued by Australian banks but is well diversified across the capital structure.</a:t>
            </a:r>
          </a:p>
        </p:txBody>
      </p:sp>
      <p:sp>
        <p:nvSpPr>
          <p:cNvPr id="2" name="Content Placeholder 3">
            <a:extLst>
              <a:ext uri="{FF2B5EF4-FFF2-40B4-BE49-F238E27FC236}">
                <a16:creationId xmlns:a16="http://schemas.microsoft.com/office/drawing/2014/main" id="{F4BA77C0-4CD5-6B93-76D7-0055D1B9BBC4}"/>
              </a:ext>
            </a:extLst>
          </p:cNvPr>
          <p:cNvSpPr txBox="1">
            <a:spLocks/>
          </p:cNvSpPr>
          <p:nvPr/>
        </p:nvSpPr>
        <p:spPr>
          <a:xfrm>
            <a:off x="7487316" y="615165"/>
            <a:ext cx="4334874" cy="409356"/>
          </a:xfrm>
          <a:prstGeom prst="rect">
            <a:avLst/>
          </a:prstGeom>
          <a:solidFill>
            <a:srgbClr val="002F37"/>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Key Features</a:t>
            </a:r>
          </a:p>
        </p:txBody>
      </p:sp>
      <p:sp>
        <p:nvSpPr>
          <p:cNvPr id="4" name="Text Placeholder 7">
            <a:extLst>
              <a:ext uri="{FF2B5EF4-FFF2-40B4-BE49-F238E27FC236}">
                <a16:creationId xmlns:a16="http://schemas.microsoft.com/office/drawing/2014/main" id="{694A1DC9-3874-B1E8-7FE7-DA065E353A08}"/>
              </a:ext>
            </a:extLst>
          </p:cNvPr>
          <p:cNvSpPr txBox="1">
            <a:spLocks/>
          </p:cNvSpPr>
          <p:nvPr/>
        </p:nvSpPr>
        <p:spPr>
          <a:xfrm>
            <a:off x="8955927" y="1238558"/>
            <a:ext cx="2707337" cy="14484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rPr>
              <a:t>Attractive Yield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606060"/>
                </a:solidFill>
                <a:effectLst/>
                <a:uLnTx/>
                <a:uFillTx/>
                <a:latin typeface="Helvetica" pitchFamily="2" charset="0"/>
                <a:ea typeface="+mn-ea"/>
                <a:cs typeface="+mn-cs"/>
              </a:rPr>
              <a:t>BANK intends to pay monthly income and its index has historically offered higher yields than term deposits, government bonds and corporate bonds.</a:t>
            </a:r>
          </a:p>
        </p:txBody>
      </p:sp>
      <p:sp>
        <p:nvSpPr>
          <p:cNvPr id="7" name="Text Placeholder 8">
            <a:extLst>
              <a:ext uri="{FF2B5EF4-FFF2-40B4-BE49-F238E27FC236}">
                <a16:creationId xmlns:a16="http://schemas.microsoft.com/office/drawing/2014/main" id="{E95AFBD7-97D0-6D89-8EA9-7734175E1C82}"/>
              </a:ext>
            </a:extLst>
          </p:cNvPr>
          <p:cNvSpPr txBox="1">
            <a:spLocks/>
          </p:cNvSpPr>
          <p:nvPr/>
        </p:nvSpPr>
        <p:spPr>
          <a:xfrm>
            <a:off x="8955927" y="2511554"/>
            <a:ext cx="2855072" cy="1392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dirty="0">
                <a:solidFill>
                  <a:srgbClr val="606060"/>
                </a:solidFill>
              </a:rPr>
              <a:t>Convenient and Cost-Effective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606060"/>
                </a:solidFill>
                <a:effectLst/>
                <a:uLnTx/>
                <a:uFillTx/>
                <a:latin typeface="Helvetica" pitchFamily="2" charset="0"/>
                <a:ea typeface="+mn-ea"/>
                <a:cs typeface="+mn-cs"/>
              </a:rPr>
              <a:t>A cost-effective package that holds three types of fixed income securities across the banking capital structure (senior bonds, subordinated bonds and hybrid securities) that can be used for income enhancement, capital preservation, and broader diversification.¹</a:t>
            </a:r>
          </a:p>
        </p:txBody>
      </p:sp>
      <p:sp>
        <p:nvSpPr>
          <p:cNvPr id="9" name="Text Placeholder 9">
            <a:extLst>
              <a:ext uri="{FF2B5EF4-FFF2-40B4-BE49-F238E27FC236}">
                <a16:creationId xmlns:a16="http://schemas.microsoft.com/office/drawing/2014/main" id="{FE0D966F-E5C9-F4A9-D23C-E1BA6B37B971}"/>
              </a:ext>
            </a:extLst>
          </p:cNvPr>
          <p:cNvSpPr txBox="1">
            <a:spLocks/>
          </p:cNvSpPr>
          <p:nvPr/>
        </p:nvSpPr>
        <p:spPr>
          <a:xfrm>
            <a:off x="8955927" y="4315561"/>
            <a:ext cx="2855071" cy="14014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06060"/>
                </a:solidFill>
                <a:effectLst/>
                <a:uLnTx/>
                <a:uFillTx/>
                <a:latin typeface="Helvetica" pitchFamily="2" charset="0"/>
                <a:ea typeface="+mn-ea"/>
                <a:cs typeface="+mn-cs"/>
              </a:rPr>
              <a:t>Trusted Source of Income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606060"/>
                </a:solidFill>
                <a:effectLst/>
                <a:uLnTx/>
                <a:uFillTx/>
                <a:latin typeface="Helvetica" pitchFamily="2" charset="0"/>
                <a:ea typeface="+mn-ea"/>
                <a:cs typeface="+mn-cs"/>
              </a:rPr>
              <a:t>Australian banks are known for being some of the most credible and robust financial institutions in the world. BANK is the only index-based ETF offering exposure to the broader capital stack of Australia's banks in one diversified solution. </a:t>
            </a:r>
          </a:p>
        </p:txBody>
      </p:sp>
      <p:pic>
        <p:nvPicPr>
          <p:cNvPr id="10" name="Picture 9" descr="A orange line art of a wallet&#10;&#10;Description automatically generated">
            <a:extLst>
              <a:ext uri="{FF2B5EF4-FFF2-40B4-BE49-F238E27FC236}">
                <a16:creationId xmlns:a16="http://schemas.microsoft.com/office/drawing/2014/main" id="{C64AE371-CA7F-D320-28C0-496777690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206" y="939601"/>
            <a:ext cx="2870394" cy="1722236"/>
          </a:xfrm>
          <a:prstGeom prst="rect">
            <a:avLst/>
          </a:prstGeom>
        </p:spPr>
      </p:pic>
      <p:pic>
        <p:nvPicPr>
          <p:cNvPr id="12" name="Picture 11" descr="A orange circles with a black background&#10;&#10;Description automatically generated">
            <a:extLst>
              <a:ext uri="{FF2B5EF4-FFF2-40B4-BE49-F238E27FC236}">
                <a16:creationId xmlns:a16="http://schemas.microsoft.com/office/drawing/2014/main" id="{A1005291-10FC-4DC8-D32F-4D61148B05B2}"/>
              </a:ext>
            </a:extLst>
          </p:cNvPr>
          <p:cNvPicPr>
            <a:picLocks noChangeAspect="1"/>
          </p:cNvPicPr>
          <p:nvPr/>
        </p:nvPicPr>
        <p:blipFill>
          <a:blip r:embed="rId4"/>
          <a:stretch>
            <a:fillRect/>
          </a:stretch>
        </p:blipFill>
        <p:spPr>
          <a:xfrm>
            <a:off x="7010758" y="2628646"/>
            <a:ext cx="2603078" cy="1561847"/>
          </a:xfrm>
          <a:prstGeom prst="rect">
            <a:avLst/>
          </a:prstGeom>
        </p:spPr>
      </p:pic>
      <p:pic>
        <p:nvPicPr>
          <p:cNvPr id="5" name="Picture 4">
            <a:extLst>
              <a:ext uri="{FF2B5EF4-FFF2-40B4-BE49-F238E27FC236}">
                <a16:creationId xmlns:a16="http://schemas.microsoft.com/office/drawing/2014/main" id="{F0ABE82E-5511-F4B8-09A2-6FDA04532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365" y="4177863"/>
            <a:ext cx="2986075" cy="1791644"/>
          </a:xfrm>
          <a:prstGeom prst="rect">
            <a:avLst/>
          </a:prstGeom>
        </p:spPr>
      </p:pic>
      <p:graphicFrame>
        <p:nvGraphicFramePr>
          <p:cNvPr id="6" name="Table 5">
            <a:extLst>
              <a:ext uri="{FF2B5EF4-FFF2-40B4-BE49-F238E27FC236}">
                <a16:creationId xmlns:a16="http://schemas.microsoft.com/office/drawing/2014/main" id="{71BEDB79-BA26-972C-5C39-55B9DED72C9B}"/>
              </a:ext>
            </a:extLst>
          </p:cNvPr>
          <p:cNvGraphicFramePr>
            <a:graphicFrameLocks noGrp="1"/>
          </p:cNvGraphicFramePr>
          <p:nvPr/>
        </p:nvGraphicFramePr>
        <p:xfrm>
          <a:off x="381000" y="4560870"/>
          <a:ext cx="3611492" cy="1075936"/>
        </p:xfrm>
        <a:graphic>
          <a:graphicData uri="http://schemas.openxmlformats.org/drawingml/2006/table">
            <a:tbl>
              <a:tblPr firstRow="1" bandRow="1">
                <a:tableStyleId>{21E4AEA4-8DFA-4A89-87EB-49C32662AFE0}</a:tableStyleId>
              </a:tblPr>
              <a:tblGrid>
                <a:gridCol w="1805746">
                  <a:extLst>
                    <a:ext uri="{9D8B030D-6E8A-4147-A177-3AD203B41FA5}">
                      <a16:colId xmlns:a16="http://schemas.microsoft.com/office/drawing/2014/main" val="1737927610"/>
                    </a:ext>
                  </a:extLst>
                </a:gridCol>
                <a:gridCol w="1805746">
                  <a:extLst>
                    <a:ext uri="{9D8B030D-6E8A-4147-A177-3AD203B41FA5}">
                      <a16:colId xmlns:a16="http://schemas.microsoft.com/office/drawing/2014/main" val="431180265"/>
                    </a:ext>
                  </a:extLst>
                </a:gridCol>
              </a:tblGrid>
              <a:tr h="268984">
                <a:tc>
                  <a:txBody>
                    <a:bodyPr/>
                    <a:lstStyle/>
                    <a:p>
                      <a:r>
                        <a:rPr lang="en-AU" sz="1100" dirty="0"/>
                        <a:t>Fixed Income Security</a:t>
                      </a:r>
                    </a:p>
                  </a:txBody>
                  <a:tcPr/>
                </a:tc>
                <a:tc>
                  <a:txBody>
                    <a:bodyPr/>
                    <a:lstStyle/>
                    <a:p>
                      <a:r>
                        <a:rPr lang="en-AU" sz="1100" dirty="0"/>
                        <a:t>Index Fixed Weighting</a:t>
                      </a:r>
                    </a:p>
                  </a:txBody>
                  <a:tcPr/>
                </a:tc>
                <a:extLst>
                  <a:ext uri="{0D108BD9-81ED-4DB2-BD59-A6C34878D82A}">
                    <a16:rowId xmlns:a16="http://schemas.microsoft.com/office/drawing/2014/main" val="2882007769"/>
                  </a:ext>
                </a:extLst>
              </a:tr>
              <a:tr h="268984">
                <a:tc>
                  <a:txBody>
                    <a:bodyPr/>
                    <a:lstStyle/>
                    <a:p>
                      <a:r>
                        <a:rPr lang="en-AU" sz="1100" dirty="0"/>
                        <a:t>Senior Bonds</a:t>
                      </a:r>
                    </a:p>
                  </a:txBody>
                  <a:tcPr/>
                </a:tc>
                <a:tc>
                  <a:txBody>
                    <a:bodyPr/>
                    <a:lstStyle/>
                    <a:p>
                      <a:r>
                        <a:rPr lang="en-AU" sz="1100" dirty="0"/>
                        <a:t>40%</a:t>
                      </a:r>
                    </a:p>
                  </a:txBody>
                  <a:tcPr/>
                </a:tc>
                <a:extLst>
                  <a:ext uri="{0D108BD9-81ED-4DB2-BD59-A6C34878D82A}">
                    <a16:rowId xmlns:a16="http://schemas.microsoft.com/office/drawing/2014/main" val="1157343609"/>
                  </a:ext>
                </a:extLst>
              </a:tr>
              <a:tr h="268984">
                <a:tc>
                  <a:txBody>
                    <a:bodyPr/>
                    <a:lstStyle/>
                    <a:p>
                      <a:r>
                        <a:rPr lang="en-AU" sz="1100" dirty="0"/>
                        <a:t>Subordinated Bonds</a:t>
                      </a:r>
                    </a:p>
                  </a:txBody>
                  <a:tcPr/>
                </a:tc>
                <a:tc>
                  <a:txBody>
                    <a:bodyPr/>
                    <a:lstStyle/>
                    <a:p>
                      <a:r>
                        <a:rPr lang="en-AU" sz="1100" dirty="0"/>
                        <a:t>30%</a:t>
                      </a:r>
                    </a:p>
                  </a:txBody>
                  <a:tcPr/>
                </a:tc>
                <a:extLst>
                  <a:ext uri="{0D108BD9-81ED-4DB2-BD59-A6C34878D82A}">
                    <a16:rowId xmlns:a16="http://schemas.microsoft.com/office/drawing/2014/main" val="650231437"/>
                  </a:ext>
                </a:extLst>
              </a:tr>
              <a:tr h="268984">
                <a:tc>
                  <a:txBody>
                    <a:bodyPr/>
                    <a:lstStyle/>
                    <a:p>
                      <a:r>
                        <a:rPr lang="en-AU" sz="1100" dirty="0"/>
                        <a:t>Hybrids</a:t>
                      </a:r>
                    </a:p>
                  </a:txBody>
                  <a:tcPr/>
                </a:tc>
                <a:tc>
                  <a:txBody>
                    <a:bodyPr/>
                    <a:lstStyle/>
                    <a:p>
                      <a:r>
                        <a:rPr lang="en-AU" sz="1100" dirty="0"/>
                        <a:t>30%</a:t>
                      </a:r>
                    </a:p>
                  </a:txBody>
                  <a:tcPr/>
                </a:tc>
                <a:extLst>
                  <a:ext uri="{0D108BD9-81ED-4DB2-BD59-A6C34878D82A}">
                    <a16:rowId xmlns:a16="http://schemas.microsoft.com/office/drawing/2014/main" val="2819306770"/>
                  </a:ext>
                </a:extLst>
              </a:tr>
            </a:tbl>
          </a:graphicData>
        </a:graphic>
      </p:graphicFrame>
    </p:spTree>
    <p:extLst>
      <p:ext uri="{BB962C8B-B14F-4D97-AF65-F5344CB8AC3E}">
        <p14:creationId xmlns:p14="http://schemas.microsoft.com/office/powerpoint/2010/main" val="3184007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BE21E-D277-7E55-EE9D-870BB5C394AB}"/>
              </a:ext>
            </a:extLst>
          </p:cNvPr>
          <p:cNvSpPr>
            <a:spLocks noGrp="1"/>
          </p:cNvSpPr>
          <p:nvPr>
            <p:ph type="body" sz="quarter" idx="12"/>
          </p:nvPr>
        </p:nvSpPr>
        <p:spPr/>
        <p:txBody>
          <a:bodyPr/>
          <a:lstStyle/>
          <a:p>
            <a:r>
              <a:rPr lang="en-AU" dirty="0"/>
              <a:t>Thank you.</a:t>
            </a:r>
          </a:p>
        </p:txBody>
      </p:sp>
    </p:spTree>
    <p:extLst>
      <p:ext uri="{BB962C8B-B14F-4D97-AF65-F5344CB8AC3E}">
        <p14:creationId xmlns:p14="http://schemas.microsoft.com/office/powerpoint/2010/main" val="293554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772C32F-AF0B-3AC3-109B-AE68C0DF234D}"/>
              </a:ext>
            </a:extLst>
          </p:cNvPr>
          <p:cNvSpPr>
            <a:spLocks noGrp="1"/>
          </p:cNvSpPr>
          <p:nvPr>
            <p:ph type="body" sz="quarter" idx="21"/>
          </p:nvPr>
        </p:nvSpPr>
        <p:spPr/>
        <p:txBody>
          <a:bodyPr/>
          <a:lstStyle/>
          <a:p>
            <a:endParaRPr lang="en-AU"/>
          </a:p>
        </p:txBody>
      </p:sp>
      <p:sp>
        <p:nvSpPr>
          <p:cNvPr id="23" name="Text Placeholder 22">
            <a:extLst>
              <a:ext uri="{FF2B5EF4-FFF2-40B4-BE49-F238E27FC236}">
                <a16:creationId xmlns:a16="http://schemas.microsoft.com/office/drawing/2014/main" id="{F8B7141C-D899-52FA-28E7-53C32BEF8D43}"/>
              </a:ext>
            </a:extLst>
          </p:cNvPr>
          <p:cNvSpPr>
            <a:spLocks noGrp="1"/>
          </p:cNvSpPr>
          <p:nvPr>
            <p:ph type="body" sz="quarter" idx="17"/>
          </p:nvPr>
        </p:nvSpPr>
        <p:spPr/>
        <p:txBody>
          <a:bodyPr/>
          <a:lstStyle/>
          <a:p>
            <a:r>
              <a:rPr lang="en-US" dirty="0"/>
              <a:t>Beyond Ordinary Solutions</a:t>
            </a:r>
            <a:endParaRPr lang="en-AU" dirty="0"/>
          </a:p>
        </p:txBody>
      </p:sp>
      <p:sp>
        <p:nvSpPr>
          <p:cNvPr id="22" name="Text Placeholder 21">
            <a:extLst>
              <a:ext uri="{FF2B5EF4-FFF2-40B4-BE49-F238E27FC236}">
                <a16:creationId xmlns:a16="http://schemas.microsoft.com/office/drawing/2014/main" id="{F2BADDF8-BDA7-ED8B-8218-FE4F2D520A23}"/>
              </a:ext>
            </a:extLst>
          </p:cNvPr>
          <p:cNvSpPr>
            <a:spLocks noGrp="1"/>
          </p:cNvSpPr>
          <p:nvPr>
            <p:ph type="body" sz="quarter" idx="12"/>
          </p:nvPr>
        </p:nvSpPr>
        <p:spPr/>
        <p:txBody>
          <a:bodyPr/>
          <a:lstStyle/>
          <a:p>
            <a:r>
              <a:rPr lang="en-US" dirty="0"/>
              <a:t>Who are we?</a:t>
            </a:r>
          </a:p>
        </p:txBody>
      </p:sp>
      <p:sp>
        <p:nvSpPr>
          <p:cNvPr id="24" name="Text Placeholder 23">
            <a:extLst>
              <a:ext uri="{FF2B5EF4-FFF2-40B4-BE49-F238E27FC236}">
                <a16:creationId xmlns:a16="http://schemas.microsoft.com/office/drawing/2014/main" id="{E7D91CF9-5F79-FF5C-EE52-66D4FCFBE2CD}"/>
              </a:ext>
            </a:extLst>
          </p:cNvPr>
          <p:cNvSpPr>
            <a:spLocks noGrp="1"/>
          </p:cNvSpPr>
          <p:nvPr>
            <p:ph type="body" sz="quarter" idx="18"/>
          </p:nvPr>
        </p:nvSpPr>
        <p:spPr/>
        <p:txBody>
          <a:bodyPr/>
          <a:lstStyle/>
          <a:p>
            <a:endParaRPr lang="en-AU" dirty="0"/>
          </a:p>
        </p:txBody>
      </p:sp>
    </p:spTree>
    <p:extLst>
      <p:ext uri="{BB962C8B-B14F-4D97-AF65-F5344CB8AC3E}">
        <p14:creationId xmlns:p14="http://schemas.microsoft.com/office/powerpoint/2010/main" val="416066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72" name="Google Shape;316;p1">
            <a:extLst>
              <a:ext uri="{FF2B5EF4-FFF2-40B4-BE49-F238E27FC236}">
                <a16:creationId xmlns:a16="http://schemas.microsoft.com/office/drawing/2014/main" id="{FE2057FA-F8C3-E0F5-2D35-A30EC4EB8854}"/>
              </a:ext>
            </a:extLst>
          </p:cNvPr>
          <p:cNvSpPr txBox="1"/>
          <p:nvPr/>
        </p:nvSpPr>
        <p:spPr>
          <a:xfrm>
            <a:off x="8365632" y="3944088"/>
            <a:ext cx="1504509"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93 ETF Listings</a:t>
            </a:r>
            <a:endParaRPr i="1" dirty="0">
              <a:latin typeface="Proxima Nova" panose="02000506030000020004" pitchFamily="2" charset="0"/>
            </a:endParaRPr>
          </a:p>
        </p:txBody>
      </p:sp>
      <p:sp>
        <p:nvSpPr>
          <p:cNvPr id="273" name="Google Shape;317;p1">
            <a:extLst>
              <a:ext uri="{FF2B5EF4-FFF2-40B4-BE49-F238E27FC236}">
                <a16:creationId xmlns:a16="http://schemas.microsoft.com/office/drawing/2014/main" id="{D92A9795-5BBA-AFA2-F63C-12C9B9E935CF}"/>
              </a:ext>
            </a:extLst>
          </p:cNvPr>
          <p:cNvSpPr txBox="1"/>
          <p:nvPr/>
        </p:nvSpPr>
        <p:spPr>
          <a:xfrm>
            <a:off x="8365632" y="4583019"/>
            <a:ext cx="1337593"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40 ETF Listings</a:t>
            </a:r>
            <a:endParaRPr i="1" dirty="0">
              <a:latin typeface="Proxima Nova" panose="02000506030000020004" pitchFamily="2" charset="0"/>
            </a:endParaRPr>
          </a:p>
        </p:txBody>
      </p:sp>
      <p:sp>
        <p:nvSpPr>
          <p:cNvPr id="274" name="Google Shape;318;p1">
            <a:extLst>
              <a:ext uri="{FF2B5EF4-FFF2-40B4-BE49-F238E27FC236}">
                <a16:creationId xmlns:a16="http://schemas.microsoft.com/office/drawing/2014/main" id="{F2F4E750-C611-8174-CCCD-1BCC0B23FB83}"/>
              </a:ext>
            </a:extLst>
          </p:cNvPr>
          <p:cNvSpPr txBox="1"/>
          <p:nvPr/>
        </p:nvSpPr>
        <p:spPr>
          <a:xfrm>
            <a:off x="8365632" y="5323711"/>
            <a:ext cx="1337593"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43 ETF Listings</a:t>
            </a:r>
            <a:endParaRPr i="1" dirty="0">
              <a:latin typeface="Proxima Nova" panose="02000506030000020004" pitchFamily="2" charset="0"/>
            </a:endParaRPr>
          </a:p>
        </p:txBody>
      </p:sp>
      <p:sp>
        <p:nvSpPr>
          <p:cNvPr id="275" name="Google Shape;319;p1">
            <a:extLst>
              <a:ext uri="{FF2B5EF4-FFF2-40B4-BE49-F238E27FC236}">
                <a16:creationId xmlns:a16="http://schemas.microsoft.com/office/drawing/2014/main" id="{39F193B5-1A48-568B-53C9-D5B080A18838}"/>
              </a:ext>
            </a:extLst>
          </p:cNvPr>
          <p:cNvSpPr txBox="1"/>
          <p:nvPr/>
        </p:nvSpPr>
        <p:spPr>
          <a:xfrm>
            <a:off x="10579840" y="3959202"/>
            <a:ext cx="1337593"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42 ETF Listings</a:t>
            </a:r>
            <a:endParaRPr i="1" dirty="0">
              <a:latin typeface="Proxima Nova" panose="02000506030000020004" pitchFamily="2" charset="0"/>
            </a:endParaRPr>
          </a:p>
        </p:txBody>
      </p:sp>
      <p:sp>
        <p:nvSpPr>
          <p:cNvPr id="276" name="Google Shape;320;p1">
            <a:extLst>
              <a:ext uri="{FF2B5EF4-FFF2-40B4-BE49-F238E27FC236}">
                <a16:creationId xmlns:a16="http://schemas.microsoft.com/office/drawing/2014/main" id="{6FDD206D-6094-6D99-6C4A-8BB2BF52A3CD}"/>
              </a:ext>
            </a:extLst>
          </p:cNvPr>
          <p:cNvSpPr txBox="1"/>
          <p:nvPr/>
        </p:nvSpPr>
        <p:spPr>
          <a:xfrm>
            <a:off x="10579840" y="4598133"/>
            <a:ext cx="133759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44 ETF Listings</a:t>
            </a:r>
            <a:endParaRPr i="1" dirty="0">
              <a:latin typeface="Proxima Nova" panose="02000506030000020004" pitchFamily="2" charset="0"/>
            </a:endParaRPr>
          </a:p>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In Brazil &amp; Colombia</a:t>
            </a:r>
            <a:endParaRPr i="1" dirty="0">
              <a:latin typeface="Proxima Nova" panose="02000506030000020004" pitchFamily="2" charset="0"/>
            </a:endParaRPr>
          </a:p>
        </p:txBody>
      </p:sp>
      <p:sp>
        <p:nvSpPr>
          <p:cNvPr id="277" name="Google Shape;321;p1">
            <a:extLst>
              <a:ext uri="{FF2B5EF4-FFF2-40B4-BE49-F238E27FC236}">
                <a16:creationId xmlns:a16="http://schemas.microsoft.com/office/drawing/2014/main" id="{19DB3262-947A-2E32-3B44-12724264810B}"/>
              </a:ext>
            </a:extLst>
          </p:cNvPr>
          <p:cNvSpPr txBox="1"/>
          <p:nvPr/>
        </p:nvSpPr>
        <p:spPr>
          <a:xfrm>
            <a:off x="10579840" y="5332729"/>
            <a:ext cx="1337593"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40 ETF Listings</a:t>
            </a:r>
            <a:endParaRPr i="1" dirty="0">
              <a:latin typeface="Proxima Nova" panose="02000506030000020004" pitchFamily="2" charset="0"/>
            </a:endParaRPr>
          </a:p>
        </p:txBody>
      </p:sp>
      <p:sp>
        <p:nvSpPr>
          <p:cNvPr id="278" name="Google Shape;322;p1">
            <a:extLst>
              <a:ext uri="{FF2B5EF4-FFF2-40B4-BE49-F238E27FC236}">
                <a16:creationId xmlns:a16="http://schemas.microsoft.com/office/drawing/2014/main" id="{F8CA195A-3C1E-C72E-0961-32C6F17CEF1A}"/>
              </a:ext>
            </a:extLst>
          </p:cNvPr>
          <p:cNvSpPr txBox="1"/>
          <p:nvPr/>
        </p:nvSpPr>
        <p:spPr>
          <a:xfrm>
            <a:off x="7712110" y="2220698"/>
            <a:ext cx="2754411" cy="5232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accent1"/>
                </a:solidFill>
                <a:latin typeface="Brown" pitchFamily="2" charset="77"/>
                <a:sym typeface="Arial"/>
              </a:rPr>
              <a:t>~</a:t>
            </a:r>
            <a:r>
              <a:rPr lang="en-US" sz="3400" b="1" dirty="0">
                <a:solidFill>
                  <a:schemeClr val="accent1"/>
                </a:solidFill>
                <a:latin typeface="Brown" pitchFamily="2" charset="77"/>
                <a:sym typeface="Arial"/>
              </a:rPr>
              <a:t>US$84</a:t>
            </a:r>
            <a:r>
              <a:rPr lang="en-US" sz="2400" b="1" dirty="0">
                <a:solidFill>
                  <a:schemeClr val="accent1"/>
                </a:solidFill>
                <a:latin typeface="Brown" pitchFamily="2" charset="77"/>
                <a:sym typeface="Arial"/>
              </a:rPr>
              <a:t>bn</a:t>
            </a:r>
            <a:endParaRPr sz="2400" dirty="0">
              <a:latin typeface="Brown" pitchFamily="2" charset="77"/>
            </a:endParaRPr>
          </a:p>
        </p:txBody>
      </p:sp>
      <p:sp>
        <p:nvSpPr>
          <p:cNvPr id="306" name="Google Shape;318;p1">
            <a:extLst>
              <a:ext uri="{FF2B5EF4-FFF2-40B4-BE49-F238E27FC236}">
                <a16:creationId xmlns:a16="http://schemas.microsoft.com/office/drawing/2014/main" id="{E7AF56B9-6CCC-53CD-17DB-945AF4E98DE7}"/>
              </a:ext>
            </a:extLst>
          </p:cNvPr>
          <p:cNvSpPr txBox="1"/>
          <p:nvPr/>
        </p:nvSpPr>
        <p:spPr>
          <a:xfrm>
            <a:off x="8365632" y="5965736"/>
            <a:ext cx="1337593"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i="1" dirty="0">
                <a:solidFill>
                  <a:schemeClr val="accent3"/>
                </a:solidFill>
                <a:latin typeface="Proxima Nova" panose="02000506030000020004" pitchFamily="2" charset="0"/>
                <a:ea typeface="Proxima Nova Rg"/>
                <a:cs typeface="Proxima Nova Rg"/>
                <a:sym typeface="Proxima Nova"/>
              </a:rPr>
              <a:t>125 ETF Listings</a:t>
            </a:r>
            <a:endParaRPr i="1" dirty="0">
              <a:latin typeface="Proxima Nova" panose="02000506030000020004" pitchFamily="2" charset="0"/>
            </a:endParaRPr>
          </a:p>
        </p:txBody>
      </p:sp>
    </p:spTree>
    <p:extLst>
      <p:ext uri="{BB962C8B-B14F-4D97-AF65-F5344CB8AC3E}">
        <p14:creationId xmlns:p14="http://schemas.microsoft.com/office/powerpoint/2010/main" val="83574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 shot of a website&#10;&#10;Description automatically generated">
            <a:extLst>
              <a:ext uri="{FF2B5EF4-FFF2-40B4-BE49-F238E27FC236}">
                <a16:creationId xmlns:a16="http://schemas.microsoft.com/office/drawing/2014/main" id="{D1E5CC24-C880-366E-7DE0-AA9B2D79060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53EBBC6-D5F4-8F89-7964-13F8742308D9}"/>
              </a:ext>
            </a:extLst>
          </p:cNvPr>
          <p:cNvSpPr txBox="1"/>
          <p:nvPr/>
        </p:nvSpPr>
        <p:spPr>
          <a:xfrm>
            <a:off x="6017242" y="313566"/>
            <a:ext cx="2275419" cy="553998"/>
          </a:xfrm>
          <a:prstGeom prst="rect">
            <a:avLst/>
          </a:prstGeom>
          <a:noFill/>
        </p:spPr>
        <p:txBody>
          <a:bodyPr wrap="square" lIns="0" tIns="0" rIns="0" bIns="0" rtlCol="0">
            <a:spAutoFit/>
          </a:bodyPr>
          <a:lstStyle/>
          <a:p>
            <a:r>
              <a:rPr lang="en-US" sz="3600" b="1" dirty="0">
                <a:solidFill>
                  <a:schemeClr val="accent1"/>
                </a:solidFill>
                <a:latin typeface="Brown" pitchFamily="2" charset="77"/>
                <a:ea typeface="Roboto" panose="02000000000000000000" pitchFamily="2" charset="0"/>
                <a:cs typeface="Roboto" panose="02000000000000000000" pitchFamily="2" charset="0"/>
              </a:rPr>
              <a:t>AU$7.9</a:t>
            </a:r>
            <a:r>
              <a:rPr lang="en-US" sz="2800" b="1" dirty="0">
                <a:solidFill>
                  <a:schemeClr val="accent1"/>
                </a:solidFill>
                <a:latin typeface="Brown" pitchFamily="2" charset="77"/>
                <a:ea typeface="Roboto" panose="02000000000000000000" pitchFamily="2" charset="0"/>
                <a:cs typeface="Roboto" panose="02000000000000000000" pitchFamily="2" charset="0"/>
              </a:rPr>
              <a:t>bn+</a:t>
            </a:r>
            <a:endParaRPr lang="en-US" sz="2200" b="1" dirty="0">
              <a:solidFill>
                <a:schemeClr val="accent1"/>
              </a:solidFill>
              <a:latin typeface="Brown" pitchFamily="2" charset="77"/>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9226B0A2-1AC6-E43A-3309-257C64454160}"/>
              </a:ext>
            </a:extLst>
          </p:cNvPr>
          <p:cNvSpPr txBox="1"/>
          <p:nvPr/>
        </p:nvSpPr>
        <p:spPr>
          <a:xfrm>
            <a:off x="8684145" y="650453"/>
            <a:ext cx="3245096" cy="494110"/>
          </a:xfrm>
          <a:prstGeom prst="rect">
            <a:avLst/>
          </a:prstGeom>
          <a:noFill/>
        </p:spPr>
        <p:txBody>
          <a:bodyPr wrap="square" lIns="0" tIns="0" rIns="0" bIns="0" rtlCol="0">
            <a:spAutoFit/>
          </a:bodyPr>
          <a:lstStyle/>
          <a:p>
            <a:pPr>
              <a:lnSpc>
                <a:spcPts val="2000"/>
              </a:lnSpc>
            </a:pPr>
            <a:r>
              <a:rPr lang="en-US" sz="1600" i="1" dirty="0">
                <a:solidFill>
                  <a:schemeClr val="bg1"/>
                </a:solidFill>
                <a:latin typeface="Brown" pitchFamily="2" charset="77"/>
                <a:ea typeface="Roboto" panose="02000000000000000000" pitchFamily="2" charset="0"/>
                <a:cs typeface="Roboto" panose="02000000000000000000" pitchFamily="2" charset="0"/>
              </a:rPr>
              <a:t>45+ employees based in </a:t>
            </a:r>
          </a:p>
          <a:p>
            <a:pPr>
              <a:lnSpc>
                <a:spcPts val="2000"/>
              </a:lnSpc>
            </a:pPr>
            <a:r>
              <a:rPr lang="en-US" sz="1600" i="1" dirty="0">
                <a:solidFill>
                  <a:schemeClr val="bg1"/>
                </a:solidFill>
                <a:latin typeface="Brown" pitchFamily="2" charset="77"/>
                <a:ea typeface="Roboto" panose="02000000000000000000" pitchFamily="2" charset="0"/>
                <a:cs typeface="Roboto" panose="02000000000000000000" pitchFamily="2" charset="0"/>
              </a:rPr>
              <a:t>Sydney, Melbourne &amp; Brisbane</a:t>
            </a:r>
            <a:endParaRPr lang="en-US" sz="1600" i="1" baseline="30000" dirty="0">
              <a:solidFill>
                <a:schemeClr val="bg1"/>
              </a:solidFill>
              <a:latin typeface="Brown" pitchFamily="2" charset="77"/>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689640DE-861F-C14C-6DCB-9C852DB6DC2D}"/>
              </a:ext>
            </a:extLst>
          </p:cNvPr>
          <p:cNvSpPr txBox="1"/>
          <p:nvPr/>
        </p:nvSpPr>
        <p:spPr>
          <a:xfrm>
            <a:off x="6017242" y="867564"/>
            <a:ext cx="2845703" cy="276999"/>
          </a:xfrm>
          <a:prstGeom prst="rect">
            <a:avLst/>
          </a:prstGeom>
          <a:noFill/>
        </p:spPr>
        <p:txBody>
          <a:bodyPr wrap="square" lIns="0" tIns="0" rIns="0" bIns="0" rtlCol="0">
            <a:spAutoFit/>
          </a:bodyPr>
          <a:lstStyle/>
          <a:p>
            <a:r>
              <a:rPr lang="en-US" i="1" dirty="0">
                <a:solidFill>
                  <a:schemeClr val="bg1"/>
                </a:solidFill>
                <a:latin typeface="Brown" pitchFamily="2" charset="77"/>
                <a:ea typeface="Roboto" panose="02000000000000000000" pitchFamily="2" charset="0"/>
                <a:cs typeface="Roboto" panose="02000000000000000000" pitchFamily="2" charset="0"/>
              </a:rPr>
              <a:t>Across 40 Strategies</a:t>
            </a:r>
            <a:r>
              <a:rPr lang="en-US" i="1" baseline="30000" dirty="0">
                <a:solidFill>
                  <a:schemeClr val="bg1"/>
                </a:solidFill>
                <a:latin typeface="Brown" pitchFamily="2" charset="77"/>
                <a:ea typeface="Roboto" panose="02000000000000000000" pitchFamily="2" charset="0"/>
                <a:cs typeface="Roboto" panose="02000000000000000000" pitchFamily="2" charset="0"/>
              </a:rPr>
              <a:t>1</a:t>
            </a:r>
          </a:p>
        </p:txBody>
      </p:sp>
      <p:graphicFrame>
        <p:nvGraphicFramePr>
          <p:cNvPr id="12" name="Table 11">
            <a:extLst>
              <a:ext uri="{FF2B5EF4-FFF2-40B4-BE49-F238E27FC236}">
                <a16:creationId xmlns:a16="http://schemas.microsoft.com/office/drawing/2014/main" id="{2D83AF8E-0F11-2379-3936-4DF623A9534E}"/>
              </a:ext>
            </a:extLst>
          </p:cNvPr>
          <p:cNvGraphicFramePr>
            <a:graphicFrameLocks noGrp="1"/>
          </p:cNvGraphicFramePr>
          <p:nvPr/>
        </p:nvGraphicFramePr>
        <p:xfrm>
          <a:off x="161981" y="2058294"/>
          <a:ext cx="1630799" cy="4337802"/>
        </p:xfrm>
        <a:graphic>
          <a:graphicData uri="http://schemas.openxmlformats.org/drawingml/2006/table">
            <a:tbl>
              <a:tblPr firstRow="1" bandRow="1">
                <a:tableStyleId>{5C22544A-7EE6-4342-B048-85BDC9FD1C3A}</a:tableStyleId>
              </a:tblPr>
              <a:tblGrid>
                <a:gridCol w="492786">
                  <a:extLst>
                    <a:ext uri="{9D8B030D-6E8A-4147-A177-3AD203B41FA5}">
                      <a16:colId xmlns:a16="http://schemas.microsoft.com/office/drawing/2014/main" val="2562777430"/>
                    </a:ext>
                  </a:extLst>
                </a:gridCol>
                <a:gridCol w="1138013">
                  <a:extLst>
                    <a:ext uri="{9D8B030D-6E8A-4147-A177-3AD203B41FA5}">
                      <a16:colId xmlns:a16="http://schemas.microsoft.com/office/drawing/2014/main" val="1332565842"/>
                    </a:ext>
                  </a:extLst>
                </a:gridCol>
              </a:tblGrid>
              <a:tr h="181788">
                <a:tc gridSpan="2">
                  <a:txBody>
                    <a:bodyPr/>
                    <a:lstStyle/>
                    <a:p>
                      <a:r>
                        <a:rPr lang="en-US" sz="800" b="0" i="0" dirty="0">
                          <a:latin typeface="Proxima Nova Cond Medium" panose="02000506030000020004" pitchFamily="2" charset="0"/>
                        </a:rPr>
                        <a:t>DISRUPTIVE TECHNOLOGY</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ACDC</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Battery Tech &amp; Lithium ETF</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BUGG</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Cybersecurity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601592"/>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FTEC</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Fintech &amp; Blockchain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159076"/>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GXAI</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Artificial Intelligence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208713"/>
                  </a:ext>
                </a:extLst>
              </a:tr>
              <a:tr h="3951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ROBO</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ROBO Global Robotics &amp; Automation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4447922"/>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SEMI</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Semiconductor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212966"/>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TECH</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Morningstar Global Technology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660654"/>
                  </a:ext>
                </a:extLst>
              </a:tr>
              <a:tr h="181788">
                <a:tc gridSpan="2">
                  <a:txBody>
                    <a:bodyPr/>
                    <a:lstStyle/>
                    <a:p>
                      <a:r>
                        <a:rPr lang="en-US" sz="800" b="0" i="0" dirty="0">
                          <a:solidFill>
                            <a:schemeClr val="bg1"/>
                          </a:solidFill>
                          <a:latin typeface="Proxima Nova Cond Medium" panose="02000506030000020004" pitchFamily="2" charset="0"/>
                        </a:rPr>
                        <a:t>MULTI-THEME</a:t>
                      </a: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881299"/>
                  </a:ext>
                </a:extLst>
              </a:tr>
              <a:tr h="196013">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FANG</a:t>
                      </a:r>
                    </a:p>
                  </a:txBody>
                  <a:tcPr marL="36000" marR="36000" marT="28800" marB="28800" anchor="ctr">
                    <a:lnL w="12700" cmpd="sng">
                      <a:noFill/>
                    </a:lnL>
                    <a:lnR w="12700" cmpd="sng">
                      <a:noFill/>
                    </a:lnR>
                    <a:lnT w="12700" cmpd="sng">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FANG+ ETF</a:t>
                      </a:r>
                    </a:p>
                  </a:txBody>
                  <a:tcPr marL="36000" marR="36000" marT="28800" marB="28800">
                    <a:lnL w="12700" cmpd="sng">
                      <a:noFill/>
                    </a:lnL>
                    <a:lnR w="12700" cmpd="sng">
                      <a:noFill/>
                    </a:lnR>
                    <a:lnT w="12700" cmpd="sng">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FHNG</a:t>
                      </a:r>
                    </a:p>
                  </a:txBody>
                  <a:tcPr marL="36000" marR="36000" marT="28800" marB="28800" anchor="ctr">
                    <a:lnL w="12700" cmpd="sng">
                      <a:noFill/>
                    </a:lnL>
                    <a:lnR w="12700" cmpd="sng">
                      <a:noFill/>
                    </a:lnR>
                    <a:lnT w="12700" cap="flat" cmpd="sng" algn="ctr">
                      <a:solidFill>
                        <a:schemeClr val="accent4">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FANG+ (Currency Hedged) ETF </a:t>
                      </a:r>
                    </a:p>
                  </a:txBody>
                  <a:tcPr marL="36000" marR="36000" marT="28800" marB="28800">
                    <a:lnL w="12700" cmpd="sng">
                      <a:noFill/>
                    </a:lnL>
                    <a:lnR w="12700" cmpd="sng">
                      <a:noFill/>
                    </a:lnR>
                    <a:lnT w="12700" cap="flat" cmpd="sng" algn="ctr">
                      <a:solidFill>
                        <a:schemeClr val="accent4">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2304166"/>
                  </a:ext>
                </a:extLst>
              </a:tr>
              <a:tr h="181788">
                <a:tc gridSpan="2">
                  <a:txBody>
                    <a:bodyPr/>
                    <a:lstStyle/>
                    <a:p>
                      <a:r>
                        <a:rPr lang="en-US" sz="800" b="0" i="0" dirty="0">
                          <a:solidFill>
                            <a:schemeClr val="bg1"/>
                          </a:solidFill>
                          <a:latin typeface="Proxima Nova Cond Medium" panose="02000506030000020004" pitchFamily="2" charset="0"/>
                        </a:rPr>
                        <a:t>PEOPLE &amp; DEMOGRAPHICS</a:t>
                      </a: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398931"/>
                  </a:ext>
                </a:extLst>
              </a:tr>
              <a:tr h="2813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CURE</a:t>
                      </a:r>
                    </a:p>
                  </a:txBody>
                  <a:tcPr marL="36000" marR="36000" marT="28800" marB="28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S&amp;P Biotech ETF</a:t>
                      </a: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695817"/>
                  </a:ext>
                </a:extLst>
              </a:tr>
              <a:tr h="309812">
                <a:tc gridSpan="2">
                  <a:txBody>
                    <a:bodyPr/>
                    <a:lstStyle/>
                    <a:p>
                      <a:r>
                        <a:rPr lang="en-US" sz="800" b="0" i="0" dirty="0">
                          <a:solidFill>
                            <a:schemeClr val="bg1"/>
                          </a:solidFill>
                          <a:latin typeface="Proxima Nova Cond Medium" panose="02000506030000020004" pitchFamily="2" charset="0"/>
                        </a:rPr>
                        <a:t>PHYSICAL ENVIRONMENT &amp; INFASTRUCTURE</a:t>
                      </a: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677741"/>
                  </a:ext>
                </a:extLst>
              </a:tr>
              <a:tr h="196013">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HGEN</a:t>
                      </a:r>
                    </a:p>
                  </a:txBody>
                  <a:tcPr marL="36000" marR="36000" marT="28800" marB="28800" anchor="ctr">
                    <a:lnL w="12700" cmpd="sng">
                      <a:noFill/>
                    </a:lnL>
                    <a:lnR w="12700" cmpd="sng">
                      <a:noFill/>
                    </a:lnR>
                    <a:lnT w="12700" cmpd="sng">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Hydrogen ETF</a:t>
                      </a:r>
                    </a:p>
                  </a:txBody>
                  <a:tcPr marL="36000" marR="36000" marT="28800" marB="28800">
                    <a:lnL w="12700" cmpd="sng">
                      <a:noFill/>
                    </a:lnL>
                    <a:lnR w="12700" cmpd="sng">
                      <a:noFill/>
                    </a:lnR>
                    <a:lnT w="12700" cmpd="sng">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740781"/>
                  </a:ext>
                </a:extLst>
              </a:tr>
              <a:tr h="395162">
                <a:tc>
                  <a:txBody>
                    <a:bodyPr/>
                    <a:lstStyle/>
                    <a:p>
                      <a:r>
                        <a:rPr lang="en-US" sz="900" b="0" i="0" dirty="0">
                          <a:latin typeface="Roboto" panose="02000000000000000000" pitchFamily="2" charset="0"/>
                          <a:ea typeface="Roboto" panose="02000000000000000000" pitchFamily="2" charset="0"/>
                          <a:cs typeface="Roboto" panose="02000000000000000000" pitchFamily="2" charset="0"/>
                        </a:rPr>
                        <a:t>PAVE</a:t>
                      </a:r>
                    </a:p>
                  </a:txBody>
                  <a:tcPr marL="36000" marR="36000" marT="28800" marB="28800" anchor="ctr">
                    <a:lnL w="12700" cmpd="sng">
                      <a:noFill/>
                    </a:lnL>
                    <a:lnR w="12700" cmpd="sng">
                      <a:noFill/>
                    </a:lnR>
                    <a:lnT w="12700" cap="flat" cmpd="sng" algn="ctr">
                      <a:solidFill>
                        <a:schemeClr val="accent4">
                          <a:lumMod val="60000"/>
                          <a:lumOff val="4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sz="75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US Infrastructure Development ETF</a:t>
                      </a:r>
                    </a:p>
                  </a:txBody>
                  <a:tcPr marL="36000" marR="36000" marT="28800" marB="28800">
                    <a:lnL w="12700" cmpd="sng">
                      <a:noFill/>
                    </a:lnL>
                    <a:lnR w="12700" cmpd="sng">
                      <a:noFill/>
                    </a:lnR>
                    <a:lnT w="12700" cap="flat" cmpd="sng" algn="ctr">
                      <a:solidFill>
                        <a:schemeClr val="accent4">
                          <a:lumMod val="60000"/>
                          <a:lumOff val="4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573117"/>
                  </a:ext>
                </a:extLst>
              </a:tr>
            </a:tbl>
          </a:graphicData>
        </a:graphic>
      </p:graphicFrame>
      <p:graphicFrame>
        <p:nvGraphicFramePr>
          <p:cNvPr id="15" name="Table 14">
            <a:extLst>
              <a:ext uri="{FF2B5EF4-FFF2-40B4-BE49-F238E27FC236}">
                <a16:creationId xmlns:a16="http://schemas.microsoft.com/office/drawing/2014/main" id="{262FB129-1616-5481-62C2-850E5FD1740B}"/>
              </a:ext>
            </a:extLst>
          </p:cNvPr>
          <p:cNvGraphicFramePr>
            <a:graphicFrameLocks noGrp="1"/>
          </p:cNvGraphicFramePr>
          <p:nvPr/>
        </p:nvGraphicFramePr>
        <p:xfrm>
          <a:off x="1871876" y="2058294"/>
          <a:ext cx="1630799" cy="4052520"/>
        </p:xfrm>
        <a:graphic>
          <a:graphicData uri="http://schemas.openxmlformats.org/drawingml/2006/table">
            <a:tbl>
              <a:tblPr firstRow="1" bandRow="1">
                <a:tableStyleId>{5C22544A-7EE6-4342-B048-85BDC9FD1C3A}</a:tableStyleId>
              </a:tblPr>
              <a:tblGrid>
                <a:gridCol w="492785">
                  <a:extLst>
                    <a:ext uri="{9D8B030D-6E8A-4147-A177-3AD203B41FA5}">
                      <a16:colId xmlns:a16="http://schemas.microsoft.com/office/drawing/2014/main" val="2562777430"/>
                    </a:ext>
                  </a:extLst>
                </a:gridCol>
                <a:gridCol w="137470">
                  <a:extLst>
                    <a:ext uri="{9D8B030D-6E8A-4147-A177-3AD203B41FA5}">
                      <a16:colId xmlns:a16="http://schemas.microsoft.com/office/drawing/2014/main" val="1332565842"/>
                    </a:ext>
                  </a:extLst>
                </a:gridCol>
                <a:gridCol w="1000544">
                  <a:extLst>
                    <a:ext uri="{9D8B030D-6E8A-4147-A177-3AD203B41FA5}">
                      <a16:colId xmlns:a16="http://schemas.microsoft.com/office/drawing/2014/main" val="409870401"/>
                    </a:ext>
                  </a:extLst>
                </a:gridCol>
              </a:tblGrid>
              <a:tr h="166500">
                <a:tc gridSpan="3">
                  <a:txBody>
                    <a:bodyPr/>
                    <a:lstStyle/>
                    <a:p>
                      <a:r>
                        <a:rPr lang="en-US" sz="900" b="0" i="0" dirty="0">
                          <a:latin typeface="Proxima Nova Cond Medium" panose="02000506030000020004" pitchFamily="2" charset="0"/>
                        </a:rPr>
                        <a:t>MINERS</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900" b="0" i="0" dirty="0">
                        <a:latin typeface="Proxima Nova Cond Medium" panose="02000506030000020004" pitchFamily="2" charset="0"/>
                      </a:endParaRP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ATOM</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Uranium ETF</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GMTL</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Green Metal Miners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601592"/>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WIRE</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Copper Miners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159076"/>
                  </a:ext>
                </a:extLst>
              </a:tr>
              <a:tr h="166500">
                <a:tc gridSpan="3">
                  <a:txBody>
                    <a:bodyPr/>
                    <a:lstStyle/>
                    <a:p>
                      <a:r>
                        <a:rPr lang="en-US" sz="900" b="0" i="0" dirty="0">
                          <a:solidFill>
                            <a:schemeClr val="bg1"/>
                          </a:solidFill>
                          <a:latin typeface="Proxima Nova Cond Medium" panose="02000506030000020004" pitchFamily="2" charset="0"/>
                        </a:rPr>
                        <a:t>PHYSICAL</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900" b="0" i="0" dirty="0">
                        <a:solidFill>
                          <a:schemeClr val="bg1"/>
                        </a:solidFill>
                        <a:latin typeface="Proxima Nova Cond Medium" panose="02000506030000020004" pitchFamily="2" charset="0"/>
                      </a:endParaRP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55881299"/>
                  </a:ext>
                </a:extLst>
              </a:tr>
              <a:tr h="166500">
                <a:tc gridSpan="2">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ETPMAG</a:t>
                      </a:r>
                    </a:p>
                  </a:txBody>
                  <a:tcPr marL="36000" marR="36000" marT="28800" marB="28800" anchor="ctr">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FANG+ ETF</a:t>
                      </a: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Physical Silver </a:t>
                      </a:r>
                    </a:p>
                  </a:txBody>
                  <a:tcPr marL="36000" marR="36000" marT="28800" marB="28800">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r h="166500">
                <a:tc gridSpan="2">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ETPMPD</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Physical Palladium</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481670"/>
                  </a:ext>
                </a:extLst>
              </a:tr>
              <a:tr h="166500">
                <a:tc gridSpan="2">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ETPMPM</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Physical Precious Metals Basket</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171783"/>
                  </a:ext>
                </a:extLst>
              </a:tr>
              <a:tr h="166500">
                <a:tc gridSpan="2">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ETPMPT</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Physical Platinum</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4757392"/>
                  </a:ext>
                </a:extLst>
              </a:tr>
              <a:tr h="166500">
                <a:tc gridSpan="2">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GOLD</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Physical Gold</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540561"/>
                  </a:ext>
                </a:extLst>
              </a:tr>
              <a:tr h="166500">
                <a:tc gridSpan="2">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GXLD</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Gold Bullion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293442"/>
                  </a:ext>
                </a:extLst>
              </a:tr>
              <a:tr h="166500">
                <a:tc gridSpan="3">
                  <a:txBody>
                    <a:bodyPr/>
                    <a:lstStyle/>
                    <a:p>
                      <a:r>
                        <a:rPr lang="en-US" sz="900" b="0" i="0" dirty="0">
                          <a:solidFill>
                            <a:schemeClr val="bg1"/>
                          </a:solidFill>
                          <a:latin typeface="Proxima Nova Cond Medium" panose="02000506030000020004" pitchFamily="2" charset="0"/>
                        </a:rPr>
                        <a:t>SYNTHETIC</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900" b="0" i="0" dirty="0">
                        <a:solidFill>
                          <a:schemeClr val="bg1"/>
                        </a:solidFill>
                        <a:latin typeface="Proxima Nova Cond Medium" panose="02000506030000020004"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139893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BCOM</a:t>
                      </a:r>
                    </a:p>
                  </a:txBody>
                  <a:tcPr marL="36000" marR="36000" marT="28800" marB="28800" anchor="ctr">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Bloomberg Commodity ETF (Synthetic)</a:t>
                      </a:r>
                    </a:p>
                  </a:txBody>
                  <a:tcPr marL="36000" marR="36000" marT="28800" marB="28800">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695817"/>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GCO2</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Global Carbon ETF (Synthetic)</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7715741"/>
                  </a:ext>
                </a:extLst>
              </a:tr>
            </a:tbl>
          </a:graphicData>
        </a:graphic>
      </p:graphicFrame>
      <p:graphicFrame>
        <p:nvGraphicFramePr>
          <p:cNvPr id="17" name="Table 16">
            <a:extLst>
              <a:ext uri="{FF2B5EF4-FFF2-40B4-BE49-F238E27FC236}">
                <a16:creationId xmlns:a16="http://schemas.microsoft.com/office/drawing/2014/main" id="{D5AFF1AD-DB7F-D036-1CA6-62DFD73FB46D}"/>
              </a:ext>
            </a:extLst>
          </p:cNvPr>
          <p:cNvGraphicFramePr>
            <a:graphicFrameLocks noGrp="1"/>
          </p:cNvGraphicFramePr>
          <p:nvPr/>
        </p:nvGraphicFramePr>
        <p:xfrm>
          <a:off x="3581770" y="2058294"/>
          <a:ext cx="1630800" cy="3663000"/>
        </p:xfrm>
        <a:graphic>
          <a:graphicData uri="http://schemas.openxmlformats.org/drawingml/2006/table">
            <a:tbl>
              <a:tblPr firstRow="1" bandRow="1">
                <a:tableStyleId>{5C22544A-7EE6-4342-B048-85BDC9FD1C3A}</a:tableStyleId>
              </a:tblPr>
              <a:tblGrid>
                <a:gridCol w="492786">
                  <a:extLst>
                    <a:ext uri="{9D8B030D-6E8A-4147-A177-3AD203B41FA5}">
                      <a16:colId xmlns:a16="http://schemas.microsoft.com/office/drawing/2014/main" val="2562777430"/>
                    </a:ext>
                  </a:extLst>
                </a:gridCol>
                <a:gridCol w="1138014">
                  <a:extLst>
                    <a:ext uri="{9D8B030D-6E8A-4147-A177-3AD203B41FA5}">
                      <a16:colId xmlns:a16="http://schemas.microsoft.com/office/drawing/2014/main" val="1332565842"/>
                    </a:ext>
                  </a:extLst>
                </a:gridCol>
              </a:tblGrid>
              <a:tr h="109747">
                <a:tc gridSpan="2">
                  <a:txBody>
                    <a:bodyPr/>
                    <a:lstStyle/>
                    <a:p>
                      <a:r>
                        <a:rPr lang="en-US" sz="900" b="0" i="0" dirty="0">
                          <a:latin typeface="Proxima Nova Cond Medium" panose="02000506030000020004" pitchFamily="2" charset="0"/>
                        </a:rPr>
                        <a:t>COVERED CALL</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AYLD</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S&amp;P/ASX 200 Covered Call ETF</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QYLD</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Nasdaq 100 Covered Call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601592"/>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UYLD</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S&amp;P 500 Covered Call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159076"/>
                  </a:ext>
                </a:extLst>
              </a:tr>
              <a:tr h="166500">
                <a:tc gridSpan="2">
                  <a:txBody>
                    <a:bodyPr/>
                    <a:lstStyle/>
                    <a:p>
                      <a:r>
                        <a:rPr lang="en-US" sz="900" b="0" i="0" dirty="0">
                          <a:solidFill>
                            <a:schemeClr val="bg1"/>
                          </a:solidFill>
                          <a:latin typeface="Proxima Nova Cond Medium" panose="02000506030000020004" pitchFamily="2" charset="0"/>
                        </a:rPr>
                        <a:t>DIVIDEND</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881299"/>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ZYAU</a:t>
                      </a:r>
                    </a:p>
                  </a:txBody>
                  <a:tcPr marL="36000" marR="36000" marT="28800" marB="28800" anchor="ctr">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S&amp;P/ASX 200 High Dividend ETF</a:t>
                      </a:r>
                    </a:p>
                  </a:txBody>
                  <a:tcPr marL="36000" marR="36000" marT="28800" marB="28800">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ZYUS</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S&amp;P 500 High Yield Low Volatility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657126"/>
                  </a:ext>
                </a:extLst>
              </a:tr>
              <a:tr h="166500">
                <a:tc gridSpan="2">
                  <a:txBody>
                    <a:bodyPr/>
                    <a:lstStyle/>
                    <a:p>
                      <a:r>
                        <a:rPr lang="en-US" sz="900" b="0" i="0" dirty="0">
                          <a:solidFill>
                            <a:schemeClr val="bg1"/>
                          </a:solidFill>
                          <a:latin typeface="Proxima Nova Cond Medium" panose="02000506030000020004" pitchFamily="2" charset="0"/>
                        </a:rPr>
                        <a:t>FIXED INCOME</a:t>
                      </a:r>
                    </a:p>
                  </a:txBody>
                  <a:tcPr marL="36000" marR="3600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39893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BANK</a:t>
                      </a:r>
                    </a:p>
                  </a:txBody>
                  <a:tcPr marL="36000" marR="36000" marT="28800" marB="28800" anchor="ctr">
                    <a:lnL w="12700" cmpd="sng">
                      <a:noFill/>
                    </a:lnL>
                    <a:lnR w="12700" cmpd="sng">
                      <a:noFill/>
                    </a:lnR>
                    <a:lnT w="12700" cmpd="sng">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Australian Bank Credit ETF</a:t>
                      </a:r>
                    </a:p>
                  </a:txBody>
                  <a:tcPr marL="36000" marR="36000" marT="28800" marB="28800">
                    <a:lnL w="12700" cmpd="sng">
                      <a:noFill/>
                    </a:lnL>
                    <a:lnR w="12700" cmpd="sng">
                      <a:noFill/>
                    </a:lnR>
                    <a:lnT w="12700" cmpd="sng">
                      <a:noFill/>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0433867"/>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USHY</a:t>
                      </a:r>
                    </a:p>
                  </a:txBody>
                  <a:tcPr marL="36000" marR="36000" marT="28800" marB="28800" anchor="ctr">
                    <a:lnL w="12700" cmpd="sng">
                      <a:noFill/>
                    </a:lnL>
                    <a:lnR w="12700" cmpd="sng">
                      <a:noFill/>
                    </a:lnR>
                    <a:lnT w="12700" cap="flat" cmpd="sng" algn="ctr">
                      <a:solidFill>
                        <a:schemeClr val="accent4">
                          <a:lumMod val="60000"/>
                          <a:lumOff val="4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USD High Yield Bond ETF (Currency Hedged)</a:t>
                      </a:r>
                    </a:p>
                  </a:txBody>
                  <a:tcPr marL="36000" marR="36000" marT="28800" marB="28800">
                    <a:lnL w="12700" cmpd="sng">
                      <a:noFill/>
                    </a:lnL>
                    <a:lnR w="12700" cmpd="sng">
                      <a:noFill/>
                    </a:lnR>
                    <a:lnT w="12700" cap="flat" cmpd="sng" algn="ctr">
                      <a:solidFill>
                        <a:schemeClr val="accent4">
                          <a:lumMod val="60000"/>
                          <a:lumOff val="4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5695817"/>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USIG</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USD Corporate Bond ETF (Currency Hedged)</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518180"/>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USTB</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US Treasury Bond ETF (Currency Hedged)</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4389514"/>
                  </a:ext>
                </a:extLst>
              </a:tr>
            </a:tbl>
          </a:graphicData>
        </a:graphic>
      </p:graphicFrame>
      <p:graphicFrame>
        <p:nvGraphicFramePr>
          <p:cNvPr id="18" name="Table 17">
            <a:extLst>
              <a:ext uri="{FF2B5EF4-FFF2-40B4-BE49-F238E27FC236}">
                <a16:creationId xmlns:a16="http://schemas.microsoft.com/office/drawing/2014/main" id="{01D32258-FD0C-B195-9101-5EA8B1730D7E}"/>
              </a:ext>
            </a:extLst>
          </p:cNvPr>
          <p:cNvGraphicFramePr>
            <a:graphicFrameLocks noGrp="1"/>
          </p:cNvGraphicFramePr>
          <p:nvPr/>
        </p:nvGraphicFramePr>
        <p:xfrm>
          <a:off x="5291665" y="2058294"/>
          <a:ext cx="1630800" cy="992400"/>
        </p:xfrm>
        <a:graphic>
          <a:graphicData uri="http://schemas.openxmlformats.org/drawingml/2006/table">
            <a:tbl>
              <a:tblPr firstRow="1" bandRow="1">
                <a:tableStyleId>{5C22544A-7EE6-4342-B048-85BDC9FD1C3A}</a:tableStyleId>
              </a:tblPr>
              <a:tblGrid>
                <a:gridCol w="492786">
                  <a:extLst>
                    <a:ext uri="{9D8B030D-6E8A-4147-A177-3AD203B41FA5}">
                      <a16:colId xmlns:a16="http://schemas.microsoft.com/office/drawing/2014/main" val="2562777430"/>
                    </a:ext>
                  </a:extLst>
                </a:gridCol>
                <a:gridCol w="1138014">
                  <a:extLst>
                    <a:ext uri="{9D8B030D-6E8A-4147-A177-3AD203B41FA5}">
                      <a16:colId xmlns:a16="http://schemas.microsoft.com/office/drawing/2014/main" val="1332565842"/>
                    </a:ext>
                  </a:extLst>
                </a:gridCol>
              </a:tblGrid>
              <a:tr h="109747">
                <a:tc gridSpan="2">
                  <a:txBody>
                    <a:bodyPr/>
                    <a:lstStyle/>
                    <a:p>
                      <a:r>
                        <a:rPr lang="en-US" sz="900" b="0" i="0" dirty="0">
                          <a:latin typeface="Proxima Nova Cond Medium" panose="02000506030000020004" pitchFamily="2" charset="0"/>
                        </a:rPr>
                        <a:t>REGIONAL</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ESTX</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EURO STOXX 50</a:t>
                      </a:r>
                      <a:r>
                        <a:rPr lang="en-US" sz="800" b="0" i="0" baseline="30000" dirty="0">
                          <a:solidFill>
                            <a:schemeClr val="accent3"/>
                          </a:solidFill>
                          <a:latin typeface="Roboto" panose="02000000000000000000" pitchFamily="2" charset="0"/>
                          <a:ea typeface="Roboto" panose="02000000000000000000" pitchFamily="2" charset="0"/>
                          <a:cs typeface="Roboto" panose="02000000000000000000" pitchFamily="2" charset="0"/>
                        </a:rPr>
                        <a:t>®</a:t>
                      </a:r>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 ETF</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166500">
                <a:tc gridSpan="2">
                  <a:txBody>
                    <a:bodyPr/>
                    <a:lstStyle/>
                    <a:p>
                      <a:r>
                        <a:rPr lang="en-US" sz="900" b="0" i="0" dirty="0">
                          <a:solidFill>
                            <a:schemeClr val="bg1"/>
                          </a:solidFill>
                          <a:latin typeface="Proxima Nova Cond Medium" panose="02000506030000020004" pitchFamily="2" charset="0"/>
                        </a:rPr>
                        <a:t>SINGLE COUNTRY</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881299"/>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NDIA</a:t>
                      </a:r>
                    </a:p>
                  </a:txBody>
                  <a:tcPr marL="36000" marR="36000" marT="28800" marB="28800" anchor="ctr">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India Nifty 50 ETF</a:t>
                      </a:r>
                    </a:p>
                  </a:txBody>
                  <a:tcPr marL="36000" marR="36000" marT="28800" marB="28800">
                    <a:lnL w="12700" cmpd="sng">
                      <a:noFill/>
                    </a:lnL>
                    <a:lnR w="12700" cmpd="sng">
                      <a:noFill/>
                    </a:lnR>
                    <a:lnT w="127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bl>
          </a:graphicData>
        </a:graphic>
      </p:graphicFrame>
      <p:graphicFrame>
        <p:nvGraphicFramePr>
          <p:cNvPr id="20" name="Table 19">
            <a:extLst>
              <a:ext uri="{FF2B5EF4-FFF2-40B4-BE49-F238E27FC236}">
                <a16:creationId xmlns:a16="http://schemas.microsoft.com/office/drawing/2014/main" id="{D3407DB8-7886-C334-9B72-A8A460755CC2}"/>
              </a:ext>
            </a:extLst>
          </p:cNvPr>
          <p:cNvGraphicFramePr>
            <a:graphicFrameLocks noGrp="1"/>
          </p:cNvGraphicFramePr>
          <p:nvPr/>
        </p:nvGraphicFramePr>
        <p:xfrm>
          <a:off x="7001560" y="2058294"/>
          <a:ext cx="1630800" cy="828120"/>
        </p:xfrm>
        <a:graphic>
          <a:graphicData uri="http://schemas.openxmlformats.org/drawingml/2006/table">
            <a:tbl>
              <a:tblPr firstRow="1" bandRow="1">
                <a:tableStyleId>{5C22544A-7EE6-4342-B048-85BDC9FD1C3A}</a:tableStyleId>
              </a:tblPr>
              <a:tblGrid>
                <a:gridCol w="492786">
                  <a:extLst>
                    <a:ext uri="{9D8B030D-6E8A-4147-A177-3AD203B41FA5}">
                      <a16:colId xmlns:a16="http://schemas.microsoft.com/office/drawing/2014/main" val="2562777430"/>
                    </a:ext>
                  </a:extLst>
                </a:gridCol>
                <a:gridCol w="1138014">
                  <a:extLst>
                    <a:ext uri="{9D8B030D-6E8A-4147-A177-3AD203B41FA5}">
                      <a16:colId xmlns:a16="http://schemas.microsoft.com/office/drawing/2014/main" val="1332565842"/>
                    </a:ext>
                  </a:extLst>
                </a:gridCol>
              </a:tblGrid>
              <a:tr h="109747">
                <a:tc gridSpan="2">
                  <a:txBody>
                    <a:bodyPr/>
                    <a:lstStyle/>
                    <a:p>
                      <a:r>
                        <a:rPr lang="en-US" sz="900" b="0" i="0" dirty="0">
                          <a:latin typeface="Proxima Nova Cond Medium" panose="02000506030000020004" pitchFamily="2" charset="0"/>
                        </a:rPr>
                        <a:t>CORE</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U100</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US 100 ETF</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OZXX</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Australia ex Financials &amp; Resources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bl>
          </a:graphicData>
        </a:graphic>
      </p:graphicFrame>
      <p:graphicFrame>
        <p:nvGraphicFramePr>
          <p:cNvPr id="21" name="Table 20">
            <a:extLst>
              <a:ext uri="{FF2B5EF4-FFF2-40B4-BE49-F238E27FC236}">
                <a16:creationId xmlns:a16="http://schemas.microsoft.com/office/drawing/2014/main" id="{67366E9E-A215-B0B0-2B84-87E0D2723968}"/>
              </a:ext>
            </a:extLst>
          </p:cNvPr>
          <p:cNvGraphicFramePr>
            <a:graphicFrameLocks noGrp="1"/>
          </p:cNvGraphicFramePr>
          <p:nvPr/>
        </p:nvGraphicFramePr>
        <p:xfrm>
          <a:off x="8711455" y="2058294"/>
          <a:ext cx="1630800" cy="797640"/>
        </p:xfrm>
        <a:graphic>
          <a:graphicData uri="http://schemas.openxmlformats.org/drawingml/2006/table">
            <a:tbl>
              <a:tblPr firstRow="1" bandRow="1">
                <a:tableStyleId>{5C22544A-7EE6-4342-B048-85BDC9FD1C3A}</a:tableStyleId>
              </a:tblPr>
              <a:tblGrid>
                <a:gridCol w="492786">
                  <a:extLst>
                    <a:ext uri="{9D8B030D-6E8A-4147-A177-3AD203B41FA5}">
                      <a16:colId xmlns:a16="http://schemas.microsoft.com/office/drawing/2014/main" val="2562777430"/>
                    </a:ext>
                  </a:extLst>
                </a:gridCol>
                <a:gridCol w="1138014">
                  <a:extLst>
                    <a:ext uri="{9D8B030D-6E8A-4147-A177-3AD203B41FA5}">
                      <a16:colId xmlns:a16="http://schemas.microsoft.com/office/drawing/2014/main" val="1332565842"/>
                    </a:ext>
                  </a:extLst>
                </a:gridCol>
              </a:tblGrid>
              <a:tr h="109747">
                <a:tc gridSpan="2">
                  <a:txBody>
                    <a:bodyPr/>
                    <a:lstStyle/>
                    <a:p>
                      <a:r>
                        <a:rPr lang="en-US" sz="900" b="0" i="0" dirty="0">
                          <a:latin typeface="Proxima Nova Cond Medium" panose="02000506030000020004" pitchFamily="2" charset="0"/>
                        </a:rPr>
                        <a:t>DIGITAL ASSETS</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EBTC</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21Shares Bitcoin ETF</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EETH</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21Shares Ethereum ETF</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bl>
          </a:graphicData>
        </a:graphic>
      </p:graphicFrame>
      <p:graphicFrame>
        <p:nvGraphicFramePr>
          <p:cNvPr id="22" name="Table 21">
            <a:extLst>
              <a:ext uri="{FF2B5EF4-FFF2-40B4-BE49-F238E27FC236}">
                <a16:creationId xmlns:a16="http://schemas.microsoft.com/office/drawing/2014/main" id="{8B73343C-181D-BBF3-C347-A11150A59A00}"/>
              </a:ext>
            </a:extLst>
          </p:cNvPr>
          <p:cNvGraphicFramePr>
            <a:graphicFrameLocks noGrp="1"/>
          </p:cNvGraphicFramePr>
          <p:nvPr/>
        </p:nvGraphicFramePr>
        <p:xfrm>
          <a:off x="10427976" y="2058294"/>
          <a:ext cx="1630800" cy="1041480"/>
        </p:xfrm>
        <a:graphic>
          <a:graphicData uri="http://schemas.openxmlformats.org/drawingml/2006/table">
            <a:tbl>
              <a:tblPr firstRow="1" bandRow="1">
                <a:tableStyleId>{5C22544A-7EE6-4342-B048-85BDC9FD1C3A}</a:tableStyleId>
              </a:tblPr>
              <a:tblGrid>
                <a:gridCol w="492786">
                  <a:extLst>
                    <a:ext uri="{9D8B030D-6E8A-4147-A177-3AD203B41FA5}">
                      <a16:colId xmlns:a16="http://schemas.microsoft.com/office/drawing/2014/main" val="2562777430"/>
                    </a:ext>
                  </a:extLst>
                </a:gridCol>
                <a:gridCol w="1138014">
                  <a:extLst>
                    <a:ext uri="{9D8B030D-6E8A-4147-A177-3AD203B41FA5}">
                      <a16:colId xmlns:a16="http://schemas.microsoft.com/office/drawing/2014/main" val="1332565842"/>
                    </a:ext>
                  </a:extLst>
                </a:gridCol>
              </a:tblGrid>
              <a:tr h="109747">
                <a:tc gridSpan="2">
                  <a:txBody>
                    <a:bodyPr/>
                    <a:lstStyle/>
                    <a:p>
                      <a:r>
                        <a:rPr lang="en-US" sz="900" b="0" i="0" dirty="0">
                          <a:latin typeface="Proxima Nova Cond Medium" panose="02000506030000020004" pitchFamily="2" charset="0"/>
                        </a:rPr>
                        <a:t>LEVERAGED &amp; INVERSE</a:t>
                      </a:r>
                    </a:p>
                  </a:txBody>
                  <a:tcPr marL="36000" marR="36000" marT="28800" marB="28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sz="1000" b="0" i="0" dirty="0">
                        <a:latin typeface="Helvetica"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99417255"/>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LNAS</a:t>
                      </a:r>
                    </a:p>
                  </a:txBody>
                  <a:tcPr marL="36000" marR="36000" marT="28800" marB="28800" anchor="ctr">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Ultra Long Nasdaq 100 Hedge Fund</a:t>
                      </a:r>
                    </a:p>
                  </a:txBody>
                  <a:tcPr marL="36000" marR="36000" marT="28800" marB="28800">
                    <a:lnL w="12700" cmpd="sng">
                      <a:noFill/>
                    </a:lnL>
                    <a:lnR w="12700" cmpd="sng">
                      <a:noFill/>
                    </a:lnR>
                    <a:lnT w="38100" cmpd="sng">
                      <a:noFill/>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977261"/>
                  </a:ext>
                </a:extLst>
              </a:tr>
              <a:tr h="166500">
                <a:tc>
                  <a:txBody>
                    <a:bodyPr/>
                    <a:lstStyle/>
                    <a:p>
                      <a:r>
                        <a:rPr lang="en-US" sz="1000" b="0" i="0" dirty="0">
                          <a:latin typeface="Roboto" panose="02000000000000000000" pitchFamily="2" charset="0"/>
                          <a:ea typeface="Roboto" panose="02000000000000000000" pitchFamily="2" charset="0"/>
                          <a:cs typeface="Roboto" panose="02000000000000000000" pitchFamily="2" charset="0"/>
                        </a:rPr>
                        <a:t>SNAS</a:t>
                      </a:r>
                    </a:p>
                  </a:txBody>
                  <a:tcPr marL="36000" marR="36000" marT="28800" marB="28800" anchor="ctr">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i="0" dirty="0">
                          <a:solidFill>
                            <a:schemeClr val="accent3"/>
                          </a:solidFill>
                          <a:latin typeface="Roboto" panose="02000000000000000000" pitchFamily="2" charset="0"/>
                          <a:ea typeface="Roboto" panose="02000000000000000000" pitchFamily="2" charset="0"/>
                          <a:cs typeface="Roboto" panose="02000000000000000000" pitchFamily="2" charset="0"/>
                        </a:rPr>
                        <a:t>Global X Ultra Short Nasdaq 100 Hedge Fund</a:t>
                      </a:r>
                    </a:p>
                  </a:txBody>
                  <a:tcPr marL="36000" marR="36000" marT="28800" marB="28800">
                    <a:lnL w="12700" cmpd="sng">
                      <a:noFill/>
                    </a:lnL>
                    <a:lnR w="12700" cmpd="sng">
                      <a:noFill/>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128692"/>
                  </a:ext>
                </a:extLst>
              </a:tr>
            </a:tbl>
          </a:graphicData>
        </a:graphic>
      </p:graphicFrame>
      <p:sp>
        <p:nvSpPr>
          <p:cNvPr id="25" name="TextBox 24">
            <a:extLst>
              <a:ext uri="{FF2B5EF4-FFF2-40B4-BE49-F238E27FC236}">
                <a16:creationId xmlns:a16="http://schemas.microsoft.com/office/drawing/2014/main" id="{D2901031-7CDE-78E8-864C-8C67BEF30E01}"/>
              </a:ext>
            </a:extLst>
          </p:cNvPr>
          <p:cNvSpPr txBox="1"/>
          <p:nvPr/>
        </p:nvSpPr>
        <p:spPr>
          <a:xfrm>
            <a:off x="161981" y="6602358"/>
            <a:ext cx="4337579" cy="128240"/>
          </a:xfrm>
          <a:prstGeom prst="rect">
            <a:avLst/>
          </a:prstGeom>
          <a:noFill/>
        </p:spPr>
        <p:txBody>
          <a:bodyPr wrap="square" lIns="0" tIns="0" rIns="0" bIns="0" rtlCol="0">
            <a:spAutoFit/>
          </a:bodyPr>
          <a:lstStyle/>
          <a:p>
            <a:pPr>
              <a:lnSpc>
                <a:spcPts val="1000"/>
              </a:lnSpc>
              <a:spcBef>
                <a:spcPts val="200"/>
              </a:spcBef>
              <a:spcAft>
                <a:spcPts val="200"/>
              </a:spcAft>
            </a:pPr>
            <a:r>
              <a:rPr lang="en-US" sz="900" dirty="0">
                <a:solidFill>
                  <a:schemeClr val="accent5">
                    <a:lumMod val="90000"/>
                  </a:schemeClr>
                </a:solidFill>
                <a:latin typeface="Proxima Nova Rg" panose="02000506030000020004" pitchFamily="2" charset="0"/>
              </a:rPr>
              <a:t>© Global X ETFs 2024   |  </a:t>
            </a:r>
            <a:r>
              <a:rPr lang="en-US" sz="900" b="1" dirty="0">
                <a:solidFill>
                  <a:schemeClr val="accent1"/>
                </a:solidFill>
                <a:latin typeface="Proxima Nova Rg" panose="02000506030000020004" pitchFamily="2" charset="0"/>
              </a:rPr>
              <a:t>globalxetfs.com.au</a:t>
            </a:r>
          </a:p>
        </p:txBody>
      </p:sp>
      <p:sp>
        <p:nvSpPr>
          <p:cNvPr id="26" name="TextBox 25">
            <a:extLst>
              <a:ext uri="{FF2B5EF4-FFF2-40B4-BE49-F238E27FC236}">
                <a16:creationId xmlns:a16="http://schemas.microsoft.com/office/drawing/2014/main" id="{F640268C-6F2A-7ABB-45BC-8143D45750EC}"/>
              </a:ext>
            </a:extLst>
          </p:cNvPr>
          <p:cNvSpPr txBox="1"/>
          <p:nvPr/>
        </p:nvSpPr>
        <p:spPr>
          <a:xfrm>
            <a:off x="8131311" y="6602358"/>
            <a:ext cx="3927465" cy="128240"/>
          </a:xfrm>
          <a:prstGeom prst="rect">
            <a:avLst/>
          </a:prstGeom>
          <a:noFill/>
        </p:spPr>
        <p:txBody>
          <a:bodyPr wrap="square" lIns="0" tIns="0" rIns="0" bIns="0" rtlCol="0">
            <a:spAutoFit/>
          </a:bodyPr>
          <a:lstStyle/>
          <a:p>
            <a:pPr algn="r">
              <a:lnSpc>
                <a:spcPts val="1000"/>
              </a:lnSpc>
              <a:spcBef>
                <a:spcPts val="200"/>
              </a:spcBef>
              <a:spcAft>
                <a:spcPts val="200"/>
              </a:spcAft>
            </a:pPr>
            <a:r>
              <a:rPr lang="en-US" sz="900" baseline="30000" dirty="0">
                <a:solidFill>
                  <a:schemeClr val="accent5">
                    <a:lumMod val="90000"/>
                  </a:schemeClr>
                </a:solidFill>
                <a:latin typeface="Proxima Nova Rg" panose="02000506030000020004" pitchFamily="2" charset="0"/>
              </a:rPr>
              <a:t>1 </a:t>
            </a:r>
            <a:r>
              <a:rPr lang="en-US" sz="900" dirty="0">
                <a:solidFill>
                  <a:schemeClr val="accent5">
                    <a:lumMod val="90000"/>
                  </a:schemeClr>
                </a:solidFill>
                <a:latin typeface="Proxima Nova Rg" panose="02000506030000020004" pitchFamily="2" charset="0"/>
              </a:rPr>
              <a:t>As of August 2024</a:t>
            </a:r>
          </a:p>
        </p:txBody>
      </p:sp>
    </p:spTree>
    <p:extLst>
      <p:ext uri="{BB962C8B-B14F-4D97-AF65-F5344CB8AC3E}">
        <p14:creationId xmlns:p14="http://schemas.microsoft.com/office/powerpoint/2010/main" val="293610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2CC7D1-E572-3CF6-F1A8-789F4FF77E42}"/>
              </a:ext>
            </a:extLst>
          </p:cNvPr>
          <p:cNvSpPr>
            <a:spLocks noGrp="1"/>
          </p:cNvSpPr>
          <p:nvPr>
            <p:ph type="body" sz="quarter" idx="22"/>
          </p:nvPr>
        </p:nvSpPr>
        <p:spPr/>
        <p:txBody>
          <a:bodyPr/>
          <a:lstStyle/>
          <a:p>
            <a:r>
              <a:rPr lang="en-AU" dirty="0"/>
              <a:t>Challenging Economic Backdrop</a:t>
            </a:r>
          </a:p>
        </p:txBody>
      </p:sp>
      <p:sp>
        <p:nvSpPr>
          <p:cNvPr id="9" name="Text Placeholder 8">
            <a:extLst>
              <a:ext uri="{FF2B5EF4-FFF2-40B4-BE49-F238E27FC236}">
                <a16:creationId xmlns:a16="http://schemas.microsoft.com/office/drawing/2014/main" id="{890735A7-6970-6C0D-75B5-E96DE1A0FD1E}"/>
              </a:ext>
            </a:extLst>
          </p:cNvPr>
          <p:cNvSpPr>
            <a:spLocks noGrp="1"/>
          </p:cNvSpPr>
          <p:nvPr>
            <p:ph type="body" sz="quarter" idx="28"/>
          </p:nvPr>
        </p:nvSpPr>
        <p:spPr/>
        <p:txBody>
          <a:bodyPr/>
          <a:lstStyle/>
          <a:p>
            <a:r>
              <a:rPr lang="en-AU" dirty="0"/>
              <a:t>How to Optimise Your Portfolio for Income</a:t>
            </a:r>
          </a:p>
        </p:txBody>
      </p:sp>
      <p:sp>
        <p:nvSpPr>
          <p:cNvPr id="6" name="Text Placeholder 5">
            <a:extLst>
              <a:ext uri="{FF2B5EF4-FFF2-40B4-BE49-F238E27FC236}">
                <a16:creationId xmlns:a16="http://schemas.microsoft.com/office/drawing/2014/main" id="{C6CD40DF-2298-4D80-9BB2-55E5E7807781}"/>
              </a:ext>
            </a:extLst>
          </p:cNvPr>
          <p:cNvSpPr>
            <a:spLocks noGrp="1"/>
          </p:cNvSpPr>
          <p:nvPr>
            <p:ph type="body" sz="quarter" idx="17"/>
          </p:nvPr>
        </p:nvSpPr>
        <p:spPr/>
        <p:txBody>
          <a:bodyPr/>
          <a:lstStyle/>
          <a:p>
            <a:r>
              <a:rPr lang="en-US" dirty="0"/>
              <a:t>Agenda</a:t>
            </a:r>
          </a:p>
        </p:txBody>
      </p:sp>
      <p:sp>
        <p:nvSpPr>
          <p:cNvPr id="5" name="Text Placeholder 4">
            <a:extLst>
              <a:ext uri="{FF2B5EF4-FFF2-40B4-BE49-F238E27FC236}">
                <a16:creationId xmlns:a16="http://schemas.microsoft.com/office/drawing/2014/main" id="{B36FBBDC-7F61-C825-335B-ADD544C056F4}"/>
              </a:ext>
            </a:extLst>
          </p:cNvPr>
          <p:cNvSpPr>
            <a:spLocks noGrp="1"/>
          </p:cNvSpPr>
          <p:nvPr>
            <p:ph type="body" sz="quarter" idx="16"/>
          </p:nvPr>
        </p:nvSpPr>
        <p:spPr/>
        <p:txBody>
          <a:bodyPr/>
          <a:lstStyle/>
          <a:p>
            <a:endParaRPr lang="en-AU"/>
          </a:p>
        </p:txBody>
      </p:sp>
      <p:sp>
        <p:nvSpPr>
          <p:cNvPr id="15" name="Text Placeholder 14">
            <a:extLst>
              <a:ext uri="{FF2B5EF4-FFF2-40B4-BE49-F238E27FC236}">
                <a16:creationId xmlns:a16="http://schemas.microsoft.com/office/drawing/2014/main" id="{EE2F11F3-A1B6-BA56-8184-842B8B81D5A8}"/>
              </a:ext>
            </a:extLst>
          </p:cNvPr>
          <p:cNvSpPr>
            <a:spLocks noGrp="1"/>
          </p:cNvSpPr>
          <p:nvPr>
            <p:ph type="body" sz="quarter" idx="51"/>
          </p:nvPr>
        </p:nvSpPr>
        <p:spPr/>
        <p:txBody>
          <a:bodyPr/>
          <a:lstStyle/>
          <a:p>
            <a:r>
              <a:rPr lang="en-AU" dirty="0"/>
              <a:t>1</a:t>
            </a:r>
          </a:p>
        </p:txBody>
      </p:sp>
      <p:sp>
        <p:nvSpPr>
          <p:cNvPr id="16" name="Text Placeholder 15">
            <a:extLst>
              <a:ext uri="{FF2B5EF4-FFF2-40B4-BE49-F238E27FC236}">
                <a16:creationId xmlns:a16="http://schemas.microsoft.com/office/drawing/2014/main" id="{5416B73E-736F-D8A4-17E9-4D6098B8CFCA}"/>
              </a:ext>
            </a:extLst>
          </p:cNvPr>
          <p:cNvSpPr>
            <a:spLocks noGrp="1"/>
          </p:cNvSpPr>
          <p:nvPr>
            <p:ph type="body" sz="quarter" idx="52"/>
          </p:nvPr>
        </p:nvSpPr>
        <p:spPr/>
        <p:txBody>
          <a:bodyPr/>
          <a:lstStyle/>
          <a:p>
            <a:r>
              <a:rPr lang="en-AU" dirty="0"/>
              <a:t>2</a:t>
            </a:r>
          </a:p>
        </p:txBody>
      </p:sp>
      <p:sp>
        <p:nvSpPr>
          <p:cNvPr id="23" name="Text Placeholder 22">
            <a:extLst>
              <a:ext uri="{FF2B5EF4-FFF2-40B4-BE49-F238E27FC236}">
                <a16:creationId xmlns:a16="http://schemas.microsoft.com/office/drawing/2014/main" id="{3FDA581F-E220-1C32-9D31-661621D502EC}"/>
              </a:ext>
            </a:extLst>
          </p:cNvPr>
          <p:cNvSpPr>
            <a:spLocks noGrp="1"/>
          </p:cNvSpPr>
          <p:nvPr>
            <p:ph type="body" sz="quarter" idx="59"/>
          </p:nvPr>
        </p:nvSpPr>
        <p:spPr/>
        <p:txBody>
          <a:bodyPr/>
          <a:lstStyle/>
          <a:p>
            <a:r>
              <a:rPr lang="en-AU" dirty="0"/>
              <a:t>3</a:t>
            </a:r>
          </a:p>
        </p:txBody>
      </p:sp>
      <p:sp>
        <p:nvSpPr>
          <p:cNvPr id="3" name="Text Placeholder 2">
            <a:extLst>
              <a:ext uri="{FF2B5EF4-FFF2-40B4-BE49-F238E27FC236}">
                <a16:creationId xmlns:a16="http://schemas.microsoft.com/office/drawing/2014/main" id="{C705CFDA-2B37-B250-D4F6-E1241D0A9C17}"/>
              </a:ext>
            </a:extLst>
          </p:cNvPr>
          <p:cNvSpPr>
            <a:spLocks noGrp="1"/>
          </p:cNvSpPr>
          <p:nvPr>
            <p:ph type="body" sz="quarter" idx="55"/>
          </p:nvPr>
        </p:nvSpPr>
        <p:spPr/>
        <p:txBody>
          <a:bodyPr/>
          <a:lstStyle/>
          <a:p>
            <a:r>
              <a:rPr lang="en-AU" dirty="0"/>
              <a:t>Income Opportunities with ETFs</a:t>
            </a:r>
          </a:p>
        </p:txBody>
      </p:sp>
      <p:pic>
        <p:nvPicPr>
          <p:cNvPr id="8" name="Picture 7" descr="A outline of a continent&#10;&#10;Description automatically generated">
            <a:extLst>
              <a:ext uri="{FF2B5EF4-FFF2-40B4-BE49-F238E27FC236}">
                <a16:creationId xmlns:a16="http://schemas.microsoft.com/office/drawing/2014/main" id="{80C50641-722D-2DDC-D2F6-380A9C70C8BA}"/>
              </a:ext>
            </a:extLst>
          </p:cNvPr>
          <p:cNvPicPr>
            <a:picLocks noChangeAspect="1"/>
          </p:cNvPicPr>
          <p:nvPr/>
        </p:nvPicPr>
        <p:blipFill>
          <a:blip r:embed="rId2"/>
          <a:stretch>
            <a:fillRect/>
          </a:stretch>
        </p:blipFill>
        <p:spPr>
          <a:xfrm>
            <a:off x="814050" y="1574269"/>
            <a:ext cx="1140917" cy="1037406"/>
          </a:xfrm>
          <a:prstGeom prst="rect">
            <a:avLst/>
          </a:prstGeom>
        </p:spPr>
      </p:pic>
      <p:pic>
        <p:nvPicPr>
          <p:cNvPr id="11" name="Picture 10" descr="A light bulb with arrows and dots&#10;&#10;Description automatically generated">
            <a:extLst>
              <a:ext uri="{FF2B5EF4-FFF2-40B4-BE49-F238E27FC236}">
                <a16:creationId xmlns:a16="http://schemas.microsoft.com/office/drawing/2014/main" id="{6EF94AE4-D988-1642-885C-267BC4D41716}"/>
              </a:ext>
            </a:extLst>
          </p:cNvPr>
          <p:cNvPicPr>
            <a:picLocks noChangeAspect="1"/>
          </p:cNvPicPr>
          <p:nvPr/>
        </p:nvPicPr>
        <p:blipFill>
          <a:blip r:embed="rId3"/>
          <a:stretch>
            <a:fillRect/>
          </a:stretch>
        </p:blipFill>
        <p:spPr>
          <a:xfrm>
            <a:off x="-96688" y="4433487"/>
            <a:ext cx="3136602" cy="1882525"/>
          </a:xfrm>
          <a:prstGeom prst="rect">
            <a:avLst/>
          </a:prstGeom>
        </p:spPr>
      </p:pic>
      <p:pic>
        <p:nvPicPr>
          <p:cNvPr id="13" name="Picture 12" descr="A orange and black binocular&#10;&#10;Description automatically generated">
            <a:extLst>
              <a:ext uri="{FF2B5EF4-FFF2-40B4-BE49-F238E27FC236}">
                <a16:creationId xmlns:a16="http://schemas.microsoft.com/office/drawing/2014/main" id="{6E6F3D97-A385-40D5-04A9-1395E5F34EA5}"/>
              </a:ext>
            </a:extLst>
          </p:cNvPr>
          <p:cNvPicPr>
            <a:picLocks noChangeAspect="1"/>
          </p:cNvPicPr>
          <p:nvPr/>
        </p:nvPicPr>
        <p:blipFill>
          <a:blip r:embed="rId4"/>
          <a:stretch>
            <a:fillRect/>
          </a:stretch>
        </p:blipFill>
        <p:spPr>
          <a:xfrm>
            <a:off x="0" y="2897848"/>
            <a:ext cx="2808157" cy="1684894"/>
          </a:xfrm>
          <a:prstGeom prst="rect">
            <a:avLst/>
          </a:prstGeom>
        </p:spPr>
      </p:pic>
    </p:spTree>
    <p:extLst>
      <p:ext uri="{BB962C8B-B14F-4D97-AF65-F5344CB8AC3E}">
        <p14:creationId xmlns:p14="http://schemas.microsoft.com/office/powerpoint/2010/main" val="41947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BAB12F-D335-1227-627E-8CD71DB974EA}"/>
              </a:ext>
            </a:extLst>
          </p:cNvPr>
          <p:cNvSpPr>
            <a:spLocks noGrp="1"/>
          </p:cNvSpPr>
          <p:nvPr>
            <p:ph type="body" sz="quarter" idx="12"/>
          </p:nvPr>
        </p:nvSpPr>
        <p:spPr/>
        <p:txBody>
          <a:bodyPr/>
          <a:lstStyle/>
          <a:p>
            <a:r>
              <a:rPr lang="en-AU" dirty="0"/>
              <a:t>Challenging Economic Backdrop</a:t>
            </a:r>
          </a:p>
        </p:txBody>
      </p:sp>
      <p:pic>
        <p:nvPicPr>
          <p:cNvPr id="2" name="Picture 1" descr="A outline of a continent&#10;&#10;Description automatically generated">
            <a:extLst>
              <a:ext uri="{FF2B5EF4-FFF2-40B4-BE49-F238E27FC236}">
                <a16:creationId xmlns:a16="http://schemas.microsoft.com/office/drawing/2014/main" id="{8717B6B7-6564-0B51-3B02-B1FC1AA65768}"/>
              </a:ext>
            </a:extLst>
          </p:cNvPr>
          <p:cNvPicPr>
            <a:picLocks noChangeAspect="1"/>
          </p:cNvPicPr>
          <p:nvPr/>
        </p:nvPicPr>
        <p:blipFill>
          <a:blip r:embed="rId3"/>
          <a:stretch>
            <a:fillRect/>
          </a:stretch>
        </p:blipFill>
        <p:spPr>
          <a:xfrm>
            <a:off x="381000" y="1690336"/>
            <a:ext cx="1140917" cy="1037406"/>
          </a:xfrm>
          <a:prstGeom prst="rect">
            <a:avLst/>
          </a:prstGeom>
        </p:spPr>
      </p:pic>
    </p:spTree>
    <p:extLst>
      <p:ext uri="{BB962C8B-B14F-4D97-AF65-F5344CB8AC3E}">
        <p14:creationId xmlns:p14="http://schemas.microsoft.com/office/powerpoint/2010/main" val="213934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52782-B0AD-C5AC-77DF-ED3178E1F26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A4E8C0F-AB61-AB9E-7713-05ABE405F962}"/>
              </a:ext>
            </a:extLst>
          </p:cNvPr>
          <p:cNvSpPr>
            <a:spLocks noGrp="1"/>
          </p:cNvSpPr>
          <p:nvPr>
            <p:ph type="body" sz="quarter" idx="17"/>
          </p:nvPr>
        </p:nvSpPr>
        <p:spPr/>
        <p:txBody>
          <a:bodyPr/>
          <a:lstStyle/>
          <a:p>
            <a:r>
              <a:rPr lang="en-US" dirty="0"/>
              <a:t>Cost of living pressures continue to impact households</a:t>
            </a:r>
          </a:p>
        </p:txBody>
      </p:sp>
      <p:sp>
        <p:nvSpPr>
          <p:cNvPr id="17" name="Text Placeholder 16">
            <a:extLst>
              <a:ext uri="{FF2B5EF4-FFF2-40B4-BE49-F238E27FC236}">
                <a16:creationId xmlns:a16="http://schemas.microsoft.com/office/drawing/2014/main" id="{E3EAF455-FFFE-5DFA-5201-D5F711DBFC6B}"/>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9633BCA7-9CB3-DD38-EEC7-8804B9EE58A9}"/>
              </a:ext>
            </a:extLst>
          </p:cNvPr>
          <p:cNvSpPr>
            <a:spLocks noGrp="1"/>
          </p:cNvSpPr>
          <p:nvPr>
            <p:ph type="body" sz="quarter" idx="21"/>
          </p:nvPr>
        </p:nvSpPr>
        <p:spPr/>
        <p:txBody>
          <a:bodyPr/>
          <a:lstStyle/>
          <a:p>
            <a:r>
              <a:rPr lang="en-US" dirty="0"/>
              <a:t>With wage growth failing to match inflation over the past couple of years, investors may explore avenues to supplement their income.</a:t>
            </a:r>
          </a:p>
          <a:p>
            <a:endParaRPr lang="en-US" dirty="0"/>
          </a:p>
        </p:txBody>
      </p:sp>
      <p:sp>
        <p:nvSpPr>
          <p:cNvPr id="19" name="Text Placeholder 18">
            <a:extLst>
              <a:ext uri="{FF2B5EF4-FFF2-40B4-BE49-F238E27FC236}">
                <a16:creationId xmlns:a16="http://schemas.microsoft.com/office/drawing/2014/main" id="{012EE4B7-5A0E-C077-BC60-F6382368CEA7}"/>
              </a:ext>
            </a:extLst>
          </p:cNvPr>
          <p:cNvSpPr>
            <a:spLocks noGrp="1"/>
          </p:cNvSpPr>
          <p:nvPr>
            <p:ph type="body" sz="quarter" idx="23"/>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89B60006-2073-493C-84CC-6ED324380E6C}"/>
              </a:ext>
            </a:extLst>
          </p:cNvPr>
          <p:cNvGraphicFramePr>
            <a:graphicFrameLocks noGrp="1"/>
          </p:cNvGraphicFramePr>
          <p:nvPr>
            <p:ph sz="quarter" idx="25"/>
            <p:extLst>
              <p:ext uri="{D42A27DB-BD31-4B8C-83A1-F6EECF244321}">
                <p14:modId xmlns:p14="http://schemas.microsoft.com/office/powerpoint/2010/main" val="3203209099"/>
              </p:ext>
            </p:extLst>
          </p:nvPr>
        </p:nvGraphicFramePr>
        <p:xfrm>
          <a:off x="381000" y="1828800"/>
          <a:ext cx="5600700" cy="392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A26F36B5-D27D-54EB-7A74-B995B67A58A6}"/>
              </a:ext>
            </a:extLst>
          </p:cNvPr>
          <p:cNvGraphicFramePr>
            <a:graphicFrameLocks noGrp="1"/>
          </p:cNvGraphicFramePr>
          <p:nvPr>
            <p:ph sz="quarter" idx="26"/>
            <p:extLst>
              <p:ext uri="{D42A27DB-BD31-4B8C-83A1-F6EECF244321}">
                <p14:modId xmlns:p14="http://schemas.microsoft.com/office/powerpoint/2010/main" val="432961994"/>
              </p:ext>
            </p:extLst>
          </p:nvPr>
        </p:nvGraphicFramePr>
        <p:xfrm>
          <a:off x="6210300" y="1828800"/>
          <a:ext cx="5600700" cy="392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661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8F6F-D7DB-06C9-5D2D-65D5C82AC17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1117FC7-5627-2258-3CB1-827F00E12C9C}"/>
              </a:ext>
            </a:extLst>
          </p:cNvPr>
          <p:cNvSpPr>
            <a:spLocks noGrp="1"/>
          </p:cNvSpPr>
          <p:nvPr>
            <p:ph type="body" sz="quarter" idx="17"/>
          </p:nvPr>
        </p:nvSpPr>
        <p:spPr/>
        <p:txBody>
          <a:bodyPr/>
          <a:lstStyle/>
          <a:p>
            <a:r>
              <a:rPr lang="en-US" dirty="0"/>
              <a:t>Australians are living longer, but can we afford to?</a:t>
            </a:r>
          </a:p>
        </p:txBody>
      </p:sp>
      <p:sp>
        <p:nvSpPr>
          <p:cNvPr id="17" name="Text Placeholder 16">
            <a:extLst>
              <a:ext uri="{FF2B5EF4-FFF2-40B4-BE49-F238E27FC236}">
                <a16:creationId xmlns:a16="http://schemas.microsoft.com/office/drawing/2014/main" id="{17C69349-A5B3-6D10-47C6-E17BD3B46D55}"/>
              </a:ext>
            </a:extLst>
          </p:cNvPr>
          <p:cNvSpPr>
            <a:spLocks noGrp="1"/>
          </p:cNvSpPr>
          <p:nvPr>
            <p:ph type="body" sz="quarter" idx="16"/>
          </p:nvPr>
        </p:nvSpPr>
        <p:spPr/>
        <p:txBody>
          <a:bodyPr/>
          <a:lstStyle/>
          <a:p>
            <a:endParaRPr lang="en-AU"/>
          </a:p>
        </p:txBody>
      </p:sp>
      <p:sp>
        <p:nvSpPr>
          <p:cNvPr id="18" name="Text Placeholder 17">
            <a:extLst>
              <a:ext uri="{FF2B5EF4-FFF2-40B4-BE49-F238E27FC236}">
                <a16:creationId xmlns:a16="http://schemas.microsoft.com/office/drawing/2014/main" id="{F6DCB794-9853-64B4-2BAD-020314456D69}"/>
              </a:ext>
            </a:extLst>
          </p:cNvPr>
          <p:cNvSpPr>
            <a:spLocks noGrp="1"/>
          </p:cNvSpPr>
          <p:nvPr>
            <p:ph type="body" sz="quarter" idx="21"/>
          </p:nvPr>
        </p:nvSpPr>
        <p:spPr/>
        <p:txBody>
          <a:bodyPr/>
          <a:lstStyle/>
          <a:p>
            <a:r>
              <a:rPr lang="en-US" dirty="0"/>
              <a:t>With the average Australian now living into their mid-80s, ensuring financial stability during the golden years of retirement is a crucial focus area.</a:t>
            </a:r>
          </a:p>
        </p:txBody>
      </p:sp>
      <p:sp>
        <p:nvSpPr>
          <p:cNvPr id="19" name="Text Placeholder 18">
            <a:extLst>
              <a:ext uri="{FF2B5EF4-FFF2-40B4-BE49-F238E27FC236}">
                <a16:creationId xmlns:a16="http://schemas.microsoft.com/office/drawing/2014/main" id="{7E5BD577-D1C7-3E22-DE86-D16FC2465F8C}"/>
              </a:ext>
            </a:extLst>
          </p:cNvPr>
          <p:cNvSpPr>
            <a:spLocks noGrp="1"/>
          </p:cNvSpPr>
          <p:nvPr>
            <p:ph type="body" sz="quarter" idx="23"/>
          </p:nvPr>
        </p:nvSpPr>
        <p:spPr/>
        <p:txBody>
          <a:bodyPr/>
          <a:lstStyle/>
          <a:p>
            <a:r>
              <a:rPr lang="en-US" dirty="0"/>
              <a:t>Sources: Australian Bureau of Statistics, The Association of Superannuation Funds of Australia (ASFA), Services Australia. </a:t>
            </a:r>
          </a:p>
        </p:txBody>
      </p:sp>
      <p:graphicFrame>
        <p:nvGraphicFramePr>
          <p:cNvPr id="9" name="Content Placeholder 8">
            <a:extLst>
              <a:ext uri="{FF2B5EF4-FFF2-40B4-BE49-F238E27FC236}">
                <a16:creationId xmlns:a16="http://schemas.microsoft.com/office/drawing/2014/main" id="{737BA2EC-BDEA-FBAB-F03D-19ABD17E9C1A}"/>
              </a:ext>
            </a:extLst>
          </p:cNvPr>
          <p:cNvGraphicFramePr>
            <a:graphicFrameLocks noGrp="1"/>
          </p:cNvGraphicFramePr>
          <p:nvPr>
            <p:ph sz="quarter" idx="25"/>
          </p:nvPr>
        </p:nvGraphicFramePr>
        <p:xfrm>
          <a:off x="381000" y="1828800"/>
          <a:ext cx="5600700" cy="392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a:extLst>
              <a:ext uri="{FF2B5EF4-FFF2-40B4-BE49-F238E27FC236}">
                <a16:creationId xmlns:a16="http://schemas.microsoft.com/office/drawing/2014/main" id="{54A65650-C428-CBA3-BD23-9C70A9F90240}"/>
              </a:ext>
            </a:extLst>
          </p:cNvPr>
          <p:cNvGraphicFramePr>
            <a:graphicFrameLocks noGrp="1"/>
          </p:cNvGraphicFramePr>
          <p:nvPr>
            <p:ph sz="quarter" idx="26"/>
            <p:extLst>
              <p:ext uri="{D42A27DB-BD31-4B8C-83A1-F6EECF244321}">
                <p14:modId xmlns:p14="http://schemas.microsoft.com/office/powerpoint/2010/main" val="4131706431"/>
              </p:ext>
            </p:extLst>
          </p:nvPr>
        </p:nvGraphicFramePr>
        <p:xfrm>
          <a:off x="6210300" y="1828800"/>
          <a:ext cx="5600700" cy="3924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3092853"/>
      </p:ext>
    </p:extLst>
  </p:cSld>
  <p:clrMapOvr>
    <a:masterClrMapping/>
  </p:clrMapOvr>
</p:sld>
</file>

<file path=ppt/theme/theme1.xml><?xml version="1.0" encoding="utf-8"?>
<a:theme xmlns:a="http://schemas.openxmlformats.org/drawingml/2006/main" name="GX Theme">
  <a:themeElements>
    <a:clrScheme name="Global X">
      <a:dk1>
        <a:srgbClr val="262626"/>
      </a:dk1>
      <a:lt1>
        <a:sysClr val="window" lastClr="FFFFFF"/>
      </a:lt1>
      <a:dk2>
        <a:srgbClr val="3A3632"/>
      </a:dk2>
      <a:lt2>
        <a:srgbClr val="A9A9A9"/>
      </a:lt2>
      <a:accent1>
        <a:srgbClr val="FF5400"/>
      </a:accent1>
      <a:accent2>
        <a:srgbClr val="002F37"/>
      </a:accent2>
      <a:accent3>
        <a:srgbClr val="8EB1B2"/>
      </a:accent3>
      <a:accent4>
        <a:srgbClr val="606060"/>
      </a:accent4>
      <a:accent5>
        <a:srgbClr val="BDBEBC"/>
      </a:accent5>
      <a:accent6>
        <a:srgbClr val="E5E6E5"/>
      </a:accent6>
      <a:hlink>
        <a:srgbClr val="0563C1"/>
      </a:hlink>
      <a:folHlink>
        <a:srgbClr val="954F72"/>
      </a:folHlink>
    </a:clrScheme>
    <a:fontScheme name="Global X">
      <a:majorFont>
        <a:latin typeface="Helvetica"/>
        <a:ea typeface=""/>
        <a:cs typeface=""/>
      </a:majorFont>
      <a:minorFont>
        <a:latin typeface="Helvetic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b">
        <a:noAutofit/>
      </a:bodyPr>
      <a:lstStyle>
        <a:defPPr marL="0" marR="0" indent="0" algn="r" defTabSz="609585" rtl="0" eaLnBrk="1" fontAlgn="auto" latinLnBrk="0" hangingPunct="1">
          <a:lnSpc>
            <a:spcPct val="100000"/>
          </a:lnSpc>
          <a:spcBef>
            <a:spcPts val="0"/>
          </a:spcBef>
          <a:spcAft>
            <a:spcPts val="0"/>
          </a:spcAft>
          <a:buClrTx/>
          <a:buSzTx/>
          <a:buFontTx/>
          <a:buNone/>
          <a:tabLst/>
          <a:defRPr sz="900" dirty="0" smtClean="0">
            <a:solidFill>
              <a:schemeClr val="bg1"/>
            </a:solidFill>
            <a:effectLst/>
            <a:latin typeface="Helvetica" pitchFamily="2" charset="0"/>
          </a:defRPr>
        </a:defPPr>
      </a:lstStyle>
    </a:txDef>
  </a:objectDefaults>
  <a:extraClrSchemeLst/>
  <a:extLst>
    <a:ext uri="{05A4C25C-085E-4340-85A3-A5531E510DB2}">
      <thm15:themeFamily xmlns:thm15="http://schemas.microsoft.com/office/thememl/2012/main" name="GX Theme" id="{D166CEE3-797B-455D-BCA0-32784D7B5472}" vid="{8F7A6E51-BA00-4B91-9B82-35389DD4CA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GX Theme</Template>
  <TotalTime>5433</TotalTime>
  <Words>2518</Words>
  <Application>Microsoft Office PowerPoint</Application>
  <PresentationFormat>Widescreen</PresentationFormat>
  <Paragraphs>366</Paragraphs>
  <Slides>25</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Brown</vt:lpstr>
      <vt:lpstr>Calibri</vt:lpstr>
      <vt:lpstr>Courier New</vt:lpstr>
      <vt:lpstr>Helvetica</vt:lpstr>
      <vt:lpstr>Helvetica Neue</vt:lpstr>
      <vt:lpstr>Proxima Nova</vt:lpstr>
      <vt:lpstr>Proxima Nova Cond Medium</vt:lpstr>
      <vt:lpstr>Proxima Nova Rg</vt:lpstr>
      <vt:lpstr>Roboto</vt:lpstr>
      <vt:lpstr>Wingdings</vt:lpstr>
      <vt:lpstr>GX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Libby Hopper</dc:creator>
  <cp:lastModifiedBy>Charlotte Cleeton</cp:lastModifiedBy>
  <cp:revision>55</cp:revision>
  <dcterms:created xsi:type="dcterms:W3CDTF">2023-10-19T01:10:20Z</dcterms:created>
  <dcterms:modified xsi:type="dcterms:W3CDTF">2024-08-29T06:47:28Z</dcterms:modified>
</cp:coreProperties>
</file>