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724" r:id="rId5"/>
    <p:sldMasterId id="2147483800" r:id="rId6"/>
    <p:sldMasterId id="2147483824" r:id="rId7"/>
    <p:sldMasterId id="2147483852" r:id="rId8"/>
    <p:sldMasterId id="2147483873" r:id="rId9"/>
    <p:sldMasterId id="2147483949" r:id="rId10"/>
    <p:sldMasterId id="2147483988" r:id="rId11"/>
    <p:sldMasterId id="2147484087" r:id="rId12"/>
    <p:sldMasterId id="2147484093" r:id="rId13"/>
  </p:sldMasterIdLst>
  <p:notesMasterIdLst>
    <p:notesMasterId r:id="rId24"/>
  </p:notesMasterIdLst>
  <p:handoutMasterIdLst>
    <p:handoutMasterId r:id="rId25"/>
  </p:handoutMasterIdLst>
  <p:sldIdLst>
    <p:sldId id="2147471327" r:id="rId14"/>
    <p:sldId id="257" r:id="rId15"/>
    <p:sldId id="2147472228" r:id="rId16"/>
    <p:sldId id="2147472229" r:id="rId17"/>
    <p:sldId id="2147472230" r:id="rId18"/>
    <p:sldId id="2147472231" r:id="rId19"/>
    <p:sldId id="2147472232" r:id="rId20"/>
    <p:sldId id="2145707374" r:id="rId21"/>
    <p:sldId id="2145707377" r:id="rId22"/>
    <p:sldId id="485" r:id="rId2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8" pos="9936" userDrawn="1">
          <p15:clr>
            <a:srgbClr val="A4A3A4"/>
          </p15:clr>
        </p15:guide>
        <p15:guide id="9" orient="horz" pos="213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90A551-54E9-095E-89ED-FC801E59361B}" name="Varadharajan, Nicky" initials="VN" userId="S::nvaradharajan@russellinvestments.com::cff0d99d-66ab-496b-ad37-ddb332b887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ik, Taran" initials="PT" lastIdx="1" clrIdx="0">
    <p:extLst>
      <p:ext uri="{19B8F6BF-5375-455C-9EA6-DF929625EA0E}">
        <p15:presenceInfo xmlns:p15="http://schemas.microsoft.com/office/powerpoint/2012/main" userId="S::tpaik@russellinvestments.com::54aab0b6-a876-4d1d-a9dd-e1222ccf20f3" providerId="AD"/>
      </p:ext>
    </p:extLst>
  </p:cmAuthor>
  <p:cmAuthor id="2" name="Baker, Alexander" initials="BA" lastIdx="1" clrIdx="1">
    <p:extLst>
      <p:ext uri="{19B8F6BF-5375-455C-9EA6-DF929625EA0E}">
        <p15:presenceInfo xmlns:p15="http://schemas.microsoft.com/office/powerpoint/2012/main" userId="S::abaker@russellinvestments.com::0207e253-a42f-4b40-ade0-70e3f94444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D8"/>
    <a:srgbClr val="D0ECD6"/>
    <a:srgbClr val="E7F5EA"/>
    <a:srgbClr val="FCC4C5"/>
    <a:srgbClr val="FA9C9E"/>
    <a:srgbClr val="F8696B"/>
    <a:srgbClr val="EFF9F2"/>
    <a:srgbClr val="FFFFFF"/>
    <a:srgbClr val="C6E0B4"/>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1" autoAdjust="0"/>
    <p:restoredTop sz="94660"/>
  </p:normalViewPr>
  <p:slideViewPr>
    <p:cSldViewPr snapToGrid="0">
      <p:cViewPr varScale="1">
        <p:scale>
          <a:sx n="105" d="100"/>
          <a:sy n="105" d="100"/>
        </p:scale>
        <p:origin x="852" y="96"/>
      </p:cViewPr>
      <p:guideLst>
        <p:guide pos="9936"/>
        <p:guide orient="horz" pos="2137"/>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8427" cy="511731"/>
          </a:xfrm>
          <a:prstGeom prst="rect">
            <a:avLst/>
          </a:prstGeom>
        </p:spPr>
        <p:txBody>
          <a:bodyPr vert="horz" lIns="94787" tIns="47393" rIns="94787" bIns="47393" rtlCol="0"/>
          <a:lstStyle>
            <a:lvl1pPr algn="l">
              <a:defRPr sz="1200"/>
            </a:lvl1pPr>
          </a:lstStyle>
          <a:p>
            <a:endParaRPr lang="en-GB"/>
          </a:p>
        </p:txBody>
      </p:sp>
      <p:sp>
        <p:nvSpPr>
          <p:cNvPr id="3" name="Date Placeholder 2"/>
          <p:cNvSpPr>
            <a:spLocks noGrp="1"/>
          </p:cNvSpPr>
          <p:nvPr>
            <p:ph type="dt" sz="quarter" idx="1"/>
          </p:nvPr>
        </p:nvSpPr>
        <p:spPr>
          <a:xfrm>
            <a:off x="4023994" y="1"/>
            <a:ext cx="3078427" cy="511731"/>
          </a:xfrm>
          <a:prstGeom prst="rect">
            <a:avLst/>
          </a:prstGeom>
        </p:spPr>
        <p:txBody>
          <a:bodyPr vert="horz" lIns="94787" tIns="47393" rIns="94787" bIns="47393" rtlCol="0"/>
          <a:lstStyle>
            <a:lvl1pPr algn="r">
              <a:defRPr sz="1200"/>
            </a:lvl1pPr>
          </a:lstStyle>
          <a:p>
            <a:fld id="{39225FE1-3F35-4223-8B59-B32143DCB106}" type="datetimeFigureOut">
              <a:rPr lang="en-GB" smtClean="0"/>
              <a:t>29/08/2024</a:t>
            </a:fld>
            <a:endParaRPr lang="en-GB"/>
          </a:p>
        </p:txBody>
      </p:sp>
      <p:sp>
        <p:nvSpPr>
          <p:cNvPr id="4" name="Footer Placeholder 3"/>
          <p:cNvSpPr>
            <a:spLocks noGrp="1"/>
          </p:cNvSpPr>
          <p:nvPr>
            <p:ph type="ftr" sz="quarter" idx="2"/>
          </p:nvPr>
        </p:nvSpPr>
        <p:spPr>
          <a:xfrm>
            <a:off x="2" y="9721107"/>
            <a:ext cx="3078427" cy="511731"/>
          </a:xfrm>
          <a:prstGeom prst="rect">
            <a:avLst/>
          </a:prstGeom>
        </p:spPr>
        <p:txBody>
          <a:bodyPr vert="horz" lIns="94787" tIns="47393" rIns="94787" bIns="47393" rtlCol="0" anchor="b"/>
          <a:lstStyle>
            <a:lvl1pPr algn="l">
              <a:defRPr sz="1200"/>
            </a:lvl1pPr>
          </a:lstStyle>
          <a:p>
            <a:endParaRPr lang="en-GB"/>
          </a:p>
        </p:txBody>
      </p:sp>
      <p:sp>
        <p:nvSpPr>
          <p:cNvPr id="5" name="Slide Number Placeholder 4"/>
          <p:cNvSpPr>
            <a:spLocks noGrp="1"/>
          </p:cNvSpPr>
          <p:nvPr>
            <p:ph type="sldNum" sz="quarter" idx="3"/>
          </p:nvPr>
        </p:nvSpPr>
        <p:spPr>
          <a:xfrm>
            <a:off x="4023994" y="9721107"/>
            <a:ext cx="3078427" cy="511731"/>
          </a:xfrm>
          <a:prstGeom prst="rect">
            <a:avLst/>
          </a:prstGeom>
        </p:spPr>
        <p:txBody>
          <a:bodyPr vert="horz" lIns="94787" tIns="47393" rIns="94787" bIns="47393" rtlCol="0" anchor="b"/>
          <a:lstStyle>
            <a:lvl1pPr algn="r">
              <a:defRPr sz="1200"/>
            </a:lvl1pPr>
          </a:lstStyle>
          <a:p>
            <a:fld id="{7D9F3FCF-6219-4235-9A45-05F287EB2B93}" type="slidenum">
              <a:rPr lang="en-GB" smtClean="0"/>
              <a:t>‹#›</a:t>
            </a:fld>
            <a:endParaRPr lang="en-GB"/>
          </a:p>
        </p:txBody>
      </p:sp>
    </p:spTree>
    <p:extLst>
      <p:ext uri="{BB962C8B-B14F-4D97-AF65-F5344CB8AC3E}">
        <p14:creationId xmlns:p14="http://schemas.microsoft.com/office/powerpoint/2010/main" val="3598799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427" cy="513508"/>
          </a:xfrm>
          <a:prstGeom prst="rect">
            <a:avLst/>
          </a:prstGeom>
        </p:spPr>
        <p:txBody>
          <a:bodyPr vert="horz" lIns="94787" tIns="47393" rIns="94787" bIns="47393" rtlCol="0"/>
          <a:lstStyle>
            <a:lvl1pPr algn="l">
              <a:defRPr sz="1200"/>
            </a:lvl1pPr>
          </a:lstStyle>
          <a:p>
            <a:endParaRPr lang="en-US"/>
          </a:p>
        </p:txBody>
      </p:sp>
      <p:sp>
        <p:nvSpPr>
          <p:cNvPr id="3" name="Date Placeholder 2"/>
          <p:cNvSpPr>
            <a:spLocks noGrp="1"/>
          </p:cNvSpPr>
          <p:nvPr>
            <p:ph type="dt" idx="1"/>
          </p:nvPr>
        </p:nvSpPr>
        <p:spPr>
          <a:xfrm>
            <a:off x="4023994" y="0"/>
            <a:ext cx="3078427" cy="513508"/>
          </a:xfrm>
          <a:prstGeom prst="rect">
            <a:avLst/>
          </a:prstGeom>
        </p:spPr>
        <p:txBody>
          <a:bodyPr vert="horz" lIns="94787" tIns="47393" rIns="94787" bIns="47393" rtlCol="0"/>
          <a:lstStyle>
            <a:lvl1pPr algn="r">
              <a:defRPr sz="1200"/>
            </a:lvl1pPr>
          </a:lstStyle>
          <a:p>
            <a:fld id="{4B6D436D-DDAE-3647-AD67-2FB4ACC75410}" type="datetimeFigureOut">
              <a:rPr lang="en-US" smtClean="0"/>
              <a:t>8/29/2024</a:t>
            </a:fld>
            <a:endParaRPr lang="en-US"/>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4787" tIns="47393" rIns="94787" bIns="47393"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4787" tIns="47393" rIns="94787" bIns="4739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721108"/>
            <a:ext cx="3078427" cy="513507"/>
          </a:xfrm>
          <a:prstGeom prst="rect">
            <a:avLst/>
          </a:prstGeom>
        </p:spPr>
        <p:txBody>
          <a:bodyPr vert="horz" lIns="94787" tIns="47393" rIns="94787" bIns="47393" rtlCol="0" anchor="b"/>
          <a:lstStyle>
            <a:lvl1pPr algn="l">
              <a:defRPr sz="1200"/>
            </a:lvl1pPr>
          </a:lstStyle>
          <a:p>
            <a:endParaRPr lang="en-US"/>
          </a:p>
        </p:txBody>
      </p:sp>
      <p:sp>
        <p:nvSpPr>
          <p:cNvPr id="7" name="Slide Number Placeholder 6"/>
          <p:cNvSpPr>
            <a:spLocks noGrp="1"/>
          </p:cNvSpPr>
          <p:nvPr>
            <p:ph type="sldNum" sz="quarter" idx="5"/>
          </p:nvPr>
        </p:nvSpPr>
        <p:spPr>
          <a:xfrm>
            <a:off x="4023994" y="9721108"/>
            <a:ext cx="3078427" cy="513507"/>
          </a:xfrm>
          <a:prstGeom prst="rect">
            <a:avLst/>
          </a:prstGeom>
        </p:spPr>
        <p:txBody>
          <a:bodyPr vert="horz" lIns="94787" tIns="47393" rIns="94787" bIns="47393" rtlCol="0" anchor="b"/>
          <a:lstStyle>
            <a:lvl1pPr algn="r">
              <a:defRPr sz="1200"/>
            </a:lvl1pPr>
          </a:lstStyle>
          <a:p>
            <a:fld id="{791E7AF5-CBF6-BF4A-8570-56361B0BD78E}" type="slidenum">
              <a:rPr lang="en-US" smtClean="0"/>
              <a:t>‹#›</a:t>
            </a:fld>
            <a:endParaRPr lang="en-US"/>
          </a:p>
        </p:txBody>
      </p:sp>
    </p:spTree>
    <p:extLst>
      <p:ext uri="{BB962C8B-B14F-4D97-AF65-F5344CB8AC3E}">
        <p14:creationId xmlns:p14="http://schemas.microsoft.com/office/powerpoint/2010/main" val="105779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E7AF5-CBF6-BF4A-8570-56361B0BD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08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1E7AF5-CBF6-BF4A-8570-56361B0BD78E}" type="slidenum">
              <a:rPr lang="en-US" smtClean="0"/>
              <a:t>4</a:t>
            </a:fld>
            <a:endParaRPr lang="en-US"/>
          </a:p>
        </p:txBody>
      </p:sp>
    </p:spTree>
    <p:extLst>
      <p:ext uri="{BB962C8B-B14F-4D97-AF65-F5344CB8AC3E}">
        <p14:creationId xmlns:p14="http://schemas.microsoft.com/office/powerpoint/2010/main" val="149314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1E7AF5-CBF6-BF4A-8570-56361B0BD78E}" type="slidenum">
              <a:rPr lang="en-US" smtClean="0"/>
              <a:t>5</a:t>
            </a:fld>
            <a:endParaRPr lang="en-US"/>
          </a:p>
        </p:txBody>
      </p:sp>
    </p:spTree>
    <p:extLst>
      <p:ext uri="{BB962C8B-B14F-4D97-AF65-F5344CB8AC3E}">
        <p14:creationId xmlns:p14="http://schemas.microsoft.com/office/powerpoint/2010/main" val="164501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1E7AF5-CBF6-BF4A-8570-56361B0BD78E}" type="slidenum">
              <a:rPr lang="en-US" smtClean="0"/>
              <a:t>7</a:t>
            </a:fld>
            <a:endParaRPr lang="en-US"/>
          </a:p>
        </p:txBody>
      </p:sp>
    </p:spTree>
    <p:extLst>
      <p:ext uri="{BB962C8B-B14F-4D97-AF65-F5344CB8AC3E}">
        <p14:creationId xmlns:p14="http://schemas.microsoft.com/office/powerpoint/2010/main" val="335692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endParaRPr lang="en-AU" sz="1100" b="1" dirty="0">
              <a:effectLst/>
              <a:latin typeface="Arial" panose="020B0604020202020204" pitchFamily="34" charset="0"/>
              <a:ea typeface="Times New Roman" panose="02020603050405020304" pitchFamily="18" charset="0"/>
            </a:endParaRPr>
          </a:p>
          <a:p>
            <a:pPr marL="457200" lvl="1" indent="0">
              <a:buFont typeface="+mj-lt"/>
              <a:buNone/>
            </a:pPr>
            <a:r>
              <a:rPr lang="en-AU" sz="1100" b="0" dirty="0">
                <a:effectLst/>
                <a:latin typeface="Arial" panose="020B0604020202020204" pitchFamily="34" charset="0"/>
                <a:ea typeface="Times New Roman" panose="02020603050405020304" pitchFamily="18" charset="0"/>
              </a:rPr>
              <a:t>RGOS is designed as a core ESG global equity allocation. It also provide those investors who can’t tolerate large performance swings, typical of single manager ESG solutions,  active exposure to ESG.</a:t>
            </a:r>
          </a:p>
          <a:p>
            <a:pPr marL="457200" lvl="1" indent="0">
              <a:buFont typeface="+mj-lt"/>
              <a:buNone/>
            </a:pPr>
            <a:endParaRPr lang="en-AU" sz="1100" b="1" dirty="0">
              <a:effectLst/>
              <a:latin typeface="Arial" panose="020B0604020202020204" pitchFamily="34" charset="0"/>
              <a:ea typeface="Times New Roman" panose="02020603050405020304" pitchFamily="18" charset="0"/>
            </a:endParaRPr>
          </a:p>
          <a:p>
            <a:pPr marL="457200" lvl="1" indent="0">
              <a:buFont typeface="+mj-lt"/>
              <a:buNone/>
            </a:pPr>
            <a:r>
              <a:rPr lang="en-AU" sz="1100" b="1" dirty="0">
                <a:effectLst/>
                <a:latin typeface="Arial" panose="020B0604020202020204" pitchFamily="34" charset="0"/>
                <a:ea typeface="Times New Roman" panose="02020603050405020304" pitchFamily="18" charset="0"/>
              </a:rPr>
              <a:t>RGOS benefits from:</a:t>
            </a:r>
          </a:p>
          <a:p>
            <a:pPr marL="457200" lvl="1" indent="0">
              <a:buFont typeface="+mj-lt"/>
              <a:buNone/>
            </a:pPr>
            <a:endParaRPr lang="en-AU" sz="1100" b="1" dirty="0">
              <a:effectLst/>
              <a:latin typeface="Arial" panose="020B0604020202020204" pitchFamily="34" charset="0"/>
              <a:ea typeface="Times New Roman" panose="02020603050405020304" pitchFamily="18" charset="0"/>
            </a:endParaRPr>
          </a:p>
          <a:p>
            <a:pPr marL="457200" lvl="1" indent="0">
              <a:buFont typeface="+mj-lt"/>
              <a:buNone/>
            </a:pPr>
            <a:r>
              <a:rPr lang="en-AU" sz="1100" b="1" dirty="0">
                <a:effectLst/>
                <a:latin typeface="Arial" panose="020B0604020202020204" pitchFamily="34" charset="0"/>
                <a:ea typeface="Times New Roman" panose="02020603050405020304" pitchFamily="18" charset="0"/>
              </a:rPr>
              <a:t>Deliberate security selection</a:t>
            </a:r>
            <a:r>
              <a:rPr lang="en-AU" sz="1100" dirty="0">
                <a:effectLst/>
                <a:latin typeface="Arial" panose="020B0604020202020204" pitchFamily="34" charset="0"/>
                <a:ea typeface="Times New Roman" panose="02020603050405020304" pitchFamily="18" charset="0"/>
              </a:rPr>
              <a:t>: RGOS caters to investors who are committed to Environmental, Social, and Governance (ESG) principles. Increasingly, investors who are looking to invest responsibly are requiring every inclusion and exclusion in their portfolio to be thoughtfully considered. Active management looks further than just the numbers, conducting in-depth research into securities and ensuring that every selection aligns with a deliberate process and philosophy. Furthermore, active engagement with the companies invested in ensures transparency and impact.</a:t>
            </a:r>
          </a:p>
          <a:p>
            <a:pPr marL="457200" lvl="1" indent="0">
              <a:buFont typeface="+mj-lt"/>
              <a:buNone/>
            </a:pPr>
            <a:endParaRPr lang="en-AU" sz="1100" dirty="0">
              <a:effectLst/>
              <a:latin typeface="Calibri" panose="020F0502020204030204" pitchFamily="34" charset="0"/>
              <a:ea typeface="Calibri" panose="020F0502020204030204" pitchFamily="34" charset="0"/>
            </a:endParaRPr>
          </a:p>
          <a:p>
            <a:pPr marL="457200" lvl="1" indent="0">
              <a:buFont typeface="+mj-lt"/>
              <a:buNone/>
            </a:pPr>
            <a:r>
              <a:rPr lang="en-AU" sz="1100" b="1" dirty="0">
                <a:effectLst/>
                <a:latin typeface="Arial" panose="020B0604020202020204" pitchFamily="34" charset="0"/>
                <a:ea typeface="Calibri" panose="020F0502020204030204" pitchFamily="34" charset="0"/>
              </a:rPr>
              <a:t>Challenges of passive management</a:t>
            </a:r>
            <a:r>
              <a:rPr lang="en-AU" sz="1100" dirty="0">
                <a:effectLst/>
                <a:latin typeface="Arial" panose="020B0604020202020204" pitchFamily="34" charset="0"/>
                <a:ea typeface="Calibri" panose="020F0502020204030204" pitchFamily="34" charset="0"/>
              </a:rPr>
              <a:t>: In a rapidly evolving ESG environment, tomorrow’s ESG leaders may not fit neatly into yesterday’s quant-based rules. RGOS addresses this by embracing active management.</a:t>
            </a:r>
            <a:endParaRPr lang="en-AU" sz="1100" dirty="0">
              <a:effectLst/>
              <a:latin typeface="Calibri" panose="020F0502020204030204" pitchFamily="34" charset="0"/>
              <a:ea typeface="Calibri" panose="020F0502020204030204" pitchFamily="34" charset="0"/>
            </a:endParaRPr>
          </a:p>
          <a:p>
            <a:pPr marL="457200" lvl="1" indent="0">
              <a:buFont typeface="+mj-lt"/>
              <a:buNone/>
            </a:pPr>
            <a:endParaRPr lang="en-AU" sz="1100" b="1" dirty="0">
              <a:effectLst/>
              <a:latin typeface="Arial" panose="020B0604020202020204" pitchFamily="34" charset="0"/>
              <a:ea typeface="Calibri" panose="020F0502020204030204" pitchFamily="34" charset="0"/>
            </a:endParaRPr>
          </a:p>
          <a:p>
            <a:pPr marL="457200" lvl="1" indent="0">
              <a:buFont typeface="+mj-lt"/>
              <a:buNone/>
            </a:pPr>
            <a:r>
              <a:rPr lang="en-AU" sz="1100" b="1" dirty="0">
                <a:effectLst/>
                <a:latin typeface="Arial" panose="020B0604020202020204" pitchFamily="34" charset="0"/>
                <a:ea typeface="Calibri" panose="020F0502020204030204" pitchFamily="34" charset="0"/>
              </a:rPr>
              <a:t>Potential for outperformance:</a:t>
            </a:r>
            <a:r>
              <a:rPr lang="en-AU" sz="1100" dirty="0">
                <a:effectLst/>
                <a:latin typeface="Calibri" panose="020F0502020204030204" pitchFamily="34" charset="0"/>
                <a:ea typeface="Calibri" panose="020F0502020204030204" pitchFamily="34" charset="0"/>
              </a:rPr>
              <a:t>  This active management </a:t>
            </a:r>
            <a:r>
              <a:rPr lang="en-AU" sz="1100" dirty="0">
                <a:effectLst/>
                <a:latin typeface="Arial" panose="020B0604020202020204" pitchFamily="34" charset="0"/>
                <a:ea typeface="Calibri" panose="020F0502020204030204" pitchFamily="34" charset="0"/>
              </a:rPr>
              <a:t>provides the potential for outperformance and excess returns compared to the benchmark.</a:t>
            </a:r>
            <a:endParaRPr lang="en-AU" sz="1100" dirty="0">
              <a:effectLst/>
              <a:latin typeface="Calibri" panose="020F0502020204030204" pitchFamily="34" charset="0"/>
              <a:ea typeface="Calibri" panose="020F0502020204030204" pitchFamily="34" charset="0"/>
            </a:endParaRPr>
          </a:p>
          <a:p>
            <a:pPr marL="457200" lvl="1" indent="0">
              <a:buFont typeface="+mj-lt"/>
              <a:buNone/>
            </a:pPr>
            <a:endParaRPr lang="en-AU" sz="1100" dirty="0">
              <a:effectLst/>
              <a:latin typeface="Calibri" panose="020F0502020204030204" pitchFamily="34" charset="0"/>
            </a:endParaRPr>
          </a:p>
          <a:p>
            <a:pPr marL="457200" lvl="1" indent="0">
              <a:buFont typeface="+mj-lt"/>
              <a:buNone/>
            </a:pPr>
            <a:r>
              <a:rPr lang="en-AU" sz="1200" dirty="0"/>
              <a:t>Suitable for investors seeking international equity-like returns with a long-term investment horizon, and a readiness to tolerate some currency and emerging market risks. </a:t>
            </a:r>
          </a:p>
          <a:p>
            <a:pPr marL="457200" lvl="1" indent="0">
              <a:buFont typeface="+mj-lt"/>
              <a:buNone/>
            </a:pPr>
            <a:endParaRPr lang="en-AU" sz="1200" dirty="0"/>
          </a:p>
          <a:p>
            <a:pPr marL="457200" lvl="1" indent="0">
              <a:buFont typeface="+mj-lt"/>
              <a:buNone/>
            </a:pPr>
            <a:r>
              <a:rPr lang="en-AU" sz="1200" dirty="0"/>
              <a:t>Investors must also be willing to accept the possibility of negative returns over the short to medium term.</a:t>
            </a:r>
          </a:p>
          <a:p>
            <a:endParaRPr lang="en-AU" dirty="0"/>
          </a:p>
        </p:txBody>
      </p:sp>
      <p:sp>
        <p:nvSpPr>
          <p:cNvPr id="4" name="Slide Number Placeholder 3"/>
          <p:cNvSpPr>
            <a:spLocks noGrp="1"/>
          </p:cNvSpPr>
          <p:nvPr>
            <p:ph type="sldNum" sz="quarter" idx="5"/>
          </p:nvPr>
        </p:nvSpPr>
        <p:spPr/>
        <p:txBody>
          <a:bodyPr/>
          <a:lstStyle/>
          <a:p>
            <a:fld id="{791E7AF5-CBF6-BF4A-8570-56361B0BD78E}" type="slidenum">
              <a:rPr lang="en-US" smtClean="0"/>
              <a:t>8</a:t>
            </a:fld>
            <a:endParaRPr lang="en-US"/>
          </a:p>
        </p:txBody>
      </p:sp>
    </p:spTree>
    <p:extLst>
      <p:ext uri="{BB962C8B-B14F-4D97-AF65-F5344CB8AC3E}">
        <p14:creationId xmlns:p14="http://schemas.microsoft.com/office/powerpoint/2010/main" val="151552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effectLst/>
                <a:latin typeface="Arial" panose="020B0604020202020204" pitchFamily="34" charset="0"/>
                <a:ea typeface="Times New Roman" panose="02020603050405020304" pitchFamily="18" charset="0"/>
              </a:rPr>
              <a:t>Combining complementary styles</a:t>
            </a:r>
            <a:r>
              <a:rPr lang="en-AU" sz="1200">
                <a:effectLst/>
                <a:latin typeface="Arial" panose="020B0604020202020204" pitchFamily="34" charset="0"/>
                <a:ea typeface="Times New Roman" panose="02020603050405020304" pitchFamily="18" charset="0"/>
              </a:rPr>
              <a:t>: RGOS takes a unique approach. It thoughtfully combines multiple active ESG managers, each with complementary styles. </a:t>
            </a:r>
            <a:r>
              <a:rPr lang="en-AU" sz="1200" b="0" i="0" u="none" strike="noStrike" baseline="0">
                <a:solidFill>
                  <a:srgbClr val="000000"/>
                </a:solidFill>
                <a:latin typeface="Arial" panose="020B0604020202020204" pitchFamily="34" charset="0"/>
              </a:rPr>
              <a:t>We are very focused on ensuring a balanced approach in the construction. </a:t>
            </a:r>
            <a:r>
              <a:rPr lang="en-AU" sz="1200" b="0" i="0" u="none" strike="noStrike" baseline="0">
                <a:solidFill>
                  <a:srgbClr val="000000"/>
                </a:solidFill>
                <a:effectLst/>
                <a:latin typeface="Arial" panose="020B0604020202020204" pitchFamily="34" charset="0"/>
                <a:ea typeface="Times New Roman" panose="02020603050405020304" pitchFamily="18" charset="0"/>
              </a:rPr>
              <a:t>Because </a:t>
            </a:r>
            <a:r>
              <a:rPr lang="en-AU" sz="1200">
                <a:effectLst/>
                <a:latin typeface="Arial" panose="020B0604020202020204" pitchFamily="34" charset="0"/>
                <a:ea typeface="Times New Roman" panose="02020603050405020304" pitchFamily="18" charset="0"/>
              </a:rPr>
              <a:t>many ESG managers lean toward growth-oriented strategies (there is an inherent bias), RGOS also includes a value-style ESG manager—typically hard to find or access. This typical bias towards growth-oriented strategies have suffered in the current market environment, so the manager diversification of RGOS helps to manage risk, while maintaining potential for excess returns.</a:t>
            </a:r>
            <a:endParaRPr lang="en-AU" sz="1200">
              <a:effectLst/>
              <a:latin typeface="Calibri" panose="020F0502020204030204" pitchFamily="34" charset="0"/>
              <a:ea typeface="Calibri" panose="020F0502020204030204" pitchFamily="34" charset="0"/>
            </a:endParaRPr>
          </a:p>
          <a:p>
            <a:endParaRPr lang="en-AU"/>
          </a:p>
          <a:p>
            <a:endParaRPr lang="en-AU"/>
          </a:p>
          <a:p>
            <a:r>
              <a:rPr lang="en-AU"/>
              <a:t>• Our aim is to construct a balanced portfolio, where stock specific risk (manager’s stock picking – the most sustainable alpha source) is the key contributor to active risk, while systematic and timing risks are minimised (style, regions).</a:t>
            </a:r>
          </a:p>
          <a:p>
            <a:r>
              <a:rPr lang="en-AU"/>
              <a:t>• Diversification is a key component to the portfolio construction process to achieve balance. To create a balanced portfolio (neutral style profile, stock specific is the dominant risk) we need both growth and value managers in a portfolio. Fewer managers offer less diversification.</a:t>
            </a:r>
          </a:p>
          <a:p>
            <a:r>
              <a:rPr lang="en-AU"/>
              <a:t>• As one of the few Value managers available we keep </a:t>
            </a:r>
            <a:r>
              <a:rPr lang="en-AU" err="1"/>
              <a:t>Sparinvest</a:t>
            </a:r>
            <a:r>
              <a:rPr lang="en-AU"/>
              <a:t> at a higher weight to balance the other growth strategies</a:t>
            </a:r>
          </a:p>
          <a:p>
            <a:endParaRPr lang="en-AU"/>
          </a:p>
          <a:p>
            <a:endParaRPr lang="en-AU"/>
          </a:p>
        </p:txBody>
      </p:sp>
      <p:sp>
        <p:nvSpPr>
          <p:cNvPr id="4" name="Slide Number Placeholder 3"/>
          <p:cNvSpPr>
            <a:spLocks noGrp="1"/>
          </p:cNvSpPr>
          <p:nvPr>
            <p:ph type="sldNum" sz="quarter" idx="5"/>
          </p:nvPr>
        </p:nvSpPr>
        <p:spPr/>
        <p:txBody>
          <a:bodyPr/>
          <a:lstStyle/>
          <a:p>
            <a:fld id="{791E7AF5-CBF6-BF4A-8570-56361B0BD78E}" type="slidenum">
              <a:rPr lang="en-US" smtClean="0"/>
              <a:t>9</a:t>
            </a:fld>
            <a:endParaRPr lang="en-US"/>
          </a:p>
        </p:txBody>
      </p:sp>
    </p:spTree>
    <p:extLst>
      <p:ext uri="{BB962C8B-B14F-4D97-AF65-F5344CB8AC3E}">
        <p14:creationId xmlns:p14="http://schemas.microsoft.com/office/powerpoint/2010/main" val="92432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1E7AF5-CBF6-BF4A-8570-56361B0BD78E}" type="slidenum">
              <a:rPr lang="en-US" smtClean="0"/>
              <a:t>10</a:t>
            </a:fld>
            <a:endParaRPr lang="en-US"/>
          </a:p>
        </p:txBody>
      </p:sp>
    </p:spTree>
    <p:extLst>
      <p:ext uri="{BB962C8B-B14F-4D97-AF65-F5344CB8AC3E}">
        <p14:creationId xmlns:p14="http://schemas.microsoft.com/office/powerpoint/2010/main" val="211416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30.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30.pn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808884" cy="403602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2" name="Footer Placeholder 1"/>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000819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1"/>
            <a:ext cx="11808884"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70984" y="1838325"/>
            <a:ext cx="7507816" cy="4097338"/>
          </a:xfrm>
        </p:spPr>
        <p:txBody>
          <a:bodyPr lIns="0"/>
          <a:lstStyle/>
          <a:p>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0" name="Text Placeholder 9"/>
          <p:cNvSpPr>
            <a:spLocks noGrp="1"/>
          </p:cNvSpPr>
          <p:nvPr>
            <p:ph type="body" sz="quarter" idx="18"/>
          </p:nvPr>
        </p:nvSpPr>
        <p:spPr>
          <a:xfrm>
            <a:off x="8420101" y="1838325"/>
            <a:ext cx="3400425" cy="4097338"/>
          </a:xfrm>
        </p:spPr>
        <p:txBody>
          <a:bodyPr lIns="0">
            <a:normAutofit/>
          </a:bodyPr>
          <a:lstStyle>
            <a:lvl1pPr marL="0" indent="0">
              <a:buNone/>
              <a:defRPr sz="1400" b="1"/>
            </a:lvl1pPr>
            <a:lvl2pPr marL="0" indent="0">
              <a:buNone/>
              <a:defRPr sz="1400"/>
            </a:lvl2pPr>
            <a:lvl3pPr marL="182563" indent="-182563">
              <a:tabLst>
                <a:tab pos="182563" algn="l"/>
              </a:tabLst>
              <a:defRPr sz="1400" b="1"/>
            </a:lvl3pPr>
            <a:lvl4pPr marL="357188" indent="-174625">
              <a:defRPr sz="1400"/>
            </a:lvl4pPr>
            <a:lvl5pPr marL="539750" indent="-182563">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4" name="Footer Placeholder 3"/>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828161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371601" y="1"/>
            <a:ext cx="10210800" cy="983512"/>
          </a:xfrm>
          <a:prstGeom prst="rect">
            <a:avLst/>
          </a:prstGeom>
        </p:spPr>
        <p:txBody>
          <a:bodyPr bIns="0"/>
          <a:lstStyle>
            <a:lvl1pPr>
              <a:lnSpc>
                <a:spcPts val="3000"/>
              </a:lnSpc>
              <a:defRPr>
                <a:solidFill>
                  <a:schemeClr val="tx1"/>
                </a:solidFill>
              </a:defRPr>
            </a:lvl1pPr>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371601" y="983514"/>
            <a:ext cx="10210801" cy="297891"/>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DB192A6C-CB29-E147-BDA6-13974F6029B2}"/>
              </a:ext>
            </a:extLst>
          </p:cNvPr>
          <p:cNvSpPr>
            <a:spLocks noGrp="1"/>
          </p:cNvSpPr>
          <p:nvPr>
            <p:ph type="pic" sz="quarter" idx="14"/>
          </p:nvPr>
        </p:nvSpPr>
        <p:spPr>
          <a:xfrm>
            <a:off x="5634568" y="242889"/>
            <a:ext cx="5947833" cy="6256337"/>
          </a:xfrm>
        </p:spPr>
        <p:txBody>
          <a:bodyPr lIns="0" bIns="720000" anchor="ctr" anchorCtr="0"/>
          <a:lstStyle>
            <a:lvl1pPr algn="ctr">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0B630F09-099C-6E40-9166-E8C0E7DF6AF8}"/>
              </a:ext>
            </a:extLst>
          </p:cNvPr>
          <p:cNvSpPr>
            <a:spLocks noGrp="1"/>
          </p:cNvSpPr>
          <p:nvPr>
            <p:ph type="ftr" sz="quarter" idx="15"/>
          </p:nvPr>
        </p:nvSpPr>
        <p:spPr/>
        <p:txBody>
          <a:bodyPr/>
          <a:lstStyle/>
          <a:p>
            <a:r>
              <a:rPr lang="en-US"/>
              <a:t>Footer</a:t>
            </a:r>
          </a:p>
        </p:txBody>
      </p:sp>
    </p:spTree>
    <p:extLst>
      <p:ext uri="{BB962C8B-B14F-4D97-AF65-F5344CB8AC3E}">
        <p14:creationId xmlns:p14="http://schemas.microsoft.com/office/powerpoint/2010/main" val="162012842"/>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xt and grap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6096000" cy="409098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096000" y="1844820"/>
            <a:ext cx="5724525" cy="4090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1" y="2"/>
            <a:ext cx="11122817" cy="981074"/>
          </a:xfrm>
        </p:spPr>
        <p:txBody>
          <a:bodyPr/>
          <a:lstStyle/>
          <a:p>
            <a:r>
              <a:rPr lang="en-US"/>
              <a:t>Click to edit Master title style</a:t>
            </a:r>
            <a:endParaRPr lang="en-GB"/>
          </a:p>
        </p:txBody>
      </p:sp>
      <p:sp>
        <p:nvSpPr>
          <p:cNvPr id="11"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Edit Master text styles</a:t>
            </a:r>
          </a:p>
        </p:txBody>
      </p:sp>
      <p:sp>
        <p:nvSpPr>
          <p:cNvPr id="12"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userDrawn="1"/>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43090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Important inform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0" y="1844675"/>
            <a:ext cx="11112501" cy="4256866"/>
          </a:xfrm>
        </p:spPr>
        <p:txBody>
          <a:bodyPr>
            <a:normAutofit/>
          </a:bodyPr>
          <a:lstStyle>
            <a:lvl1pPr marL="0" indent="0">
              <a:lnSpc>
                <a:spcPts val="1500"/>
              </a:lnSpc>
              <a:spcBef>
                <a:spcPts val="0"/>
              </a:spcBef>
              <a:spcAft>
                <a:spcPts val="750"/>
              </a:spcAft>
              <a:buClr>
                <a:schemeClr val="accent1"/>
              </a:buClr>
              <a:buNone/>
              <a:defRPr sz="1200" b="1"/>
            </a:lvl1pPr>
            <a:lvl2pPr marL="0" indent="0">
              <a:lnSpc>
                <a:spcPts val="1500"/>
              </a:lnSpc>
              <a:spcBef>
                <a:spcPts val="0"/>
              </a:spcBef>
              <a:spcAft>
                <a:spcPts val="750"/>
              </a:spcAft>
              <a:buClr>
                <a:schemeClr val="accent1"/>
              </a:buClr>
              <a:buNone/>
              <a:defRPr sz="1200"/>
            </a:lvl2pPr>
            <a:lvl3pPr marL="0" indent="0">
              <a:lnSpc>
                <a:spcPts val="1500"/>
              </a:lnSpc>
              <a:spcBef>
                <a:spcPts val="0"/>
              </a:spcBef>
              <a:spcAft>
                <a:spcPts val="750"/>
              </a:spcAft>
              <a:buClr>
                <a:schemeClr val="accent1"/>
              </a:buClr>
              <a:buNone/>
              <a:defRPr sz="1200"/>
            </a:lvl3pPr>
            <a:lvl4pPr marL="0" indent="0">
              <a:lnSpc>
                <a:spcPts val="1500"/>
              </a:lnSpc>
              <a:spcBef>
                <a:spcPts val="0"/>
              </a:spcBef>
              <a:spcAft>
                <a:spcPts val="750"/>
              </a:spcAft>
              <a:buClr>
                <a:schemeClr val="accent1"/>
              </a:buClr>
              <a:buNone/>
              <a:defRPr sz="1200"/>
            </a:lvl4pPr>
            <a:lvl5pPr marL="0" indent="0">
              <a:lnSpc>
                <a:spcPts val="1500"/>
              </a:lnSpc>
              <a:spcBef>
                <a:spcPts val="0"/>
              </a:spcBef>
              <a:spcAft>
                <a:spcPts val="750"/>
              </a:spcAft>
              <a:buClr>
                <a:schemeClr val="accent1"/>
              </a:buCl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p:txBody>
          <a:bodyPr/>
          <a:lstStyle/>
          <a:p>
            <a:fld id="{5BC64D8A-CA5D-5E46-8028-3748589B69EF}" type="slidenum">
              <a:rPr lang="en-US" smtClean="0"/>
              <a:t>‹#›</a:t>
            </a:fld>
            <a:endParaRPr lang="en-US"/>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Text Placeholder 8"/>
          <p:cNvSpPr>
            <a:spLocks noGrp="1"/>
          </p:cNvSpPr>
          <p:nvPr>
            <p:ph type="body" sz="quarter" idx="16"/>
          </p:nvPr>
        </p:nvSpPr>
        <p:spPr>
          <a:xfrm>
            <a:off x="647701" y="6101543"/>
            <a:ext cx="10464801" cy="232583"/>
          </a:xfrm>
        </p:spPr>
        <p:txBody>
          <a:bodyPr lIns="0" anchor="b" anchorCtr="0">
            <a:noAutofit/>
          </a:bodyPr>
          <a:lstStyle>
            <a:lvl1pPr marL="0" indent="0">
              <a:lnSpc>
                <a:spcPct val="100000"/>
              </a:lnSpc>
              <a:spcBef>
                <a:spcPts val="0"/>
              </a:spcBef>
              <a:buNone/>
              <a:defRPr sz="800"/>
            </a:lvl1pPr>
          </a:lstStyle>
          <a:p>
            <a:pPr lvl="0"/>
            <a:r>
              <a:rPr lang="en-US"/>
              <a:t>Edit Master text styles</a:t>
            </a:r>
          </a:p>
        </p:txBody>
      </p:sp>
      <p:sp>
        <p:nvSpPr>
          <p:cNvPr id="10"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userDrawn="1"/>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5633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ight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userDrawn="1"/>
        </p:nvCxnSpPr>
        <p:spPr>
          <a:xfrm>
            <a:off x="457200" y="6395925"/>
            <a:ext cx="1127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433D03-662F-4A8B-98AA-C940455F9623}"/>
              </a:ext>
            </a:extLst>
          </p:cNvPr>
          <p:cNvCxnSpPr>
            <a:cxnSpLocks/>
          </p:cNvCxnSpPr>
          <p:nvPr userDrawn="1"/>
        </p:nvCxnSpPr>
        <p:spPr>
          <a:xfrm>
            <a:off x="6350165" y="6395927"/>
            <a:ext cx="5384635" cy="47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79C25F6-A39A-C44F-8A22-03AF88A4DBD2}"/>
              </a:ext>
            </a:extLst>
          </p:cNvPr>
          <p:cNvSpPr>
            <a:spLocks noGrp="1"/>
          </p:cNvSpPr>
          <p:nvPr>
            <p:ph type="subTitle" idx="1" hasCustomPrompt="1"/>
          </p:nvPr>
        </p:nvSpPr>
        <p:spPr>
          <a:xfrm>
            <a:off x="486775" y="3768313"/>
            <a:ext cx="3526367" cy="489793"/>
          </a:xfrm>
        </p:spPr>
        <p:txBody>
          <a:bodyPr wrap="square" lIns="0" tIns="0" rIns="0" bIns="0" anchor="t" anchorCtr="0">
            <a:noAutofit/>
          </a:bodyPr>
          <a:lstStyle>
            <a:lvl1pPr marL="0" indent="0" algn="l">
              <a:lnSpc>
                <a:spcPts val="1275"/>
              </a:lnSpc>
              <a:spcBef>
                <a:spcPts val="0"/>
              </a:spcBef>
              <a:buNone/>
              <a:defRPr sz="1050" b="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486775" y="4187220"/>
            <a:ext cx="3526367" cy="365125"/>
          </a:xfrm>
          <a:prstGeom prst="rect">
            <a:avLst/>
          </a:prstGeom>
        </p:spPr>
        <p:txBody>
          <a:bodyPr lIns="0" tIns="36000" rIns="0" bIns="0"/>
          <a:lstStyle>
            <a:lvl1pPr>
              <a:defRPr sz="825">
                <a:solidFill>
                  <a:schemeClr val="tx1"/>
                </a:solidFill>
              </a:defRPr>
            </a:lvl1pPr>
          </a:lstStyle>
          <a:p>
            <a:fld id="{ACE911C8-6FA4-A34C-AE90-BB89AE011CB9}" type="datetime2">
              <a:rPr lang="en-US" smtClean="0"/>
              <a:pPr/>
              <a:t>Thursday, August 29, 2024</a:t>
            </a:fld>
            <a:endParaRPr lang="en-US"/>
          </a:p>
        </p:txBody>
      </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a:xfrm>
            <a:off x="486775" y="1748160"/>
            <a:ext cx="6909108" cy="1398801"/>
          </a:xfrm>
        </p:spPr>
        <p:txBody>
          <a:bodyPr anchor="b"/>
          <a:lstStyle>
            <a:lvl1pPr>
              <a:defRPr sz="2400" b="0" cap="all" baseline="0"/>
            </a:lvl1pPr>
          </a:lstStyle>
          <a:p>
            <a:r>
              <a:rPr lang="en-US"/>
              <a:t>Click to edit Master title style</a:t>
            </a:r>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hasCustomPrompt="1"/>
          </p:nvPr>
        </p:nvSpPr>
        <p:spPr>
          <a:xfrm>
            <a:off x="486775" y="3337175"/>
            <a:ext cx="6909109" cy="294953"/>
          </a:xfrm>
        </p:spPr>
        <p:txBody>
          <a:bodyPr/>
          <a:lstStyle>
            <a:lvl1pPr marL="0" indent="0">
              <a:buNone/>
              <a:defRPr cap="all" baseline="0">
                <a:solidFill>
                  <a:schemeClr val="accent4">
                    <a:lumMod val="50000"/>
                  </a:schemeClr>
                </a:solidFill>
              </a:defRPr>
            </a:lvl1pPr>
          </a:lstStyle>
          <a:p>
            <a:pPr lvl="0"/>
            <a:r>
              <a:rPr lang="en-US"/>
              <a:t>Edit Master text styles</a:t>
            </a:r>
          </a:p>
        </p:txBody>
      </p:sp>
      <p:sp>
        <p:nvSpPr>
          <p:cNvPr id="11" name="Footer Placeholder 3">
            <a:extLst>
              <a:ext uri="{FF2B5EF4-FFF2-40B4-BE49-F238E27FC236}">
                <a16:creationId xmlns:a16="http://schemas.microsoft.com/office/drawing/2014/main" id="{FF700EA9-4543-3540-8705-A70A986EAED5}"/>
              </a:ext>
            </a:extLst>
          </p:cNvPr>
          <p:cNvSpPr>
            <a:spLocks noGrp="1"/>
          </p:cNvSpPr>
          <p:nvPr>
            <p:ph type="ftr" sz="quarter" idx="3"/>
          </p:nvPr>
        </p:nvSpPr>
        <p:spPr>
          <a:xfrm>
            <a:off x="479004" y="6496392"/>
            <a:ext cx="4866299" cy="233396"/>
          </a:xfrm>
          <a:prstGeom prst="rect">
            <a:avLst/>
          </a:prstGeom>
        </p:spPr>
        <p:txBody>
          <a:bodyPr vert="horz" lIns="0" tIns="0" rIns="0" bIns="0" rtlCol="0" anchor="ctr"/>
          <a:lstStyle>
            <a:lvl1pPr algn="l">
              <a:defRPr sz="600" cap="all" baseline="0">
                <a:solidFill>
                  <a:schemeClr val="tx1"/>
                </a:solidFill>
              </a:defRPr>
            </a:lvl1pPr>
          </a:lstStyle>
          <a:p>
            <a:r>
              <a:rPr lang="en-US"/>
              <a:t>Footer</a:t>
            </a:r>
          </a:p>
          <a:p>
            <a:r>
              <a:rPr lang="en-US"/>
              <a:t>Footer</a:t>
            </a:r>
          </a:p>
        </p:txBody>
      </p:sp>
      <p:grpSp>
        <p:nvGrpSpPr>
          <p:cNvPr id="16" name="Group 4">
            <a:extLst>
              <a:ext uri="{FF2B5EF4-FFF2-40B4-BE49-F238E27FC236}">
                <a16:creationId xmlns:a16="http://schemas.microsoft.com/office/drawing/2014/main" id="{41F874FA-DB68-4644-8040-BAE6F0DDC4E0}"/>
              </a:ext>
            </a:extLst>
          </p:cNvPr>
          <p:cNvGrpSpPr>
            <a:grpSpLocks noChangeAspect="1"/>
          </p:cNvGrpSpPr>
          <p:nvPr userDrawn="1"/>
        </p:nvGrpSpPr>
        <p:grpSpPr bwMode="auto">
          <a:xfrm>
            <a:off x="471207" y="795200"/>
            <a:ext cx="2015231" cy="467793"/>
            <a:chOff x="956" y="1487"/>
            <a:chExt cx="5777" cy="1341"/>
          </a:xfrm>
        </p:grpSpPr>
        <p:sp>
          <p:nvSpPr>
            <p:cNvPr id="17" name="Freeform 5">
              <a:extLst>
                <a:ext uri="{FF2B5EF4-FFF2-40B4-BE49-F238E27FC236}">
                  <a16:creationId xmlns:a16="http://schemas.microsoft.com/office/drawing/2014/main" id="{D9EF24A8-E282-4C57-86EA-1CC289A8AD40}"/>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8" name="Freeform 6">
              <a:extLst>
                <a:ext uri="{FF2B5EF4-FFF2-40B4-BE49-F238E27FC236}">
                  <a16:creationId xmlns:a16="http://schemas.microsoft.com/office/drawing/2014/main" id="{4F397883-7DF9-4018-8D88-B018D35337F8}"/>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9" name="Freeform 7">
              <a:extLst>
                <a:ext uri="{FF2B5EF4-FFF2-40B4-BE49-F238E27FC236}">
                  <a16:creationId xmlns:a16="http://schemas.microsoft.com/office/drawing/2014/main" id="{B7DE1B95-B446-467B-BE07-257A0F35FDFC}"/>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0" name="Freeform 8">
              <a:extLst>
                <a:ext uri="{FF2B5EF4-FFF2-40B4-BE49-F238E27FC236}">
                  <a16:creationId xmlns:a16="http://schemas.microsoft.com/office/drawing/2014/main" id="{190DA299-D0C3-4FCA-992A-B2C1A1889F3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1" name="Freeform 9">
              <a:extLst>
                <a:ext uri="{FF2B5EF4-FFF2-40B4-BE49-F238E27FC236}">
                  <a16:creationId xmlns:a16="http://schemas.microsoft.com/office/drawing/2014/main" id="{28FE2B6E-016F-4299-85FE-ADE7F1005295}"/>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2" name="Freeform 10">
              <a:extLst>
                <a:ext uri="{FF2B5EF4-FFF2-40B4-BE49-F238E27FC236}">
                  <a16:creationId xmlns:a16="http://schemas.microsoft.com/office/drawing/2014/main" id="{580AAAC5-B806-44E6-AFDE-2D506F7BCBCD}"/>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3" name="Freeform 11">
              <a:extLst>
                <a:ext uri="{FF2B5EF4-FFF2-40B4-BE49-F238E27FC236}">
                  <a16:creationId xmlns:a16="http://schemas.microsoft.com/office/drawing/2014/main" id="{FDBF529D-ADAB-4875-9E95-B70E8763A68C}"/>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4" name="Freeform 12">
              <a:extLst>
                <a:ext uri="{FF2B5EF4-FFF2-40B4-BE49-F238E27FC236}">
                  <a16:creationId xmlns:a16="http://schemas.microsoft.com/office/drawing/2014/main" id="{C897848B-5F44-47BE-92C2-9617E5B354A1}"/>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5" name="Freeform 13">
              <a:extLst>
                <a:ext uri="{FF2B5EF4-FFF2-40B4-BE49-F238E27FC236}">
                  <a16:creationId xmlns:a16="http://schemas.microsoft.com/office/drawing/2014/main" id="{BF940C43-6DDD-45E7-B989-D7A2F2ADD2E5}"/>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6" name="Freeform 14">
              <a:extLst>
                <a:ext uri="{FF2B5EF4-FFF2-40B4-BE49-F238E27FC236}">
                  <a16:creationId xmlns:a16="http://schemas.microsoft.com/office/drawing/2014/main" id="{3867DECB-AEE4-438E-B44F-D8225363D53C}"/>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7" name="Freeform 15">
              <a:extLst>
                <a:ext uri="{FF2B5EF4-FFF2-40B4-BE49-F238E27FC236}">
                  <a16:creationId xmlns:a16="http://schemas.microsoft.com/office/drawing/2014/main" id="{CB9E2D73-3C90-4149-B4CD-A91BFC26A0A2}"/>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8" name="Freeform 16">
              <a:extLst>
                <a:ext uri="{FF2B5EF4-FFF2-40B4-BE49-F238E27FC236}">
                  <a16:creationId xmlns:a16="http://schemas.microsoft.com/office/drawing/2014/main" id="{6D35535B-474A-4A54-A8E8-3FCD5E8CB44B}"/>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9" name="Freeform 17">
              <a:extLst>
                <a:ext uri="{FF2B5EF4-FFF2-40B4-BE49-F238E27FC236}">
                  <a16:creationId xmlns:a16="http://schemas.microsoft.com/office/drawing/2014/main" id="{D89C3E7C-7A09-40EB-A0A4-AF855ECC5FA4}"/>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0" name="Freeform 18">
              <a:extLst>
                <a:ext uri="{FF2B5EF4-FFF2-40B4-BE49-F238E27FC236}">
                  <a16:creationId xmlns:a16="http://schemas.microsoft.com/office/drawing/2014/main" id="{72C8FC37-38B1-4BB4-A196-D9FC8C94F1CE}"/>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1" name="Freeform 19">
              <a:extLst>
                <a:ext uri="{FF2B5EF4-FFF2-40B4-BE49-F238E27FC236}">
                  <a16:creationId xmlns:a16="http://schemas.microsoft.com/office/drawing/2014/main" id="{26F3963A-130C-4836-8EB8-E28CB500D168}"/>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2" name="Freeform 20">
              <a:extLst>
                <a:ext uri="{FF2B5EF4-FFF2-40B4-BE49-F238E27FC236}">
                  <a16:creationId xmlns:a16="http://schemas.microsoft.com/office/drawing/2014/main" id="{649B6D2C-6778-4EA9-A85A-2CCC290754CB}"/>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3" name="Freeform 21">
              <a:extLst>
                <a:ext uri="{FF2B5EF4-FFF2-40B4-BE49-F238E27FC236}">
                  <a16:creationId xmlns:a16="http://schemas.microsoft.com/office/drawing/2014/main" id="{3C7792F9-491E-4DC4-8CB6-720A903D7175}"/>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4" name="Freeform 22">
              <a:extLst>
                <a:ext uri="{FF2B5EF4-FFF2-40B4-BE49-F238E27FC236}">
                  <a16:creationId xmlns:a16="http://schemas.microsoft.com/office/drawing/2014/main" id="{9D93F876-07CE-47DD-ACF3-738A9945C1EC}"/>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5" name="Freeform 23">
              <a:extLst>
                <a:ext uri="{FF2B5EF4-FFF2-40B4-BE49-F238E27FC236}">
                  <a16:creationId xmlns:a16="http://schemas.microsoft.com/office/drawing/2014/main" id="{E0D8F7A7-1823-44DE-972D-36015E8A6F69}"/>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pic>
        <p:nvPicPr>
          <p:cNvPr id="37" name="Picture 36">
            <a:extLst>
              <a:ext uri="{FF2B5EF4-FFF2-40B4-BE49-F238E27FC236}">
                <a16:creationId xmlns:a16="http://schemas.microsoft.com/office/drawing/2014/main" id="{9F6F52C5-57DA-0C7F-C173-E2DA74CEC768}"/>
              </a:ext>
            </a:extLst>
          </p:cNvPr>
          <p:cNvPicPr>
            <a:picLocks noChangeAspect="1"/>
          </p:cNvPicPr>
          <p:nvPr userDrawn="1"/>
        </p:nvPicPr>
        <p:blipFill>
          <a:blip r:embed="rId3"/>
          <a:stretch>
            <a:fillRect/>
          </a:stretch>
        </p:blipFill>
        <p:spPr>
          <a:xfrm>
            <a:off x="9771320" y="5572288"/>
            <a:ext cx="2044016" cy="501645"/>
          </a:xfrm>
          <a:prstGeom prst="rect">
            <a:avLst/>
          </a:prstGeom>
        </p:spPr>
      </p:pic>
    </p:spTree>
    <p:extLst>
      <p:ext uri="{BB962C8B-B14F-4D97-AF65-F5344CB8AC3E}">
        <p14:creationId xmlns:p14="http://schemas.microsoft.com/office/powerpoint/2010/main" val="342672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237" userDrawn="1">
          <p15:clr>
            <a:srgbClr val="FBAE40"/>
          </p15:clr>
        </p15:guide>
        <p15:guide id="2" orient="horz" pos="4029"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ark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userDrawn="1"/>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9" name="Group 4">
            <a:extLst>
              <a:ext uri="{FF2B5EF4-FFF2-40B4-BE49-F238E27FC236}">
                <a16:creationId xmlns:a16="http://schemas.microsoft.com/office/drawing/2014/main" id="{5EE03FC1-15D8-47D7-B029-695EFBAA8033}"/>
              </a:ext>
            </a:extLst>
          </p:cNvPr>
          <p:cNvGrpSpPr>
            <a:grpSpLocks noChangeAspect="1"/>
          </p:cNvGrpSpPr>
          <p:nvPr userDrawn="1"/>
        </p:nvGrpSpPr>
        <p:grpSpPr bwMode="auto">
          <a:xfrm>
            <a:off x="479004" y="795198"/>
            <a:ext cx="2012600" cy="467180"/>
            <a:chOff x="956" y="1487"/>
            <a:chExt cx="5777" cy="1341"/>
          </a:xfrm>
          <a:solidFill>
            <a:schemeClr val="bg1"/>
          </a:solidFill>
        </p:grpSpPr>
        <p:sp>
          <p:nvSpPr>
            <p:cNvPr id="60" name="Freeform 5">
              <a:extLst>
                <a:ext uri="{FF2B5EF4-FFF2-40B4-BE49-F238E27FC236}">
                  <a16:creationId xmlns:a16="http://schemas.microsoft.com/office/drawing/2014/main" id="{C56D8CEE-204F-47CD-9F64-78BA8832FA4C}"/>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1" name="Freeform 6">
              <a:extLst>
                <a:ext uri="{FF2B5EF4-FFF2-40B4-BE49-F238E27FC236}">
                  <a16:creationId xmlns:a16="http://schemas.microsoft.com/office/drawing/2014/main" id="{2FAF5282-F43B-404F-854B-E5A8DE4773BA}"/>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2" name="Freeform 7">
              <a:extLst>
                <a:ext uri="{FF2B5EF4-FFF2-40B4-BE49-F238E27FC236}">
                  <a16:creationId xmlns:a16="http://schemas.microsoft.com/office/drawing/2014/main" id="{376E5418-0E03-4F4A-B1A7-B0764D3115A0}"/>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3" name="Freeform 8">
              <a:extLst>
                <a:ext uri="{FF2B5EF4-FFF2-40B4-BE49-F238E27FC236}">
                  <a16:creationId xmlns:a16="http://schemas.microsoft.com/office/drawing/2014/main" id="{64A9AA2E-07E8-4E73-ABC3-BFFAA1074D5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4" name="Freeform 9">
              <a:extLst>
                <a:ext uri="{FF2B5EF4-FFF2-40B4-BE49-F238E27FC236}">
                  <a16:creationId xmlns:a16="http://schemas.microsoft.com/office/drawing/2014/main" id="{32DE2423-B1EC-40D6-91D5-7AAAD14370B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5" name="Freeform 10">
              <a:extLst>
                <a:ext uri="{FF2B5EF4-FFF2-40B4-BE49-F238E27FC236}">
                  <a16:creationId xmlns:a16="http://schemas.microsoft.com/office/drawing/2014/main" id="{AEC7320F-E03D-4BC4-A518-AE4BC91E9E9D}"/>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6" name="Freeform 11">
              <a:extLst>
                <a:ext uri="{FF2B5EF4-FFF2-40B4-BE49-F238E27FC236}">
                  <a16:creationId xmlns:a16="http://schemas.microsoft.com/office/drawing/2014/main" id="{33D95D87-9905-41DC-87EB-CDAEE1A57C4A}"/>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7" name="Freeform 12">
              <a:extLst>
                <a:ext uri="{FF2B5EF4-FFF2-40B4-BE49-F238E27FC236}">
                  <a16:creationId xmlns:a16="http://schemas.microsoft.com/office/drawing/2014/main" id="{17B053D4-16F1-4774-89AF-2D5D06B4FA2F}"/>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8" name="Freeform 13">
              <a:extLst>
                <a:ext uri="{FF2B5EF4-FFF2-40B4-BE49-F238E27FC236}">
                  <a16:creationId xmlns:a16="http://schemas.microsoft.com/office/drawing/2014/main" id="{166F8562-8EEF-4596-8C18-674859240216}"/>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9" name="Freeform 14">
              <a:extLst>
                <a:ext uri="{FF2B5EF4-FFF2-40B4-BE49-F238E27FC236}">
                  <a16:creationId xmlns:a16="http://schemas.microsoft.com/office/drawing/2014/main" id="{840996DF-FAB1-484D-B5DA-F0E7BE45FA13}"/>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0" name="Freeform 15">
              <a:extLst>
                <a:ext uri="{FF2B5EF4-FFF2-40B4-BE49-F238E27FC236}">
                  <a16:creationId xmlns:a16="http://schemas.microsoft.com/office/drawing/2014/main" id="{A1812718-0C93-4934-945C-87A5229A1B19}"/>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1" name="Freeform 16">
              <a:extLst>
                <a:ext uri="{FF2B5EF4-FFF2-40B4-BE49-F238E27FC236}">
                  <a16:creationId xmlns:a16="http://schemas.microsoft.com/office/drawing/2014/main" id="{624EC349-8386-4064-B0C0-AD148408F167}"/>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2" name="Freeform 17">
              <a:extLst>
                <a:ext uri="{FF2B5EF4-FFF2-40B4-BE49-F238E27FC236}">
                  <a16:creationId xmlns:a16="http://schemas.microsoft.com/office/drawing/2014/main" id="{1D86310E-C792-4A4D-84E6-99819CEE0341}"/>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3" name="Freeform 18">
              <a:extLst>
                <a:ext uri="{FF2B5EF4-FFF2-40B4-BE49-F238E27FC236}">
                  <a16:creationId xmlns:a16="http://schemas.microsoft.com/office/drawing/2014/main" id="{1F89D5C1-CE37-41E7-8164-2D9B215494A8}"/>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4" name="Freeform 19">
              <a:extLst>
                <a:ext uri="{FF2B5EF4-FFF2-40B4-BE49-F238E27FC236}">
                  <a16:creationId xmlns:a16="http://schemas.microsoft.com/office/drawing/2014/main" id="{081026BA-0B45-4A27-B1E0-0FF15630104D}"/>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5" name="Freeform 20">
              <a:extLst>
                <a:ext uri="{FF2B5EF4-FFF2-40B4-BE49-F238E27FC236}">
                  <a16:creationId xmlns:a16="http://schemas.microsoft.com/office/drawing/2014/main" id="{34BFE222-AE0E-45D5-986F-12BBE543BD59}"/>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6" name="Freeform 21">
              <a:extLst>
                <a:ext uri="{FF2B5EF4-FFF2-40B4-BE49-F238E27FC236}">
                  <a16:creationId xmlns:a16="http://schemas.microsoft.com/office/drawing/2014/main" id="{17E15CF5-28E5-4932-8AB6-56C2A07D72F0}"/>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7" name="Freeform 22">
              <a:extLst>
                <a:ext uri="{FF2B5EF4-FFF2-40B4-BE49-F238E27FC236}">
                  <a16:creationId xmlns:a16="http://schemas.microsoft.com/office/drawing/2014/main" id="{291113DA-97CA-4599-A1F9-D0580267C2AC}"/>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8" name="Freeform 23">
              <a:extLst>
                <a:ext uri="{FF2B5EF4-FFF2-40B4-BE49-F238E27FC236}">
                  <a16:creationId xmlns:a16="http://schemas.microsoft.com/office/drawing/2014/main" id="{259AEE76-60C5-4B9B-892B-2801D34B9D5B}"/>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3" name="Subtitle 2">
            <a:extLst>
              <a:ext uri="{FF2B5EF4-FFF2-40B4-BE49-F238E27FC236}">
                <a16:creationId xmlns:a16="http://schemas.microsoft.com/office/drawing/2014/main" id="{279C25F6-A39A-C44F-8A22-03AF88A4DBD2}"/>
              </a:ext>
            </a:extLst>
          </p:cNvPr>
          <p:cNvSpPr>
            <a:spLocks noGrp="1"/>
          </p:cNvSpPr>
          <p:nvPr>
            <p:ph type="subTitle" idx="1" hasCustomPrompt="1"/>
          </p:nvPr>
        </p:nvSpPr>
        <p:spPr>
          <a:xfrm>
            <a:off x="486775" y="3768928"/>
            <a:ext cx="3526367" cy="489793"/>
          </a:xfrm>
        </p:spPr>
        <p:txBody>
          <a:bodyPr wrap="square" lIns="0" tIns="0" rIns="0" bIns="0" anchor="t" anchorCtr="0">
            <a:noAutofit/>
          </a:bodyPr>
          <a:lstStyle>
            <a:lvl1pPr marL="0" indent="0" algn="l">
              <a:lnSpc>
                <a:spcPts val="1275"/>
              </a:lnSpc>
              <a:spcBef>
                <a:spcPts val="0"/>
              </a:spcBef>
              <a:buNone/>
              <a:defRPr sz="1050" b="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486775" y="4187833"/>
            <a:ext cx="3526367" cy="365125"/>
          </a:xfrm>
          <a:prstGeom prst="rect">
            <a:avLst/>
          </a:prstGeom>
        </p:spPr>
        <p:txBody>
          <a:bodyPr lIns="0" tIns="36000" rIns="0" bIns="0"/>
          <a:lstStyle>
            <a:lvl1pPr>
              <a:defRPr sz="825">
                <a:solidFill>
                  <a:schemeClr val="bg1"/>
                </a:solidFill>
              </a:defRPr>
            </a:lvl1pPr>
          </a:lstStyle>
          <a:p>
            <a:fld id="{ACE911C8-6FA4-A34C-AE90-BB89AE011CB9}" type="datetime2">
              <a:rPr lang="en-US" smtClean="0"/>
              <a:pPr/>
              <a:t>Thursday, August 29, 2024</a:t>
            </a:fld>
            <a:endParaRPr lang="en-US"/>
          </a:p>
        </p:txBody>
      </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a:xfrm>
            <a:off x="486775" y="1748160"/>
            <a:ext cx="6909108" cy="1398801"/>
          </a:xfrm>
        </p:spPr>
        <p:txBody>
          <a:bodyPr anchor="b"/>
          <a:lstStyle>
            <a:lvl1pPr>
              <a:defRPr sz="2400" b="0" cap="all" baseline="0">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hasCustomPrompt="1"/>
          </p:nvPr>
        </p:nvSpPr>
        <p:spPr>
          <a:xfrm>
            <a:off x="486775" y="3337788"/>
            <a:ext cx="6909109" cy="294953"/>
          </a:xfrm>
        </p:spPr>
        <p:txBody>
          <a:bodyPr/>
          <a:lstStyle>
            <a:lvl1pPr marL="0" indent="0">
              <a:buNone/>
              <a:defRPr cap="all" baseline="0">
                <a:solidFill>
                  <a:schemeClr val="accent4"/>
                </a:solidFill>
              </a:defRPr>
            </a:lvl1pPr>
          </a:lstStyle>
          <a:p>
            <a:pPr lvl="0"/>
            <a:r>
              <a:rPr lang="en-US"/>
              <a:t>Edit Master text styles</a:t>
            </a:r>
          </a:p>
        </p:txBody>
      </p:sp>
      <p:sp>
        <p:nvSpPr>
          <p:cNvPr id="11" name="Footer Placeholder 3">
            <a:extLst>
              <a:ext uri="{FF2B5EF4-FFF2-40B4-BE49-F238E27FC236}">
                <a16:creationId xmlns:a16="http://schemas.microsoft.com/office/drawing/2014/main" id="{FF700EA9-4543-3540-8705-A70A986EAED5}"/>
              </a:ext>
            </a:extLst>
          </p:cNvPr>
          <p:cNvSpPr>
            <a:spLocks noGrp="1"/>
          </p:cNvSpPr>
          <p:nvPr>
            <p:ph type="ftr" sz="quarter" idx="3"/>
          </p:nvPr>
        </p:nvSpPr>
        <p:spPr>
          <a:xfrm>
            <a:off x="479004" y="6496392"/>
            <a:ext cx="4866299" cy="233396"/>
          </a:xfrm>
          <a:prstGeom prst="rect">
            <a:avLst/>
          </a:prstGeom>
        </p:spPr>
        <p:txBody>
          <a:bodyPr vert="horz" lIns="0" tIns="0" rIns="0" bIns="0" rtlCol="0" anchor="ctr"/>
          <a:lstStyle>
            <a:lvl1pPr algn="l">
              <a:defRPr sz="600" cap="all" baseline="0">
                <a:solidFill>
                  <a:schemeClr val="bg1"/>
                </a:solidFill>
              </a:defRPr>
            </a:lvl1pPr>
          </a:lstStyle>
          <a:p>
            <a:r>
              <a:rPr lang="en-US"/>
              <a:t>Footer</a:t>
            </a:r>
          </a:p>
          <a:p>
            <a:r>
              <a:rPr lang="en-US"/>
              <a:t>Footer</a:t>
            </a:r>
          </a:p>
        </p:txBody>
      </p:sp>
      <p:pic>
        <p:nvPicPr>
          <p:cNvPr id="29" name="Picture 28">
            <a:extLst>
              <a:ext uri="{FF2B5EF4-FFF2-40B4-BE49-F238E27FC236}">
                <a16:creationId xmlns:a16="http://schemas.microsoft.com/office/drawing/2014/main" id="{53C1FF6D-269A-D616-9531-69878CD9D9D7}"/>
              </a:ext>
            </a:extLst>
          </p:cNvPr>
          <p:cNvPicPr>
            <a:picLocks noChangeAspect="1"/>
          </p:cNvPicPr>
          <p:nvPr userDrawn="1"/>
        </p:nvPicPr>
        <p:blipFill>
          <a:blip r:embed="rId3"/>
          <a:stretch>
            <a:fillRect/>
          </a:stretch>
        </p:blipFill>
        <p:spPr>
          <a:xfrm>
            <a:off x="9771320" y="5572288"/>
            <a:ext cx="2044016" cy="501645"/>
          </a:xfrm>
          <a:prstGeom prst="rect">
            <a:avLst/>
          </a:prstGeom>
        </p:spPr>
      </p:pic>
    </p:spTree>
    <p:extLst>
      <p:ext uri="{BB962C8B-B14F-4D97-AF65-F5344CB8AC3E}">
        <p14:creationId xmlns:p14="http://schemas.microsoft.com/office/powerpoint/2010/main" val="14142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237"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Gradient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userDrawn="1"/>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9" name="Group 4">
            <a:extLst>
              <a:ext uri="{FF2B5EF4-FFF2-40B4-BE49-F238E27FC236}">
                <a16:creationId xmlns:a16="http://schemas.microsoft.com/office/drawing/2014/main" id="{5EE03FC1-15D8-47D7-B029-695EFBAA8033}"/>
              </a:ext>
            </a:extLst>
          </p:cNvPr>
          <p:cNvGrpSpPr>
            <a:grpSpLocks noChangeAspect="1"/>
          </p:cNvGrpSpPr>
          <p:nvPr userDrawn="1"/>
        </p:nvGrpSpPr>
        <p:grpSpPr bwMode="auto">
          <a:xfrm>
            <a:off x="479004" y="795198"/>
            <a:ext cx="2012600" cy="467180"/>
            <a:chOff x="956" y="1487"/>
            <a:chExt cx="5777" cy="1341"/>
          </a:xfrm>
          <a:solidFill>
            <a:schemeClr val="bg1"/>
          </a:solidFill>
        </p:grpSpPr>
        <p:sp>
          <p:nvSpPr>
            <p:cNvPr id="60" name="Freeform 5">
              <a:extLst>
                <a:ext uri="{FF2B5EF4-FFF2-40B4-BE49-F238E27FC236}">
                  <a16:creationId xmlns:a16="http://schemas.microsoft.com/office/drawing/2014/main" id="{C56D8CEE-204F-47CD-9F64-78BA8832FA4C}"/>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1" name="Freeform 6">
              <a:extLst>
                <a:ext uri="{FF2B5EF4-FFF2-40B4-BE49-F238E27FC236}">
                  <a16:creationId xmlns:a16="http://schemas.microsoft.com/office/drawing/2014/main" id="{2FAF5282-F43B-404F-854B-E5A8DE4773BA}"/>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2" name="Freeform 7">
              <a:extLst>
                <a:ext uri="{FF2B5EF4-FFF2-40B4-BE49-F238E27FC236}">
                  <a16:creationId xmlns:a16="http://schemas.microsoft.com/office/drawing/2014/main" id="{376E5418-0E03-4F4A-B1A7-B0764D3115A0}"/>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3" name="Freeform 8">
              <a:extLst>
                <a:ext uri="{FF2B5EF4-FFF2-40B4-BE49-F238E27FC236}">
                  <a16:creationId xmlns:a16="http://schemas.microsoft.com/office/drawing/2014/main" id="{64A9AA2E-07E8-4E73-ABC3-BFFAA1074D5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4" name="Freeform 9">
              <a:extLst>
                <a:ext uri="{FF2B5EF4-FFF2-40B4-BE49-F238E27FC236}">
                  <a16:creationId xmlns:a16="http://schemas.microsoft.com/office/drawing/2014/main" id="{32DE2423-B1EC-40D6-91D5-7AAAD14370B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5" name="Freeform 10">
              <a:extLst>
                <a:ext uri="{FF2B5EF4-FFF2-40B4-BE49-F238E27FC236}">
                  <a16:creationId xmlns:a16="http://schemas.microsoft.com/office/drawing/2014/main" id="{AEC7320F-E03D-4BC4-A518-AE4BC91E9E9D}"/>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6" name="Freeform 11">
              <a:extLst>
                <a:ext uri="{FF2B5EF4-FFF2-40B4-BE49-F238E27FC236}">
                  <a16:creationId xmlns:a16="http://schemas.microsoft.com/office/drawing/2014/main" id="{33D95D87-9905-41DC-87EB-CDAEE1A57C4A}"/>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7" name="Freeform 12">
              <a:extLst>
                <a:ext uri="{FF2B5EF4-FFF2-40B4-BE49-F238E27FC236}">
                  <a16:creationId xmlns:a16="http://schemas.microsoft.com/office/drawing/2014/main" id="{17B053D4-16F1-4774-89AF-2D5D06B4FA2F}"/>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8" name="Freeform 13">
              <a:extLst>
                <a:ext uri="{FF2B5EF4-FFF2-40B4-BE49-F238E27FC236}">
                  <a16:creationId xmlns:a16="http://schemas.microsoft.com/office/drawing/2014/main" id="{166F8562-8EEF-4596-8C18-674859240216}"/>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9" name="Freeform 14">
              <a:extLst>
                <a:ext uri="{FF2B5EF4-FFF2-40B4-BE49-F238E27FC236}">
                  <a16:creationId xmlns:a16="http://schemas.microsoft.com/office/drawing/2014/main" id="{840996DF-FAB1-484D-B5DA-F0E7BE45FA13}"/>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0" name="Freeform 15">
              <a:extLst>
                <a:ext uri="{FF2B5EF4-FFF2-40B4-BE49-F238E27FC236}">
                  <a16:creationId xmlns:a16="http://schemas.microsoft.com/office/drawing/2014/main" id="{A1812718-0C93-4934-945C-87A5229A1B19}"/>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1" name="Freeform 16">
              <a:extLst>
                <a:ext uri="{FF2B5EF4-FFF2-40B4-BE49-F238E27FC236}">
                  <a16:creationId xmlns:a16="http://schemas.microsoft.com/office/drawing/2014/main" id="{624EC349-8386-4064-B0C0-AD148408F167}"/>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2" name="Freeform 17">
              <a:extLst>
                <a:ext uri="{FF2B5EF4-FFF2-40B4-BE49-F238E27FC236}">
                  <a16:creationId xmlns:a16="http://schemas.microsoft.com/office/drawing/2014/main" id="{1D86310E-C792-4A4D-84E6-99819CEE0341}"/>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3" name="Freeform 18">
              <a:extLst>
                <a:ext uri="{FF2B5EF4-FFF2-40B4-BE49-F238E27FC236}">
                  <a16:creationId xmlns:a16="http://schemas.microsoft.com/office/drawing/2014/main" id="{1F89D5C1-CE37-41E7-8164-2D9B215494A8}"/>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4" name="Freeform 19">
              <a:extLst>
                <a:ext uri="{FF2B5EF4-FFF2-40B4-BE49-F238E27FC236}">
                  <a16:creationId xmlns:a16="http://schemas.microsoft.com/office/drawing/2014/main" id="{081026BA-0B45-4A27-B1E0-0FF15630104D}"/>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5" name="Freeform 20">
              <a:extLst>
                <a:ext uri="{FF2B5EF4-FFF2-40B4-BE49-F238E27FC236}">
                  <a16:creationId xmlns:a16="http://schemas.microsoft.com/office/drawing/2014/main" id="{34BFE222-AE0E-45D5-986F-12BBE543BD59}"/>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6" name="Freeform 21">
              <a:extLst>
                <a:ext uri="{FF2B5EF4-FFF2-40B4-BE49-F238E27FC236}">
                  <a16:creationId xmlns:a16="http://schemas.microsoft.com/office/drawing/2014/main" id="{17E15CF5-28E5-4932-8AB6-56C2A07D72F0}"/>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7" name="Freeform 22">
              <a:extLst>
                <a:ext uri="{FF2B5EF4-FFF2-40B4-BE49-F238E27FC236}">
                  <a16:creationId xmlns:a16="http://schemas.microsoft.com/office/drawing/2014/main" id="{291113DA-97CA-4599-A1F9-D0580267C2AC}"/>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8" name="Freeform 23">
              <a:extLst>
                <a:ext uri="{FF2B5EF4-FFF2-40B4-BE49-F238E27FC236}">
                  <a16:creationId xmlns:a16="http://schemas.microsoft.com/office/drawing/2014/main" id="{259AEE76-60C5-4B9B-892B-2801D34B9D5B}"/>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3" name="Subtitle 2">
            <a:extLst>
              <a:ext uri="{FF2B5EF4-FFF2-40B4-BE49-F238E27FC236}">
                <a16:creationId xmlns:a16="http://schemas.microsoft.com/office/drawing/2014/main" id="{279C25F6-A39A-C44F-8A22-03AF88A4DBD2}"/>
              </a:ext>
            </a:extLst>
          </p:cNvPr>
          <p:cNvSpPr>
            <a:spLocks noGrp="1"/>
          </p:cNvSpPr>
          <p:nvPr>
            <p:ph type="subTitle" idx="1" hasCustomPrompt="1"/>
          </p:nvPr>
        </p:nvSpPr>
        <p:spPr>
          <a:xfrm>
            <a:off x="486775" y="3768928"/>
            <a:ext cx="3526367" cy="489793"/>
          </a:xfrm>
        </p:spPr>
        <p:txBody>
          <a:bodyPr wrap="square" lIns="0" tIns="0" rIns="0" bIns="0" anchor="t" anchorCtr="0">
            <a:noAutofit/>
          </a:bodyPr>
          <a:lstStyle>
            <a:lvl1pPr marL="0" indent="0" algn="l">
              <a:lnSpc>
                <a:spcPts val="1275"/>
              </a:lnSpc>
              <a:spcBef>
                <a:spcPts val="0"/>
              </a:spcBef>
              <a:buNone/>
              <a:defRPr sz="1050" b="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486775" y="4187833"/>
            <a:ext cx="3526367" cy="365125"/>
          </a:xfrm>
          <a:prstGeom prst="rect">
            <a:avLst/>
          </a:prstGeom>
        </p:spPr>
        <p:txBody>
          <a:bodyPr lIns="0" tIns="36000" rIns="0" bIns="0"/>
          <a:lstStyle>
            <a:lvl1pPr>
              <a:defRPr sz="825">
                <a:solidFill>
                  <a:schemeClr val="bg1"/>
                </a:solidFill>
              </a:defRPr>
            </a:lvl1pPr>
          </a:lstStyle>
          <a:p>
            <a:fld id="{ACE911C8-6FA4-A34C-AE90-BB89AE011CB9}" type="datetime2">
              <a:rPr lang="en-US" smtClean="0"/>
              <a:pPr/>
              <a:t>Thursday, August 29, 2024</a:t>
            </a:fld>
            <a:endParaRPr lang="en-US"/>
          </a:p>
        </p:txBody>
      </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a:xfrm>
            <a:off x="486775" y="1748160"/>
            <a:ext cx="6909108" cy="1398801"/>
          </a:xfrm>
        </p:spPr>
        <p:txBody>
          <a:bodyPr anchor="b"/>
          <a:lstStyle>
            <a:lvl1pPr>
              <a:defRPr sz="2400" b="0" cap="all" baseline="0">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hasCustomPrompt="1"/>
          </p:nvPr>
        </p:nvSpPr>
        <p:spPr>
          <a:xfrm>
            <a:off x="486775" y="3337788"/>
            <a:ext cx="6909109" cy="294953"/>
          </a:xfrm>
        </p:spPr>
        <p:txBody>
          <a:bodyPr/>
          <a:lstStyle>
            <a:lvl1pPr marL="0" indent="0">
              <a:buNone/>
              <a:defRPr cap="all" baseline="0">
                <a:solidFill>
                  <a:schemeClr val="accent4"/>
                </a:solidFill>
              </a:defRPr>
            </a:lvl1pPr>
          </a:lstStyle>
          <a:p>
            <a:pPr lvl="0"/>
            <a:r>
              <a:rPr lang="en-US"/>
              <a:t>Edit Master text styles</a:t>
            </a:r>
          </a:p>
        </p:txBody>
      </p:sp>
      <p:sp>
        <p:nvSpPr>
          <p:cNvPr id="11" name="Footer Placeholder 3">
            <a:extLst>
              <a:ext uri="{FF2B5EF4-FFF2-40B4-BE49-F238E27FC236}">
                <a16:creationId xmlns:a16="http://schemas.microsoft.com/office/drawing/2014/main" id="{FF700EA9-4543-3540-8705-A70A986EAED5}"/>
              </a:ext>
            </a:extLst>
          </p:cNvPr>
          <p:cNvSpPr>
            <a:spLocks noGrp="1"/>
          </p:cNvSpPr>
          <p:nvPr>
            <p:ph type="ftr" sz="quarter" idx="3"/>
          </p:nvPr>
        </p:nvSpPr>
        <p:spPr>
          <a:xfrm>
            <a:off x="479004" y="6496392"/>
            <a:ext cx="4866299" cy="233396"/>
          </a:xfrm>
          <a:prstGeom prst="rect">
            <a:avLst/>
          </a:prstGeom>
        </p:spPr>
        <p:txBody>
          <a:bodyPr vert="horz" lIns="0" tIns="0" rIns="0" bIns="0" rtlCol="0" anchor="ctr"/>
          <a:lstStyle>
            <a:lvl1pPr algn="l">
              <a:defRPr sz="600" cap="all" baseline="0">
                <a:solidFill>
                  <a:schemeClr val="bg1"/>
                </a:solidFill>
              </a:defRPr>
            </a:lvl1pPr>
          </a:lstStyle>
          <a:p>
            <a:r>
              <a:rPr lang="en-US"/>
              <a:t>Footer</a:t>
            </a:r>
          </a:p>
          <a:p>
            <a:r>
              <a:rPr lang="en-US"/>
              <a:t>Footer</a:t>
            </a:r>
          </a:p>
        </p:txBody>
      </p:sp>
      <p:pic>
        <p:nvPicPr>
          <p:cNvPr id="29" name="Picture 28">
            <a:extLst>
              <a:ext uri="{FF2B5EF4-FFF2-40B4-BE49-F238E27FC236}">
                <a16:creationId xmlns:a16="http://schemas.microsoft.com/office/drawing/2014/main" id="{6318824F-46FF-0578-24ED-28A3F1589C43}"/>
              </a:ext>
            </a:extLst>
          </p:cNvPr>
          <p:cNvPicPr>
            <a:picLocks noChangeAspect="1"/>
          </p:cNvPicPr>
          <p:nvPr userDrawn="1"/>
        </p:nvPicPr>
        <p:blipFill>
          <a:blip r:embed="rId3"/>
          <a:stretch>
            <a:fillRect/>
          </a:stretch>
        </p:blipFill>
        <p:spPr>
          <a:xfrm>
            <a:off x="9771320" y="5572287"/>
            <a:ext cx="2044016" cy="501645"/>
          </a:xfrm>
          <a:prstGeom prst="rect">
            <a:avLst/>
          </a:prstGeom>
        </p:spPr>
      </p:pic>
    </p:spTree>
    <p:extLst>
      <p:ext uri="{BB962C8B-B14F-4D97-AF65-F5344CB8AC3E}">
        <p14:creationId xmlns:p14="http://schemas.microsoft.com/office/powerpoint/2010/main" val="33291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237"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55219" y="1850026"/>
            <a:ext cx="11277600" cy="4036028"/>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457201" y="8"/>
            <a:ext cx="11277600"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57201" y="983518"/>
            <a:ext cx="11277600"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2" name="Footer Placeholder 1"/>
          <p:cNvSpPr>
            <a:spLocks noGrp="1"/>
          </p:cNvSpPr>
          <p:nvPr>
            <p:ph type="ftr" sz="quarter" idx="14"/>
          </p:nvPr>
        </p:nvSpPr>
        <p:spPr>
          <a:xfrm>
            <a:off x="2567784" y="6623305"/>
            <a:ext cx="8591405" cy="121535"/>
          </a:xfrm>
        </p:spPr>
        <p:txBody>
          <a:bodyPr/>
          <a:lstStyle/>
          <a:p>
            <a:r>
              <a:rPr lang="en-US"/>
              <a:t>Footer</a:t>
            </a:r>
          </a:p>
        </p:txBody>
      </p:sp>
      <p:sp>
        <p:nvSpPr>
          <p:cNvPr id="9" name="Text Placeholder 8">
            <a:extLst>
              <a:ext uri="{FF2B5EF4-FFF2-40B4-BE49-F238E27FC236}">
                <a16:creationId xmlns:a16="http://schemas.microsoft.com/office/drawing/2014/main" id="{48F9C05E-790B-2347-9C4E-027A3EB5440B}"/>
              </a:ext>
            </a:extLst>
          </p:cNvPr>
          <p:cNvSpPr>
            <a:spLocks noGrp="1"/>
          </p:cNvSpPr>
          <p:nvPr>
            <p:ph type="body" sz="quarter" idx="16"/>
          </p:nvPr>
        </p:nvSpPr>
        <p:spPr>
          <a:xfrm>
            <a:off x="457201" y="6101549"/>
            <a:ext cx="11277600" cy="23258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Tree>
    <p:extLst>
      <p:ext uri="{BB962C8B-B14F-4D97-AF65-F5344CB8AC3E}">
        <p14:creationId xmlns:p14="http://schemas.microsoft.com/office/powerpoint/2010/main" val="199347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Content 2-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462492" y="1"/>
            <a:ext cx="11272309" cy="983512"/>
          </a:xfrm>
        </p:spPr>
        <p:txBody>
          <a:bodyPr tIns="521207" bIns="0"/>
          <a:lstStyle>
            <a:lvl1pPr>
              <a:lnSpc>
                <a:spcPts val="24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57199" y="1844682"/>
            <a:ext cx="5206995" cy="4090989"/>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62492" y="983518"/>
            <a:ext cx="11272309"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527807" y="1844682"/>
            <a:ext cx="5201701" cy="4090989"/>
          </a:xfrm>
        </p:spPr>
        <p:txBody>
          <a:bodyPr lIns="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6"/>
          </p:nvPr>
        </p:nvSpPr>
        <p:spPr>
          <a:xfrm>
            <a:off x="457201" y="5935669"/>
            <a:ext cx="11277600" cy="39846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10" name="Footer Placeholder 1">
            <a:extLst>
              <a:ext uri="{FF2B5EF4-FFF2-40B4-BE49-F238E27FC236}">
                <a16:creationId xmlns:a16="http://schemas.microsoft.com/office/drawing/2014/main" id="{ED0F5E19-67BD-0741-A6CD-FBD0EB00EB3B}"/>
              </a:ext>
            </a:extLst>
          </p:cNvPr>
          <p:cNvSpPr>
            <a:spLocks noGrp="1"/>
          </p:cNvSpPr>
          <p:nvPr>
            <p:ph type="ftr" sz="quarter" idx="17"/>
          </p:nvPr>
        </p:nvSpPr>
        <p:spPr>
          <a:xfrm>
            <a:off x="2567784" y="6623305"/>
            <a:ext cx="8591405" cy="121535"/>
          </a:xfrm>
        </p:spPr>
        <p:txBody>
          <a:bodyPr/>
          <a:lstStyle/>
          <a:p>
            <a:r>
              <a:rPr lang="en-US"/>
              <a:t>Footer</a:t>
            </a:r>
          </a:p>
        </p:txBody>
      </p:sp>
    </p:spTree>
    <p:extLst>
      <p:ext uri="{BB962C8B-B14F-4D97-AF65-F5344CB8AC3E}">
        <p14:creationId xmlns:p14="http://schemas.microsoft.com/office/powerpoint/2010/main" val="288934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483" userDrawn="1">
          <p15:clr>
            <a:srgbClr val="FBAE40"/>
          </p15:clr>
        </p15:guide>
        <p15:guide id="2" pos="4768"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57202" y="1"/>
            <a:ext cx="11277599" cy="983512"/>
          </a:xfrm>
        </p:spPr>
        <p:txBody>
          <a:bodyPr anchor="t" anchorCtr="0"/>
          <a:lstStyle>
            <a:lvl1pPr>
              <a:defRPr sz="2400">
                <a:solidFill>
                  <a:schemeClr val="tx1"/>
                </a:solidFill>
              </a:defRPr>
            </a:lvl1pPr>
          </a:lstStyle>
          <a:p>
            <a:r>
              <a:rPr lang="en-US"/>
              <a:t>Click to edit Master title style</a:t>
            </a:r>
          </a:p>
        </p:txBody>
      </p:sp>
      <p:sp>
        <p:nvSpPr>
          <p:cNvPr id="10" name="Text Placeholder 8"/>
          <p:cNvSpPr>
            <a:spLocks noGrp="1"/>
          </p:cNvSpPr>
          <p:nvPr>
            <p:ph type="body" sz="quarter" idx="16"/>
          </p:nvPr>
        </p:nvSpPr>
        <p:spPr>
          <a:xfrm>
            <a:off x="457202" y="5935669"/>
            <a:ext cx="11277599" cy="39846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57203" y="983518"/>
            <a:ext cx="11277599"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6" name="Footer Placeholder 1">
            <a:extLst>
              <a:ext uri="{FF2B5EF4-FFF2-40B4-BE49-F238E27FC236}">
                <a16:creationId xmlns:a16="http://schemas.microsoft.com/office/drawing/2014/main" id="{60ABE598-B215-974C-9408-26D9225DD2FF}"/>
              </a:ext>
            </a:extLst>
          </p:cNvPr>
          <p:cNvSpPr>
            <a:spLocks noGrp="1"/>
          </p:cNvSpPr>
          <p:nvPr>
            <p:ph type="ftr" sz="quarter" idx="14"/>
          </p:nvPr>
        </p:nvSpPr>
        <p:spPr>
          <a:xfrm>
            <a:off x="2567784" y="6623305"/>
            <a:ext cx="8591405" cy="121535"/>
          </a:xfrm>
        </p:spPr>
        <p:txBody>
          <a:bodyPr/>
          <a:lstStyle/>
          <a:p>
            <a:r>
              <a:rPr lang="en-US"/>
              <a:t>Footer</a:t>
            </a:r>
          </a:p>
        </p:txBody>
      </p:sp>
    </p:spTree>
    <p:extLst>
      <p:ext uri="{BB962C8B-B14F-4D97-AF65-F5344CB8AC3E}">
        <p14:creationId xmlns:p14="http://schemas.microsoft.com/office/powerpoint/2010/main" val="285671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rt+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57201" y="1"/>
            <a:ext cx="11277600" cy="983512"/>
          </a:xfrm>
        </p:spPr>
        <p:txBody>
          <a:bodyPr anchor="t" anchorCtr="0"/>
          <a:lstStyle>
            <a:lvl1pPr>
              <a:defRPr sz="24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457201" y="1852081"/>
            <a:ext cx="7721600" cy="4097339"/>
          </a:xfrm>
        </p:spPr>
        <p:txBody>
          <a:bodyPr lIns="0"/>
          <a:lstStyle>
            <a:lvl1pPr>
              <a:buClr>
                <a:schemeClr val="accent4">
                  <a:lumMod val="50000"/>
                </a:schemeClr>
              </a:buClr>
              <a:defRPr/>
            </a:lvl1pPr>
          </a:lstStyle>
          <a:p>
            <a:r>
              <a:rPr lang="en-US"/>
              <a:t>Click icon to add chart</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57201" y="983518"/>
            <a:ext cx="11277601" cy="28802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13" name="Text Placeholder 8"/>
          <p:cNvSpPr>
            <a:spLocks noGrp="1"/>
          </p:cNvSpPr>
          <p:nvPr>
            <p:ph type="body" sz="quarter" idx="16"/>
          </p:nvPr>
        </p:nvSpPr>
        <p:spPr>
          <a:xfrm>
            <a:off x="457201" y="5935669"/>
            <a:ext cx="11277600" cy="39846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15" name="Content Placeholder 2">
            <a:extLst>
              <a:ext uri="{FF2B5EF4-FFF2-40B4-BE49-F238E27FC236}">
                <a16:creationId xmlns:a16="http://schemas.microsoft.com/office/drawing/2014/main" id="{B96E1861-9555-F144-9D51-FCB84EC39ABC}"/>
              </a:ext>
            </a:extLst>
          </p:cNvPr>
          <p:cNvSpPr>
            <a:spLocks noGrp="1"/>
          </p:cNvSpPr>
          <p:nvPr>
            <p:ph idx="1"/>
          </p:nvPr>
        </p:nvSpPr>
        <p:spPr>
          <a:xfrm>
            <a:off x="8490858" y="1860013"/>
            <a:ext cx="3243943" cy="4090989"/>
          </a:xfrm>
        </p:spPr>
        <p:txBody>
          <a:bodyPr lIns="0" rIns="21600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958BE915-842C-3742-9995-009C57FDFFEC}"/>
              </a:ext>
            </a:extLst>
          </p:cNvPr>
          <p:cNvSpPr>
            <a:spLocks noGrp="1"/>
          </p:cNvSpPr>
          <p:nvPr>
            <p:ph type="ftr" sz="quarter" idx="18"/>
          </p:nvPr>
        </p:nvSpPr>
        <p:spPr>
          <a:xfrm>
            <a:off x="2567784" y="6622160"/>
            <a:ext cx="8591405" cy="121535"/>
          </a:xfrm>
        </p:spPr>
        <p:txBody>
          <a:bodyPr/>
          <a:lstStyle/>
          <a:p>
            <a:r>
              <a:rPr lang="en-US"/>
              <a:t>Footer</a:t>
            </a:r>
          </a:p>
        </p:txBody>
      </p:sp>
    </p:spTree>
    <p:extLst>
      <p:ext uri="{BB962C8B-B14F-4D97-AF65-F5344CB8AC3E}">
        <p14:creationId xmlns:p14="http://schemas.microsoft.com/office/powerpoint/2010/main" val="20533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sp>
        <p:nvSpPr>
          <p:cNvPr id="9" name="Table Placeholder 8"/>
          <p:cNvSpPr>
            <a:spLocks noGrp="1"/>
          </p:cNvSpPr>
          <p:nvPr>
            <p:ph type="tbl" sz="quarter" idx="19"/>
          </p:nvPr>
        </p:nvSpPr>
        <p:spPr>
          <a:xfrm>
            <a:off x="670984" y="1838325"/>
            <a:ext cx="8354163" cy="4097338"/>
          </a:xfrm>
        </p:spPr>
        <p:txBody>
          <a:bodyPr lIns="0"/>
          <a:lstStyle/>
          <a:p>
            <a:endParaRPr lang="en-GB"/>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1"/>
            <a:ext cx="11808884" cy="983512"/>
          </a:xfrm>
        </p:spPr>
        <p:txBody>
          <a:bodyPr anchor="t" anchorCtr="0"/>
          <a:lstStyle>
            <a:lvl1pPr>
              <a:defRPr sz="2800">
                <a:solidFill>
                  <a:schemeClr val="tx1"/>
                </a:solidFill>
              </a:defRPr>
            </a:lvl1pPr>
          </a:lstStyle>
          <a:p>
            <a:r>
              <a:rPr lang="en-US"/>
              <a:t>Click to edit Master title style</a:t>
            </a:r>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0" name="Text Placeholder 9"/>
          <p:cNvSpPr>
            <a:spLocks noGrp="1"/>
          </p:cNvSpPr>
          <p:nvPr>
            <p:ph type="body" sz="quarter" idx="18"/>
          </p:nvPr>
        </p:nvSpPr>
        <p:spPr>
          <a:xfrm>
            <a:off x="9278189" y="1838325"/>
            <a:ext cx="2542336" cy="4097338"/>
          </a:xfrm>
        </p:spPr>
        <p:txBody>
          <a:bodyPr lIns="0">
            <a:normAutofit/>
          </a:bodyPr>
          <a:lstStyle>
            <a:lvl1pPr marL="0" indent="0">
              <a:buNone/>
              <a:defRPr sz="1200" b="1"/>
            </a:lvl1pPr>
            <a:lvl2pPr marL="0" indent="0">
              <a:buNone/>
              <a:defRPr sz="1200"/>
            </a:lvl2pPr>
            <a:lvl3pPr marL="182563" indent="-182563">
              <a:tabLst>
                <a:tab pos="182563" algn="l"/>
              </a:tabLst>
              <a:defRPr sz="1200" b="1"/>
            </a:lvl3pPr>
            <a:lvl4pPr marL="357188" indent="-174625">
              <a:defRPr sz="1200"/>
            </a:lvl4pPr>
            <a:lvl5pPr marL="539750" indent="-18256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4" name="Footer Placeholder 3"/>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37074083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56940" y="1"/>
            <a:ext cx="11255376" cy="983512"/>
          </a:xfrm>
        </p:spPr>
        <p:txBody>
          <a:bodyPr anchor="t" anchorCtr="0"/>
          <a:lstStyle>
            <a:lvl1pPr>
              <a:defRPr sz="24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457201" y="1846265"/>
            <a:ext cx="11277600" cy="4097339"/>
          </a:xfrm>
        </p:spPr>
        <p:txBody>
          <a:bodyPr lIns="0"/>
          <a:lstStyle>
            <a:lvl1pPr>
              <a:buClr>
                <a:schemeClr val="accent4">
                  <a:lumMod val="50000"/>
                </a:schemeClr>
              </a:buClr>
              <a:defRPr/>
            </a:lvl1pPr>
          </a:lstStyle>
          <a:p>
            <a:r>
              <a:rPr lang="en-US"/>
              <a:t>Click icon to add chart</a:t>
            </a:r>
            <a:endParaRPr lang="en-GB"/>
          </a:p>
        </p:txBody>
      </p:sp>
      <p:sp>
        <p:nvSpPr>
          <p:cNvPr id="10" name="Text Placeholder 8"/>
          <p:cNvSpPr>
            <a:spLocks noGrp="1"/>
          </p:cNvSpPr>
          <p:nvPr>
            <p:ph type="body" sz="quarter" idx="16"/>
          </p:nvPr>
        </p:nvSpPr>
        <p:spPr>
          <a:xfrm>
            <a:off x="456941" y="5935669"/>
            <a:ext cx="11277863" cy="39846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56939" y="983518"/>
            <a:ext cx="11255379"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7" name="Footer Placeholder 1">
            <a:extLst>
              <a:ext uri="{FF2B5EF4-FFF2-40B4-BE49-F238E27FC236}">
                <a16:creationId xmlns:a16="http://schemas.microsoft.com/office/drawing/2014/main" id="{3E42D484-5176-DF48-BF67-4F8CABC90A97}"/>
              </a:ext>
            </a:extLst>
          </p:cNvPr>
          <p:cNvSpPr>
            <a:spLocks noGrp="1"/>
          </p:cNvSpPr>
          <p:nvPr>
            <p:ph type="ftr" sz="quarter" idx="18"/>
          </p:nvPr>
        </p:nvSpPr>
        <p:spPr>
          <a:xfrm>
            <a:off x="2567784" y="6623305"/>
            <a:ext cx="8591405" cy="121535"/>
          </a:xfrm>
        </p:spPr>
        <p:txBody>
          <a:bodyPr/>
          <a:lstStyle/>
          <a:p>
            <a:r>
              <a:rPr lang="en-US"/>
              <a:t>Footer</a:t>
            </a:r>
          </a:p>
        </p:txBody>
      </p:sp>
    </p:spTree>
    <p:extLst>
      <p:ext uri="{BB962C8B-B14F-4D97-AF65-F5344CB8AC3E}">
        <p14:creationId xmlns:p14="http://schemas.microsoft.com/office/powerpoint/2010/main" val="8649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able+Text">
    <p:spTree>
      <p:nvGrpSpPr>
        <p:cNvPr id="1" name=""/>
        <p:cNvGrpSpPr/>
        <p:nvPr/>
      </p:nvGrpSpPr>
      <p:grpSpPr>
        <a:xfrm>
          <a:off x="0" y="0"/>
          <a:ext cx="0" cy="0"/>
          <a:chOff x="0" y="0"/>
          <a:chExt cx="0" cy="0"/>
        </a:xfrm>
      </p:grpSpPr>
      <p:sp>
        <p:nvSpPr>
          <p:cNvPr id="9" name="Table Placeholder 8"/>
          <p:cNvSpPr>
            <a:spLocks noGrp="1"/>
          </p:cNvSpPr>
          <p:nvPr>
            <p:ph type="tbl" sz="quarter" idx="19"/>
          </p:nvPr>
        </p:nvSpPr>
        <p:spPr>
          <a:xfrm>
            <a:off x="457201" y="1838331"/>
            <a:ext cx="11277601" cy="3477950"/>
          </a:xfrm>
        </p:spPr>
        <p:txBody>
          <a:bodyPr lIns="0"/>
          <a:lstStyle/>
          <a:p>
            <a:r>
              <a:rPr lang="en-US"/>
              <a:t>Click icon to add table</a:t>
            </a:r>
            <a:endParaRPr lang="en-GB"/>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57199" y="1"/>
            <a:ext cx="11277603" cy="983512"/>
          </a:xfrm>
        </p:spPr>
        <p:txBody>
          <a:bodyPr anchor="t" anchorCtr="0"/>
          <a:lstStyle>
            <a:lvl1pPr>
              <a:defRPr sz="2400">
                <a:solidFill>
                  <a:schemeClr val="tx1"/>
                </a:solidFill>
              </a:defRPr>
            </a:lvl1pPr>
          </a:lstStyle>
          <a:p>
            <a:r>
              <a:rPr lang="en-US"/>
              <a:t>Click to edit Master title style</a:t>
            </a:r>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57199" y="983518"/>
            <a:ext cx="11277603" cy="328752"/>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10" name="Text Placeholder 9"/>
          <p:cNvSpPr>
            <a:spLocks noGrp="1"/>
          </p:cNvSpPr>
          <p:nvPr>
            <p:ph type="body" sz="quarter" idx="18"/>
          </p:nvPr>
        </p:nvSpPr>
        <p:spPr>
          <a:xfrm>
            <a:off x="457201" y="5316280"/>
            <a:ext cx="11277601" cy="1141228"/>
          </a:xfrm>
        </p:spPr>
        <p:txBody>
          <a:bodyPr lIns="0">
            <a:normAutofit/>
          </a:bodyPr>
          <a:lstStyle>
            <a:lvl1pPr marL="0" indent="0">
              <a:buNone/>
              <a:defRPr sz="900" b="1"/>
            </a:lvl1pPr>
            <a:lvl2pPr marL="0" indent="0">
              <a:buNone/>
              <a:defRPr sz="900"/>
            </a:lvl2pPr>
            <a:lvl3pPr marL="136916" indent="-136916">
              <a:tabLst>
                <a:tab pos="136916" algn="l"/>
              </a:tabLst>
              <a:defRPr sz="900" b="1"/>
            </a:lvl3pPr>
            <a:lvl4pPr marL="267878" indent="-130963">
              <a:defRPr sz="900"/>
            </a:lvl4pPr>
            <a:lvl5pPr marL="404793" indent="-136916">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1">
            <a:extLst>
              <a:ext uri="{FF2B5EF4-FFF2-40B4-BE49-F238E27FC236}">
                <a16:creationId xmlns:a16="http://schemas.microsoft.com/office/drawing/2014/main" id="{58F617C0-182E-A346-AFD0-48AA598D2E0F}"/>
              </a:ext>
            </a:extLst>
          </p:cNvPr>
          <p:cNvSpPr>
            <a:spLocks noGrp="1"/>
          </p:cNvSpPr>
          <p:nvPr>
            <p:ph type="ftr" sz="quarter" idx="14"/>
          </p:nvPr>
        </p:nvSpPr>
        <p:spPr>
          <a:xfrm>
            <a:off x="2567784" y="6622160"/>
            <a:ext cx="8591405" cy="121535"/>
          </a:xfrm>
        </p:spPr>
        <p:txBody>
          <a:bodyPr/>
          <a:lstStyle/>
          <a:p>
            <a:r>
              <a:rPr lang="en-US"/>
              <a:t>Footer</a:t>
            </a:r>
          </a:p>
        </p:txBody>
      </p:sp>
    </p:spTree>
    <p:extLst>
      <p:ext uri="{BB962C8B-B14F-4D97-AF65-F5344CB8AC3E}">
        <p14:creationId xmlns:p14="http://schemas.microsoft.com/office/powerpoint/2010/main" val="63483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portant Info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57202" y="1844680"/>
            <a:ext cx="11277599" cy="4256867"/>
          </a:xfrm>
        </p:spPr>
        <p:txBody>
          <a:bodyPr>
            <a:normAutofit/>
          </a:bodyPr>
          <a:lstStyle>
            <a:lvl1pPr marL="0" indent="0">
              <a:lnSpc>
                <a:spcPts val="1125"/>
              </a:lnSpc>
              <a:spcBef>
                <a:spcPts val="0"/>
              </a:spcBef>
              <a:spcAft>
                <a:spcPts val="563"/>
              </a:spcAft>
              <a:buClr>
                <a:schemeClr val="accent1"/>
              </a:buClr>
              <a:buNone/>
              <a:defRPr sz="900" b="1"/>
            </a:lvl1pPr>
            <a:lvl2pPr marL="0" indent="0">
              <a:lnSpc>
                <a:spcPts val="1125"/>
              </a:lnSpc>
              <a:spcBef>
                <a:spcPts val="0"/>
              </a:spcBef>
              <a:spcAft>
                <a:spcPts val="563"/>
              </a:spcAft>
              <a:buClr>
                <a:schemeClr val="accent1"/>
              </a:buClr>
              <a:buNone/>
              <a:defRPr sz="900"/>
            </a:lvl2pPr>
            <a:lvl3pPr marL="0" indent="0">
              <a:lnSpc>
                <a:spcPts val="1125"/>
              </a:lnSpc>
              <a:spcBef>
                <a:spcPts val="0"/>
              </a:spcBef>
              <a:spcAft>
                <a:spcPts val="563"/>
              </a:spcAft>
              <a:buClr>
                <a:schemeClr val="accent1"/>
              </a:buClr>
              <a:buNone/>
              <a:defRPr sz="900"/>
            </a:lvl3pPr>
            <a:lvl4pPr marL="0" indent="0">
              <a:lnSpc>
                <a:spcPts val="1125"/>
              </a:lnSpc>
              <a:spcBef>
                <a:spcPts val="0"/>
              </a:spcBef>
              <a:spcAft>
                <a:spcPts val="563"/>
              </a:spcAft>
              <a:buClr>
                <a:schemeClr val="accent1"/>
              </a:buClr>
              <a:buNone/>
              <a:defRPr sz="900"/>
            </a:lvl4pPr>
            <a:lvl5pPr marL="0" indent="0">
              <a:lnSpc>
                <a:spcPts val="1125"/>
              </a:lnSpc>
              <a:spcBef>
                <a:spcPts val="0"/>
              </a:spcBef>
              <a:spcAft>
                <a:spcPts val="563"/>
              </a:spcAft>
              <a:buClr>
                <a:schemeClr val="accent1"/>
              </a:buCl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457202" y="8"/>
            <a:ext cx="11277599"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57202" y="983518"/>
            <a:ext cx="11277599"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9" name="Text Placeholder 8"/>
          <p:cNvSpPr>
            <a:spLocks noGrp="1"/>
          </p:cNvSpPr>
          <p:nvPr>
            <p:ph type="body" sz="quarter" idx="16"/>
          </p:nvPr>
        </p:nvSpPr>
        <p:spPr>
          <a:xfrm>
            <a:off x="457202" y="6101549"/>
            <a:ext cx="11277599" cy="23258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7" name="Footer Placeholder 1">
            <a:extLst>
              <a:ext uri="{FF2B5EF4-FFF2-40B4-BE49-F238E27FC236}">
                <a16:creationId xmlns:a16="http://schemas.microsoft.com/office/drawing/2014/main" id="{E52972F2-440E-3A43-B027-10094119E652}"/>
              </a:ext>
            </a:extLst>
          </p:cNvPr>
          <p:cNvSpPr>
            <a:spLocks noGrp="1"/>
          </p:cNvSpPr>
          <p:nvPr>
            <p:ph type="ftr" sz="quarter" idx="14"/>
          </p:nvPr>
        </p:nvSpPr>
        <p:spPr>
          <a:xfrm>
            <a:off x="2567784" y="6622160"/>
            <a:ext cx="8591405" cy="121535"/>
          </a:xfrm>
        </p:spPr>
        <p:txBody>
          <a:bodyPr/>
          <a:lstStyle/>
          <a:p>
            <a:r>
              <a:rPr lang="en-US"/>
              <a:t>Footer</a:t>
            </a:r>
          </a:p>
        </p:txBody>
      </p:sp>
    </p:spTree>
    <p:extLst>
      <p:ext uri="{BB962C8B-B14F-4D97-AF65-F5344CB8AC3E}">
        <p14:creationId xmlns:p14="http://schemas.microsoft.com/office/powerpoint/2010/main" val="204636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portant Info 2-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56942" y="1844680"/>
            <a:ext cx="11255375" cy="4256867"/>
          </a:xfrm>
        </p:spPr>
        <p:txBody>
          <a:bodyPr numCol="2" spcCol="274320">
            <a:normAutofit/>
          </a:bodyPr>
          <a:lstStyle>
            <a:lvl1pPr marL="0" indent="0">
              <a:lnSpc>
                <a:spcPts val="1125"/>
              </a:lnSpc>
              <a:spcBef>
                <a:spcPts val="0"/>
              </a:spcBef>
              <a:spcAft>
                <a:spcPts val="563"/>
              </a:spcAft>
              <a:buClr>
                <a:schemeClr val="accent1"/>
              </a:buClr>
              <a:buNone/>
              <a:defRPr sz="900" b="1"/>
            </a:lvl1pPr>
            <a:lvl2pPr marL="0" indent="0">
              <a:lnSpc>
                <a:spcPts val="1125"/>
              </a:lnSpc>
              <a:spcBef>
                <a:spcPts val="0"/>
              </a:spcBef>
              <a:spcAft>
                <a:spcPts val="563"/>
              </a:spcAft>
              <a:buClr>
                <a:schemeClr val="accent1"/>
              </a:buClr>
              <a:buNone/>
              <a:defRPr sz="900"/>
            </a:lvl2pPr>
            <a:lvl3pPr marL="0" indent="0">
              <a:lnSpc>
                <a:spcPts val="1125"/>
              </a:lnSpc>
              <a:spcBef>
                <a:spcPts val="0"/>
              </a:spcBef>
              <a:spcAft>
                <a:spcPts val="563"/>
              </a:spcAft>
              <a:buClr>
                <a:schemeClr val="accent1"/>
              </a:buClr>
              <a:buNone/>
              <a:defRPr sz="900"/>
            </a:lvl3pPr>
            <a:lvl4pPr marL="0" indent="0">
              <a:lnSpc>
                <a:spcPts val="1125"/>
              </a:lnSpc>
              <a:spcBef>
                <a:spcPts val="0"/>
              </a:spcBef>
              <a:spcAft>
                <a:spcPts val="563"/>
              </a:spcAft>
              <a:buClr>
                <a:schemeClr val="accent1"/>
              </a:buClr>
              <a:buNone/>
              <a:defRPr sz="900"/>
            </a:lvl4pPr>
            <a:lvl5pPr marL="0" indent="0">
              <a:lnSpc>
                <a:spcPts val="1125"/>
              </a:lnSpc>
              <a:spcBef>
                <a:spcPts val="0"/>
              </a:spcBef>
              <a:spcAft>
                <a:spcPts val="563"/>
              </a:spcAft>
              <a:buClr>
                <a:schemeClr val="accent1"/>
              </a:buCl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456942" y="8"/>
            <a:ext cx="11255375"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56942" y="983518"/>
            <a:ext cx="11255375"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9" name="Text Placeholder 8"/>
          <p:cNvSpPr>
            <a:spLocks noGrp="1"/>
          </p:cNvSpPr>
          <p:nvPr>
            <p:ph type="body" sz="quarter" idx="16"/>
          </p:nvPr>
        </p:nvSpPr>
        <p:spPr>
          <a:xfrm>
            <a:off x="456942" y="6101549"/>
            <a:ext cx="11277860" cy="23258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7" name="Footer Placeholder 1">
            <a:extLst>
              <a:ext uri="{FF2B5EF4-FFF2-40B4-BE49-F238E27FC236}">
                <a16:creationId xmlns:a16="http://schemas.microsoft.com/office/drawing/2014/main" id="{3EC5D9C1-0560-6A42-A21B-5EC629F1A4B5}"/>
              </a:ext>
            </a:extLst>
          </p:cNvPr>
          <p:cNvSpPr>
            <a:spLocks noGrp="1"/>
          </p:cNvSpPr>
          <p:nvPr>
            <p:ph type="ftr" sz="quarter" idx="14"/>
          </p:nvPr>
        </p:nvSpPr>
        <p:spPr>
          <a:xfrm>
            <a:off x="2567784" y="6622160"/>
            <a:ext cx="8591405" cy="121535"/>
          </a:xfrm>
        </p:spPr>
        <p:txBody>
          <a:bodyPr/>
          <a:lstStyle/>
          <a:p>
            <a:r>
              <a:rPr lang="en-US"/>
              <a:t>Footer</a:t>
            </a:r>
          </a:p>
        </p:txBody>
      </p:sp>
    </p:spTree>
    <p:extLst>
      <p:ext uri="{BB962C8B-B14F-4D97-AF65-F5344CB8AC3E}">
        <p14:creationId xmlns:p14="http://schemas.microsoft.com/office/powerpoint/2010/main" val="265183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986279-66A4-4040-A161-7B0FF361895E}"/>
              </a:ext>
            </a:extLst>
          </p:cNvPr>
          <p:cNvSpPr/>
          <p:nvPr userDrawn="1"/>
        </p:nvSpPr>
        <p:spPr>
          <a:xfrm>
            <a:off x="473354" y="3975234"/>
            <a:ext cx="2227901" cy="1848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3242347" y="1294816"/>
            <a:ext cx="8566544" cy="617874"/>
          </a:xfrm>
          <a:noFill/>
        </p:spPr>
        <p:txBody>
          <a:bodyPr lIns="0" tIns="0" bIns="0" numCol="1" spcCol="457200">
            <a:noAutofit/>
          </a:bodyPr>
          <a:lstStyle>
            <a:lvl1pPr marL="0" indent="0" algn="l">
              <a:buClr>
                <a:schemeClr val="accent1"/>
              </a:buClr>
              <a:buNone/>
              <a:defRPr sz="1350" b="0">
                <a:solidFill>
                  <a:schemeClr val="accent4">
                    <a:lumMod val="50000"/>
                  </a:schemeClr>
                </a:solidFill>
              </a:defRPr>
            </a:lvl1pPr>
            <a:lvl2pPr marL="0" indent="0" algn="l">
              <a:lnSpc>
                <a:spcPts val="1425"/>
              </a:lnSpc>
              <a:buClr>
                <a:schemeClr val="accent1"/>
              </a:buClr>
              <a:buNone/>
              <a:defRPr sz="900" b="1"/>
            </a:lvl2pPr>
            <a:lvl3pPr marL="270260" indent="0">
              <a:buClr>
                <a:schemeClr val="accent1"/>
              </a:buClr>
              <a:buNone/>
              <a:defRPr sz="1200" b="1"/>
            </a:lvl3pPr>
            <a:lvl4pPr marL="403602" indent="0">
              <a:buClr>
                <a:schemeClr val="accent1"/>
              </a:buClr>
              <a:buNone/>
              <a:defRPr sz="1200" b="1"/>
            </a:lvl4pPr>
            <a:lvl5pPr marL="536945" indent="0">
              <a:buClr>
                <a:schemeClr val="accent1"/>
              </a:buClr>
              <a:buNone/>
              <a:defRPr sz="1200" b="1"/>
            </a:lvl5pPr>
          </a:lstStyle>
          <a:p>
            <a:pPr lvl="0"/>
            <a:r>
              <a:rPr lang="en-US"/>
              <a:t>Click to edit Master text styles</a:t>
            </a:r>
          </a:p>
          <a:p>
            <a:pPr lvl="1"/>
            <a:r>
              <a:rPr lang="en-US"/>
              <a:t>Second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457200" y="8"/>
            <a:ext cx="11351691" cy="983511"/>
          </a:xfrm>
        </p:spPr>
        <p:txBody>
          <a:bodyPr bIns="0"/>
          <a:lstStyle/>
          <a:p>
            <a:r>
              <a:rPr lang="en-US"/>
              <a:t>Click to edit Master title style</a:t>
            </a:r>
          </a:p>
        </p:txBody>
      </p:sp>
      <p:sp>
        <p:nvSpPr>
          <p:cNvPr id="11" name="Picture Placeholder 10">
            <a:extLst>
              <a:ext uri="{FF2B5EF4-FFF2-40B4-BE49-F238E27FC236}">
                <a16:creationId xmlns:a16="http://schemas.microsoft.com/office/drawing/2014/main" id="{3C1B2363-FF45-9545-A715-5A355F687B80}"/>
              </a:ext>
            </a:extLst>
          </p:cNvPr>
          <p:cNvSpPr>
            <a:spLocks noGrp="1"/>
          </p:cNvSpPr>
          <p:nvPr>
            <p:ph type="pic" sz="quarter" idx="16"/>
          </p:nvPr>
        </p:nvSpPr>
        <p:spPr>
          <a:xfrm>
            <a:off x="473354" y="1294818"/>
            <a:ext cx="2227901" cy="2678447"/>
          </a:xfrm>
          <a:solidFill>
            <a:schemeClr val="accent3">
              <a:lumMod val="60000"/>
              <a:lumOff val="40000"/>
            </a:schemeClr>
          </a:solidFill>
        </p:spPr>
        <p:txBody>
          <a:bodyPr lIns="0" tIns="274320" anchor="t" anchorCtr="0">
            <a:normAutofit/>
          </a:bodyPr>
          <a:lstStyle>
            <a:lvl1pPr marL="0" indent="0" algn="ctr">
              <a:buNone/>
              <a:defRPr sz="750"/>
            </a:lvl1pPr>
          </a:lstStyle>
          <a:p>
            <a:r>
              <a:rPr lang="en-US"/>
              <a:t>Click icon to add picture</a:t>
            </a:r>
          </a:p>
        </p:txBody>
      </p:sp>
      <p:sp>
        <p:nvSpPr>
          <p:cNvPr id="15" name="Text Placeholder 14">
            <a:extLst>
              <a:ext uri="{FF2B5EF4-FFF2-40B4-BE49-F238E27FC236}">
                <a16:creationId xmlns:a16="http://schemas.microsoft.com/office/drawing/2014/main" id="{76954F1F-30D9-4245-90A7-18E7F30C535C}"/>
              </a:ext>
            </a:extLst>
          </p:cNvPr>
          <p:cNvSpPr>
            <a:spLocks noGrp="1"/>
          </p:cNvSpPr>
          <p:nvPr>
            <p:ph type="body" sz="quarter" idx="18"/>
          </p:nvPr>
        </p:nvSpPr>
        <p:spPr>
          <a:xfrm>
            <a:off x="649584" y="4202885"/>
            <a:ext cx="1918200" cy="1602299"/>
          </a:xfrm>
        </p:spPr>
        <p:txBody>
          <a:bodyPr lIns="0" numCol="1" spcCol="0">
            <a:noAutofit/>
          </a:bodyPr>
          <a:lstStyle>
            <a:lvl1pPr marL="0" indent="0">
              <a:lnSpc>
                <a:spcPct val="100000"/>
              </a:lnSpc>
              <a:spcBef>
                <a:spcPts val="0"/>
              </a:spcBef>
              <a:spcAft>
                <a:spcPts val="450"/>
              </a:spcAft>
              <a:buNone/>
              <a:defRPr sz="750">
                <a:solidFill>
                  <a:schemeClr val="accent4">
                    <a:lumMod val="50000"/>
                  </a:schemeClr>
                </a:solidFill>
              </a:defRPr>
            </a:lvl1pPr>
            <a:lvl2pPr marL="0" indent="0">
              <a:lnSpc>
                <a:spcPct val="100000"/>
              </a:lnSpc>
              <a:spcBef>
                <a:spcPts val="0"/>
              </a:spcBef>
              <a:spcAft>
                <a:spcPts val="450"/>
              </a:spcAft>
              <a:buNone/>
              <a:tabLst/>
              <a:defRPr sz="750" b="1">
                <a:solidFill>
                  <a:schemeClr val="accent4">
                    <a:lumMod val="50000"/>
                  </a:schemeClr>
                </a:solidFill>
              </a:defRPr>
            </a:lvl2pPr>
            <a:lvl3pPr marL="0" indent="0">
              <a:lnSpc>
                <a:spcPct val="100000"/>
              </a:lnSpc>
              <a:spcBef>
                <a:spcPts val="0"/>
              </a:spcBef>
              <a:spcAft>
                <a:spcPts val="450"/>
              </a:spcAft>
              <a:buNone/>
              <a:tabLst/>
              <a:defRPr sz="750" b="0">
                <a:solidFill>
                  <a:schemeClr val="accent4">
                    <a:lumMod val="50000"/>
                  </a:schemeClr>
                </a:solidFill>
              </a:defRPr>
            </a:lvl3pPr>
            <a:lvl4pPr marL="0" indent="0">
              <a:lnSpc>
                <a:spcPct val="100000"/>
              </a:lnSpc>
              <a:spcBef>
                <a:spcPts val="0"/>
              </a:spcBef>
              <a:spcAft>
                <a:spcPts val="450"/>
              </a:spcAft>
              <a:buNone/>
              <a:tabLst/>
              <a:defRPr sz="750" b="0">
                <a:solidFill>
                  <a:schemeClr val="accent4">
                    <a:lumMod val="50000"/>
                  </a:schemeClr>
                </a:solidFill>
              </a:defRPr>
            </a:lvl4pPr>
            <a:lvl5pPr marL="0" indent="0">
              <a:lnSpc>
                <a:spcPct val="100000"/>
              </a:lnSpc>
              <a:spcBef>
                <a:spcPts val="0"/>
              </a:spcBef>
              <a:spcAft>
                <a:spcPts val="450"/>
              </a:spcAft>
              <a:buNone/>
              <a:tabLst/>
              <a:defRPr sz="750" b="0">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
            <a:extLst>
              <a:ext uri="{FF2B5EF4-FFF2-40B4-BE49-F238E27FC236}">
                <a16:creationId xmlns:a16="http://schemas.microsoft.com/office/drawing/2014/main" id="{E24EC7AE-7C3D-0A43-AE2F-D9EA84A9B39B}"/>
              </a:ext>
            </a:extLst>
          </p:cNvPr>
          <p:cNvSpPr>
            <a:spLocks noGrp="1"/>
          </p:cNvSpPr>
          <p:nvPr>
            <p:ph type="ftr" sz="quarter" idx="14"/>
          </p:nvPr>
        </p:nvSpPr>
        <p:spPr>
          <a:xfrm>
            <a:off x="2567784" y="6622160"/>
            <a:ext cx="8591405" cy="121535"/>
          </a:xfrm>
        </p:spPr>
        <p:txBody>
          <a:bodyPr/>
          <a:lstStyle/>
          <a:p>
            <a:r>
              <a:rPr lang="en-US"/>
              <a:t>Footer</a:t>
            </a:r>
          </a:p>
        </p:txBody>
      </p:sp>
      <p:sp>
        <p:nvSpPr>
          <p:cNvPr id="16" name="Content Placeholder 2">
            <a:extLst>
              <a:ext uri="{FF2B5EF4-FFF2-40B4-BE49-F238E27FC236}">
                <a16:creationId xmlns:a16="http://schemas.microsoft.com/office/drawing/2014/main" id="{624A9E00-9A82-4C57-A8F7-5A613F721AD1}"/>
              </a:ext>
            </a:extLst>
          </p:cNvPr>
          <p:cNvSpPr>
            <a:spLocks noGrp="1"/>
          </p:cNvSpPr>
          <p:nvPr>
            <p:ph idx="19"/>
          </p:nvPr>
        </p:nvSpPr>
        <p:spPr>
          <a:xfrm>
            <a:off x="3242347" y="2358661"/>
            <a:ext cx="8566544" cy="3334323"/>
          </a:xfrm>
          <a:noFill/>
        </p:spPr>
        <p:txBody>
          <a:bodyPr lIns="0" tIns="0" bIns="0" numCol="2" spcCol="457200">
            <a:noAutofit/>
          </a:bodyPr>
          <a:lstStyle>
            <a:lvl1pPr marL="0" indent="0" algn="l">
              <a:buClr>
                <a:schemeClr val="accent1"/>
              </a:buClr>
              <a:buNone/>
              <a:defRPr sz="900" b="0">
                <a:solidFill>
                  <a:schemeClr val="tx1"/>
                </a:solidFill>
              </a:defRPr>
            </a:lvl1pPr>
            <a:lvl2pPr marL="0" indent="0" algn="l">
              <a:lnSpc>
                <a:spcPts val="1425"/>
              </a:lnSpc>
              <a:buClr>
                <a:schemeClr val="accent1"/>
              </a:buClr>
              <a:buNone/>
              <a:defRPr sz="900" b="0">
                <a:solidFill>
                  <a:schemeClr val="tx1"/>
                </a:solidFill>
              </a:defRPr>
            </a:lvl2pPr>
            <a:lvl3pPr marL="270260" indent="0">
              <a:buClr>
                <a:schemeClr val="accent1"/>
              </a:buClr>
              <a:buNone/>
              <a:defRPr sz="1200" b="1"/>
            </a:lvl3pPr>
            <a:lvl4pPr marL="403602" indent="0">
              <a:buClr>
                <a:schemeClr val="accent1"/>
              </a:buClr>
              <a:buNone/>
              <a:defRPr sz="1200" b="1"/>
            </a:lvl4pPr>
            <a:lvl5pPr marL="536945" indent="0">
              <a:buClr>
                <a:schemeClr val="accent1"/>
              </a:buClr>
              <a:buNone/>
              <a:defRPr sz="1200" b="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6664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99" userDrawn="1">
          <p15:clr>
            <a:srgbClr val="FBAE40"/>
          </p15:clr>
        </p15:guide>
        <p15:guide id="2" pos="5483"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R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19E8C20-DE88-4E55-A3F3-47712680671A}"/>
              </a:ext>
            </a:extLst>
          </p:cNvPr>
          <p:cNvCxnSpPr>
            <a:cxnSpLocks/>
          </p:cNvCxnSpPr>
          <p:nvPr userDrawn="1"/>
        </p:nvCxnSpPr>
        <p:spPr>
          <a:xfrm>
            <a:off x="6350165" y="6395130"/>
            <a:ext cx="538463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57200" y="446114"/>
            <a:ext cx="7751763" cy="929995"/>
          </a:xfrm>
        </p:spPr>
        <p:txBody>
          <a:bodyPr anchor="b" anchorCtr="0"/>
          <a:lstStyle>
            <a:lvl1pPr>
              <a:defRPr sz="2400" cap="all" baseline="0">
                <a:solidFill>
                  <a:schemeClr val="tx1"/>
                </a:solidFill>
              </a:defRPr>
            </a:lvl1pPr>
          </a:lstStyle>
          <a:p>
            <a:r>
              <a:rPr lang="en-US"/>
              <a:t>Click to edit Master title style</a:t>
            </a:r>
          </a:p>
        </p:txBody>
      </p:sp>
      <p:sp>
        <p:nvSpPr>
          <p:cNvPr id="13" name="Footer Placeholder 1">
            <a:extLst>
              <a:ext uri="{FF2B5EF4-FFF2-40B4-BE49-F238E27FC236}">
                <a16:creationId xmlns:a16="http://schemas.microsoft.com/office/drawing/2014/main" id="{A39A2C83-6FD4-FC45-9ACC-3DB4BB8F5CDF}"/>
              </a:ext>
            </a:extLst>
          </p:cNvPr>
          <p:cNvSpPr txBox="1">
            <a:spLocks/>
          </p:cNvSpPr>
          <p:nvPr userDrawn="1"/>
        </p:nvSpPr>
        <p:spPr>
          <a:xfrm>
            <a:off x="7867183" y="6565579"/>
            <a:ext cx="3856247" cy="308611"/>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bg1"/>
                </a:solidFill>
              </a:rPr>
              <a:t>/</a:t>
            </a:r>
            <a:r>
              <a:rPr lang="en-US" sz="1050" b="1">
                <a:solidFill>
                  <a:schemeClr val="bg1"/>
                </a:solidFill>
              </a:rPr>
              <a:t>  </a:t>
            </a:r>
            <a:fld id="{5BC64D8A-CA5D-5E46-8028-3748589B69EF}" type="slidenum">
              <a:rPr lang="en-US" sz="1050" b="1" smtClean="0">
                <a:solidFill>
                  <a:schemeClr val="bg1"/>
                </a:solidFill>
              </a:rPr>
              <a:pPr marL="0" indent="0" algn="r">
                <a:buNone/>
              </a:pPr>
              <a:t>‹#›</a:t>
            </a:fld>
            <a:endParaRPr lang="en-GB" sz="1050" b="1">
              <a:solidFill>
                <a:schemeClr val="bg1"/>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Footer</a:t>
            </a:r>
          </a:p>
        </p:txBody>
      </p:sp>
    </p:spTree>
    <p:extLst>
      <p:ext uri="{BB962C8B-B14F-4D97-AF65-F5344CB8AC3E}">
        <p14:creationId xmlns:p14="http://schemas.microsoft.com/office/powerpoint/2010/main" val="19951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7"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19E8C20-DE88-4E55-A3F3-47712680671A}"/>
              </a:ext>
            </a:extLst>
          </p:cNvPr>
          <p:cNvCxnSpPr>
            <a:cxnSpLocks/>
          </p:cNvCxnSpPr>
          <p:nvPr userDrawn="1"/>
        </p:nvCxnSpPr>
        <p:spPr>
          <a:xfrm>
            <a:off x="6350165" y="6395842"/>
            <a:ext cx="538463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57200" y="446114"/>
            <a:ext cx="7751763" cy="929995"/>
          </a:xfrm>
        </p:spPr>
        <p:txBody>
          <a:bodyPr anchor="b" anchorCtr="0"/>
          <a:lstStyle>
            <a:lvl1pPr>
              <a:defRPr sz="2400" cap="all" baseline="0">
                <a:solidFill>
                  <a:schemeClr val="tx1"/>
                </a:solidFill>
              </a:defRPr>
            </a:lvl1pPr>
          </a:lstStyle>
          <a:p>
            <a:r>
              <a:rPr lang="en-US"/>
              <a:t>Click to edit Master title style</a:t>
            </a:r>
          </a:p>
        </p:txBody>
      </p:sp>
      <p:sp>
        <p:nvSpPr>
          <p:cNvPr id="13" name="Footer Placeholder 1">
            <a:extLst>
              <a:ext uri="{FF2B5EF4-FFF2-40B4-BE49-F238E27FC236}">
                <a16:creationId xmlns:a16="http://schemas.microsoft.com/office/drawing/2014/main" id="{A39A2C83-6FD4-FC45-9ACC-3DB4BB8F5CDF}"/>
              </a:ext>
            </a:extLst>
          </p:cNvPr>
          <p:cNvSpPr txBox="1">
            <a:spLocks/>
          </p:cNvSpPr>
          <p:nvPr userDrawn="1"/>
        </p:nvSpPr>
        <p:spPr>
          <a:xfrm>
            <a:off x="7867183" y="6565579"/>
            <a:ext cx="3856247" cy="308611"/>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bg1"/>
                </a:solidFill>
              </a:rPr>
              <a:t>/</a:t>
            </a:r>
            <a:r>
              <a:rPr lang="en-US" sz="1050" b="1">
                <a:solidFill>
                  <a:schemeClr val="bg1"/>
                </a:solidFill>
              </a:rPr>
              <a:t>  </a:t>
            </a:r>
            <a:fld id="{5BC64D8A-CA5D-5E46-8028-3748589B69EF}" type="slidenum">
              <a:rPr lang="en-US" sz="1050" b="1" smtClean="0">
                <a:solidFill>
                  <a:schemeClr val="bg1"/>
                </a:solidFill>
              </a:rPr>
              <a:pPr marL="0" indent="0" algn="r">
                <a:buNone/>
              </a:pPr>
              <a:t>‹#›</a:t>
            </a:fld>
            <a:endParaRPr lang="en-GB" sz="1050" b="1">
              <a:solidFill>
                <a:schemeClr val="bg1"/>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Footer</a:t>
            </a:r>
          </a:p>
        </p:txBody>
      </p:sp>
    </p:spTree>
    <p:extLst>
      <p:ext uri="{BB962C8B-B14F-4D97-AF65-F5344CB8AC3E}">
        <p14:creationId xmlns:p14="http://schemas.microsoft.com/office/powerpoint/2010/main" val="115767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7"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 Full Fram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21AC45-5A13-924F-9688-017B8F3F1DFB}"/>
              </a:ext>
            </a:extLst>
          </p:cNvPr>
          <p:cNvSpPr>
            <a:spLocks noGrp="1"/>
          </p:cNvSpPr>
          <p:nvPr>
            <p:ph type="ftr" sz="quarter" idx="3"/>
          </p:nvPr>
        </p:nvSpPr>
        <p:spPr>
          <a:xfrm>
            <a:off x="2567411" y="6613460"/>
            <a:ext cx="8591405" cy="121535"/>
          </a:xfrm>
          <a:prstGeom prst="rect">
            <a:avLst/>
          </a:prstGeom>
        </p:spPr>
        <p:txBody>
          <a:bodyPr vert="horz" lIns="0" tIns="0" rIns="0" bIns="0" rtlCol="0" anchor="t" anchorCtr="0"/>
          <a:lstStyle>
            <a:lvl1pPr algn="r">
              <a:defRPr sz="600">
                <a:solidFill>
                  <a:schemeClr val="tx1"/>
                </a:solidFill>
              </a:defRPr>
            </a:lvl1pPr>
          </a:lstStyle>
          <a:p>
            <a:r>
              <a:rPr lang="en-US"/>
              <a:t>Footer</a:t>
            </a:r>
          </a:p>
        </p:txBody>
      </p:sp>
      <p:sp>
        <p:nvSpPr>
          <p:cNvPr id="10" name="Footer Placeholder 1">
            <a:extLst>
              <a:ext uri="{FF2B5EF4-FFF2-40B4-BE49-F238E27FC236}">
                <a16:creationId xmlns:a16="http://schemas.microsoft.com/office/drawing/2014/main" id="{A65FA0D3-4182-D14F-A456-53C62D9459A0}"/>
              </a:ext>
            </a:extLst>
          </p:cNvPr>
          <p:cNvSpPr txBox="1">
            <a:spLocks/>
          </p:cNvSpPr>
          <p:nvPr userDrawn="1"/>
        </p:nvSpPr>
        <p:spPr>
          <a:xfrm>
            <a:off x="11048027" y="6569567"/>
            <a:ext cx="686360" cy="308611"/>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tx1"/>
                </a:solidFill>
              </a:rPr>
              <a:t>/</a:t>
            </a:r>
            <a:r>
              <a:rPr lang="en-US" sz="1050" b="1">
                <a:solidFill>
                  <a:schemeClr val="tx1"/>
                </a:solidFill>
              </a:rPr>
              <a:t>  </a:t>
            </a:r>
            <a:fld id="{5BC64D8A-CA5D-5E46-8028-3748589B69EF}" type="slidenum">
              <a:rPr lang="en-US" sz="1050" b="1" smtClean="0">
                <a:solidFill>
                  <a:schemeClr val="tx1"/>
                </a:solidFill>
              </a:rPr>
              <a:pPr marL="0" indent="0" algn="r">
                <a:buNone/>
              </a:pPr>
              <a:t>‹#›</a:t>
            </a:fld>
            <a:endParaRPr lang="en-GB" sz="1050" b="1">
              <a:solidFill>
                <a:schemeClr val="tx1"/>
              </a:solidFill>
            </a:endParaRPr>
          </a:p>
        </p:txBody>
      </p:sp>
      <p:cxnSp>
        <p:nvCxnSpPr>
          <p:cNvPr id="32" name="Straight Connector 31">
            <a:extLst>
              <a:ext uri="{FF2B5EF4-FFF2-40B4-BE49-F238E27FC236}">
                <a16:creationId xmlns:a16="http://schemas.microsoft.com/office/drawing/2014/main" id="{554E7393-1671-ED4B-A294-731242094673}"/>
              </a:ext>
            </a:extLst>
          </p:cNvPr>
          <p:cNvCxnSpPr>
            <a:cxnSpLocks/>
          </p:cNvCxnSpPr>
          <p:nvPr userDrawn="1"/>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 name="Group 4">
            <a:extLst>
              <a:ext uri="{FF2B5EF4-FFF2-40B4-BE49-F238E27FC236}">
                <a16:creationId xmlns:a16="http://schemas.microsoft.com/office/drawing/2014/main" id="{F3370163-AAF2-7D4B-BC3A-F1836A3EE527}"/>
              </a:ext>
            </a:extLst>
          </p:cNvPr>
          <p:cNvGrpSpPr>
            <a:grpSpLocks noChangeAspect="1"/>
          </p:cNvGrpSpPr>
          <p:nvPr userDrawn="1"/>
        </p:nvGrpSpPr>
        <p:grpSpPr bwMode="auto">
          <a:xfrm>
            <a:off x="459123" y="6503282"/>
            <a:ext cx="822960" cy="191032"/>
            <a:chOff x="956" y="1487"/>
            <a:chExt cx="5777" cy="1341"/>
          </a:xfrm>
          <a:solidFill>
            <a:srgbClr val="FFFFFF"/>
          </a:solidFill>
        </p:grpSpPr>
        <p:sp>
          <p:nvSpPr>
            <p:cNvPr id="34" name="Freeform 5">
              <a:extLst>
                <a:ext uri="{FF2B5EF4-FFF2-40B4-BE49-F238E27FC236}">
                  <a16:creationId xmlns:a16="http://schemas.microsoft.com/office/drawing/2014/main" id="{C3FB55AE-1266-624B-B911-AA3ECA909E85}"/>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5" name="Freeform 6">
              <a:extLst>
                <a:ext uri="{FF2B5EF4-FFF2-40B4-BE49-F238E27FC236}">
                  <a16:creationId xmlns:a16="http://schemas.microsoft.com/office/drawing/2014/main" id="{6A923F3A-81C4-7445-86AC-7D27AE49F5A1}"/>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6" name="Freeform 7">
              <a:extLst>
                <a:ext uri="{FF2B5EF4-FFF2-40B4-BE49-F238E27FC236}">
                  <a16:creationId xmlns:a16="http://schemas.microsoft.com/office/drawing/2014/main" id="{17D17EBD-CE88-7E46-BBF1-223CDC9805EB}"/>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7" name="Freeform 8">
              <a:extLst>
                <a:ext uri="{FF2B5EF4-FFF2-40B4-BE49-F238E27FC236}">
                  <a16:creationId xmlns:a16="http://schemas.microsoft.com/office/drawing/2014/main" id="{1C81A77D-D60E-584E-A157-AB0762A3BD07}"/>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8" name="Freeform 9">
              <a:extLst>
                <a:ext uri="{FF2B5EF4-FFF2-40B4-BE49-F238E27FC236}">
                  <a16:creationId xmlns:a16="http://schemas.microsoft.com/office/drawing/2014/main" id="{56312749-090B-5A43-845F-7D0E498C4891}"/>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9" name="Freeform 10">
              <a:extLst>
                <a:ext uri="{FF2B5EF4-FFF2-40B4-BE49-F238E27FC236}">
                  <a16:creationId xmlns:a16="http://schemas.microsoft.com/office/drawing/2014/main" id="{8E16B4A1-BBF5-5D46-8680-5E6FBF6341F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0" name="Freeform 11">
              <a:extLst>
                <a:ext uri="{FF2B5EF4-FFF2-40B4-BE49-F238E27FC236}">
                  <a16:creationId xmlns:a16="http://schemas.microsoft.com/office/drawing/2014/main" id="{564FA29D-9AEE-F542-AC85-15EB42B9864F}"/>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1" name="Freeform 12">
              <a:extLst>
                <a:ext uri="{FF2B5EF4-FFF2-40B4-BE49-F238E27FC236}">
                  <a16:creationId xmlns:a16="http://schemas.microsoft.com/office/drawing/2014/main" id="{15C8E3F2-76F8-0046-BA3E-BBC7BE86636D}"/>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2" name="Freeform 13">
              <a:extLst>
                <a:ext uri="{FF2B5EF4-FFF2-40B4-BE49-F238E27FC236}">
                  <a16:creationId xmlns:a16="http://schemas.microsoft.com/office/drawing/2014/main" id="{19D2ABE2-0F90-2340-AF90-DCF723C7A633}"/>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3" name="Freeform 14">
              <a:extLst>
                <a:ext uri="{FF2B5EF4-FFF2-40B4-BE49-F238E27FC236}">
                  <a16:creationId xmlns:a16="http://schemas.microsoft.com/office/drawing/2014/main" id="{11F51A1F-7139-224A-9976-369465EFE2C8}"/>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4" name="Freeform 15">
              <a:extLst>
                <a:ext uri="{FF2B5EF4-FFF2-40B4-BE49-F238E27FC236}">
                  <a16:creationId xmlns:a16="http://schemas.microsoft.com/office/drawing/2014/main" id="{8812A8DD-8BBB-D447-9011-BB5E72AF3D9D}"/>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5" name="Freeform 16">
              <a:extLst>
                <a:ext uri="{FF2B5EF4-FFF2-40B4-BE49-F238E27FC236}">
                  <a16:creationId xmlns:a16="http://schemas.microsoft.com/office/drawing/2014/main" id="{2A18B4C5-17A1-0D4A-8886-9C705F3E652C}"/>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6" name="Freeform 17">
              <a:extLst>
                <a:ext uri="{FF2B5EF4-FFF2-40B4-BE49-F238E27FC236}">
                  <a16:creationId xmlns:a16="http://schemas.microsoft.com/office/drawing/2014/main" id="{2BBA612A-9F9C-7F4C-8377-77972047ACEE}"/>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7" name="Freeform 18">
              <a:extLst>
                <a:ext uri="{FF2B5EF4-FFF2-40B4-BE49-F238E27FC236}">
                  <a16:creationId xmlns:a16="http://schemas.microsoft.com/office/drawing/2014/main" id="{CFD2CD1F-783A-814D-A528-A32E60BB253A}"/>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8" name="Freeform 19">
              <a:extLst>
                <a:ext uri="{FF2B5EF4-FFF2-40B4-BE49-F238E27FC236}">
                  <a16:creationId xmlns:a16="http://schemas.microsoft.com/office/drawing/2014/main" id="{46BF0D82-1A7A-A343-9516-E49081D762E3}"/>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9" name="Freeform 20">
              <a:extLst>
                <a:ext uri="{FF2B5EF4-FFF2-40B4-BE49-F238E27FC236}">
                  <a16:creationId xmlns:a16="http://schemas.microsoft.com/office/drawing/2014/main" id="{4E721249-5976-1D4A-A2E7-D431DD0DEF14}"/>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50" name="Freeform 21">
              <a:extLst>
                <a:ext uri="{FF2B5EF4-FFF2-40B4-BE49-F238E27FC236}">
                  <a16:creationId xmlns:a16="http://schemas.microsoft.com/office/drawing/2014/main" id="{ED12CBD3-823D-B14E-8962-D3BB654554A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51" name="Freeform 22">
              <a:extLst>
                <a:ext uri="{FF2B5EF4-FFF2-40B4-BE49-F238E27FC236}">
                  <a16:creationId xmlns:a16="http://schemas.microsoft.com/office/drawing/2014/main" id="{E30C9F6E-24E1-5A48-9C4A-A3E3174F45A2}"/>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52" name="Freeform 23">
              <a:extLst>
                <a:ext uri="{FF2B5EF4-FFF2-40B4-BE49-F238E27FC236}">
                  <a16:creationId xmlns:a16="http://schemas.microsoft.com/office/drawing/2014/main" id="{AB67F511-5F16-3E4E-939B-925F94870228}"/>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grpSp>
      <p:sp>
        <p:nvSpPr>
          <p:cNvPr id="72" name="Title 1">
            <a:extLst>
              <a:ext uri="{FF2B5EF4-FFF2-40B4-BE49-F238E27FC236}">
                <a16:creationId xmlns:a16="http://schemas.microsoft.com/office/drawing/2014/main" id="{60A4268B-53A9-4F2A-BAC5-E8A9DB12303A}"/>
              </a:ext>
            </a:extLst>
          </p:cNvPr>
          <p:cNvSpPr>
            <a:spLocks noGrp="1"/>
          </p:cNvSpPr>
          <p:nvPr>
            <p:ph type="title"/>
          </p:nvPr>
        </p:nvSpPr>
        <p:spPr>
          <a:xfrm>
            <a:off x="457200" y="446114"/>
            <a:ext cx="7751763" cy="929995"/>
          </a:xfrm>
        </p:spPr>
        <p:txBody>
          <a:bodyPr anchor="b" anchorCtr="0"/>
          <a:lstStyle>
            <a:lvl1pPr>
              <a:defRPr sz="24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7813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ank you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D929DEF-54B2-467B-9DC7-A0C9E8AF8414}"/>
              </a:ext>
            </a:extLst>
          </p:cNvPr>
          <p:cNvCxnSpPr>
            <a:cxnSpLocks/>
          </p:cNvCxnSpPr>
          <p:nvPr userDrawn="1"/>
        </p:nvCxnSpPr>
        <p:spPr>
          <a:xfrm>
            <a:off x="3312826" y="6395842"/>
            <a:ext cx="842197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AD4A6A6C-D4E3-4FDF-961F-A9BC994555FA}"/>
              </a:ext>
            </a:extLst>
          </p:cNvPr>
          <p:cNvSpPr txBox="1">
            <a:spLocks/>
          </p:cNvSpPr>
          <p:nvPr userDrawn="1"/>
        </p:nvSpPr>
        <p:spPr>
          <a:xfrm>
            <a:off x="368512" y="2395730"/>
            <a:ext cx="3395768" cy="339033"/>
          </a:xfrm>
          <a:prstGeom prst="rect">
            <a:avLst/>
          </a:prstGeom>
        </p:spPr>
        <p:txBody>
          <a:bodyPr>
            <a:normAutofit/>
          </a:bodyPr>
          <a:lstStyle>
            <a:lvl1pPr marL="228600" indent="-228600" algn="l" defTabSz="914354" rtl="0" eaLnBrk="1" latinLnBrk="0" hangingPunct="1">
              <a:lnSpc>
                <a:spcPct val="90000"/>
              </a:lnSpc>
              <a:spcBef>
                <a:spcPts val="1000"/>
              </a:spcBef>
              <a:buClr>
                <a:schemeClr val="accent1"/>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1"/>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1"/>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1"/>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a:solidFill>
                  <a:schemeClr val="accent4">
                    <a:lumMod val="50000"/>
                  </a:schemeClr>
                </a:solidFill>
              </a:rPr>
              <a:t>ANY QUESTIONS?</a:t>
            </a:r>
          </a:p>
        </p:txBody>
      </p:sp>
      <p:sp>
        <p:nvSpPr>
          <p:cNvPr id="12" name="Title 4">
            <a:extLst>
              <a:ext uri="{FF2B5EF4-FFF2-40B4-BE49-F238E27FC236}">
                <a16:creationId xmlns:a16="http://schemas.microsoft.com/office/drawing/2014/main" id="{77820217-872F-4C88-86A7-10C9AEBC059C}"/>
              </a:ext>
            </a:extLst>
          </p:cNvPr>
          <p:cNvSpPr txBox="1">
            <a:spLocks/>
          </p:cNvSpPr>
          <p:nvPr userDrawn="1"/>
        </p:nvSpPr>
        <p:spPr>
          <a:xfrm>
            <a:off x="358645" y="1766454"/>
            <a:ext cx="3405635" cy="516844"/>
          </a:xfrm>
          <a:prstGeom prst="rect">
            <a:avLst/>
          </a:prstGeom>
        </p:spPr>
        <p:txBody>
          <a:bodyPr/>
          <a:lstStyle>
            <a:lvl1pPr algn="l" defTabSz="914354" rtl="0" eaLnBrk="1" latinLnBrk="0" hangingPunct="1">
              <a:lnSpc>
                <a:spcPts val="3200"/>
              </a:lnSpc>
              <a:spcBef>
                <a:spcPct val="0"/>
              </a:spcBef>
              <a:buNone/>
              <a:defRPr sz="3200" b="1" kern="1200">
                <a:solidFill>
                  <a:schemeClr val="tx1"/>
                </a:solidFill>
                <a:latin typeface="+mj-lt"/>
                <a:ea typeface="+mj-ea"/>
                <a:cs typeface="+mj-cs"/>
              </a:defRPr>
            </a:lvl1pPr>
          </a:lstStyle>
          <a:p>
            <a:pPr>
              <a:lnSpc>
                <a:spcPts val="2550"/>
              </a:lnSpc>
            </a:pPr>
            <a:r>
              <a:rPr lang="en-GB" sz="2400" b="0"/>
              <a:t>THANK YOU!</a:t>
            </a:r>
            <a:endParaRPr lang="en-US" sz="2400" b="0"/>
          </a:p>
        </p:txBody>
      </p:sp>
      <p:grpSp>
        <p:nvGrpSpPr>
          <p:cNvPr id="14" name="Group 4">
            <a:extLst>
              <a:ext uri="{FF2B5EF4-FFF2-40B4-BE49-F238E27FC236}">
                <a16:creationId xmlns:a16="http://schemas.microsoft.com/office/drawing/2014/main" id="{73AC9BEF-5F4C-41B0-A5A3-B814874DFF2E}"/>
              </a:ext>
            </a:extLst>
          </p:cNvPr>
          <p:cNvGrpSpPr>
            <a:grpSpLocks noChangeAspect="1"/>
          </p:cNvGrpSpPr>
          <p:nvPr userDrawn="1"/>
        </p:nvGrpSpPr>
        <p:grpSpPr bwMode="auto">
          <a:xfrm>
            <a:off x="467890" y="798676"/>
            <a:ext cx="2015231" cy="467793"/>
            <a:chOff x="956" y="1487"/>
            <a:chExt cx="5777" cy="1341"/>
          </a:xfrm>
        </p:grpSpPr>
        <p:sp>
          <p:nvSpPr>
            <p:cNvPr id="15" name="Freeform 5">
              <a:extLst>
                <a:ext uri="{FF2B5EF4-FFF2-40B4-BE49-F238E27FC236}">
                  <a16:creationId xmlns:a16="http://schemas.microsoft.com/office/drawing/2014/main" id="{F17991DE-77FB-45A6-BBEA-174DD38E7206}"/>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6" name="Freeform 6">
              <a:extLst>
                <a:ext uri="{FF2B5EF4-FFF2-40B4-BE49-F238E27FC236}">
                  <a16:creationId xmlns:a16="http://schemas.microsoft.com/office/drawing/2014/main" id="{B594F407-5ED7-4E82-AE64-4BC5ADD134DE}"/>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7" name="Freeform 7">
              <a:extLst>
                <a:ext uri="{FF2B5EF4-FFF2-40B4-BE49-F238E27FC236}">
                  <a16:creationId xmlns:a16="http://schemas.microsoft.com/office/drawing/2014/main" id="{E54F5DDF-5C99-49C6-88BD-DB839779575D}"/>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8" name="Freeform 8">
              <a:extLst>
                <a:ext uri="{FF2B5EF4-FFF2-40B4-BE49-F238E27FC236}">
                  <a16:creationId xmlns:a16="http://schemas.microsoft.com/office/drawing/2014/main" id="{B8381ADF-506E-4389-B2CE-1B44D579C2FE}"/>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9" name="Freeform 9">
              <a:extLst>
                <a:ext uri="{FF2B5EF4-FFF2-40B4-BE49-F238E27FC236}">
                  <a16:creationId xmlns:a16="http://schemas.microsoft.com/office/drawing/2014/main" id="{BE505D64-3374-4571-9844-8D1D37D25458}"/>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0" name="Freeform 10">
              <a:extLst>
                <a:ext uri="{FF2B5EF4-FFF2-40B4-BE49-F238E27FC236}">
                  <a16:creationId xmlns:a16="http://schemas.microsoft.com/office/drawing/2014/main" id="{8D3AEC07-26AD-4429-AEA0-7BED7ECE3217}"/>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1" name="Freeform 11">
              <a:extLst>
                <a:ext uri="{FF2B5EF4-FFF2-40B4-BE49-F238E27FC236}">
                  <a16:creationId xmlns:a16="http://schemas.microsoft.com/office/drawing/2014/main" id="{345ECBBD-F5F8-42CA-BDED-54B61B723A95}"/>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2" name="Freeform 12">
              <a:extLst>
                <a:ext uri="{FF2B5EF4-FFF2-40B4-BE49-F238E27FC236}">
                  <a16:creationId xmlns:a16="http://schemas.microsoft.com/office/drawing/2014/main" id="{F38ED855-5268-4929-AE4E-F5F77FFD2C5A}"/>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3" name="Freeform 13">
              <a:extLst>
                <a:ext uri="{FF2B5EF4-FFF2-40B4-BE49-F238E27FC236}">
                  <a16:creationId xmlns:a16="http://schemas.microsoft.com/office/drawing/2014/main" id="{49A13F5F-3A56-4AA8-8E34-5B0CE8EC1CD1}"/>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4" name="Freeform 14">
              <a:extLst>
                <a:ext uri="{FF2B5EF4-FFF2-40B4-BE49-F238E27FC236}">
                  <a16:creationId xmlns:a16="http://schemas.microsoft.com/office/drawing/2014/main" id="{B0E47E61-9C73-40F1-9CAC-192094642878}"/>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5" name="Freeform 15">
              <a:extLst>
                <a:ext uri="{FF2B5EF4-FFF2-40B4-BE49-F238E27FC236}">
                  <a16:creationId xmlns:a16="http://schemas.microsoft.com/office/drawing/2014/main" id="{04B071B0-6BA1-4112-8045-CAE97707F89E}"/>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6" name="Freeform 16">
              <a:extLst>
                <a:ext uri="{FF2B5EF4-FFF2-40B4-BE49-F238E27FC236}">
                  <a16:creationId xmlns:a16="http://schemas.microsoft.com/office/drawing/2014/main" id="{F39C3F99-8487-43EF-80D8-429174EDF691}"/>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7" name="Freeform 17">
              <a:extLst>
                <a:ext uri="{FF2B5EF4-FFF2-40B4-BE49-F238E27FC236}">
                  <a16:creationId xmlns:a16="http://schemas.microsoft.com/office/drawing/2014/main" id="{1266496F-5287-48F8-A43C-671C2044748A}"/>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8" name="Freeform 18">
              <a:extLst>
                <a:ext uri="{FF2B5EF4-FFF2-40B4-BE49-F238E27FC236}">
                  <a16:creationId xmlns:a16="http://schemas.microsoft.com/office/drawing/2014/main" id="{C3A0EAB9-A542-4444-8AC9-48C0F629BDF1}"/>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29" name="Freeform 19">
              <a:extLst>
                <a:ext uri="{FF2B5EF4-FFF2-40B4-BE49-F238E27FC236}">
                  <a16:creationId xmlns:a16="http://schemas.microsoft.com/office/drawing/2014/main" id="{95ACCE74-2132-4DDC-8CB9-C0A2BD3224E3}"/>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0" name="Freeform 20">
              <a:extLst>
                <a:ext uri="{FF2B5EF4-FFF2-40B4-BE49-F238E27FC236}">
                  <a16:creationId xmlns:a16="http://schemas.microsoft.com/office/drawing/2014/main" id="{D0FDE304-40D8-4207-A605-97520D5824D2}"/>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1" name="Freeform 21">
              <a:extLst>
                <a:ext uri="{FF2B5EF4-FFF2-40B4-BE49-F238E27FC236}">
                  <a16:creationId xmlns:a16="http://schemas.microsoft.com/office/drawing/2014/main" id="{AE7AACA9-B2DC-4228-8E9B-31019C28C21A}"/>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2" name="Freeform 22">
              <a:extLst>
                <a:ext uri="{FF2B5EF4-FFF2-40B4-BE49-F238E27FC236}">
                  <a16:creationId xmlns:a16="http://schemas.microsoft.com/office/drawing/2014/main" id="{DF8AC0F0-CE48-478D-AB01-170BB0BE29CD}"/>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3" name="Freeform 23">
              <a:extLst>
                <a:ext uri="{FF2B5EF4-FFF2-40B4-BE49-F238E27FC236}">
                  <a16:creationId xmlns:a16="http://schemas.microsoft.com/office/drawing/2014/main" id="{9D8E1CF5-E1A9-4069-93FF-791B8C477AB8}"/>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pic>
        <p:nvPicPr>
          <p:cNvPr id="34" name="Picture 33">
            <a:extLst>
              <a:ext uri="{FF2B5EF4-FFF2-40B4-BE49-F238E27FC236}">
                <a16:creationId xmlns:a16="http://schemas.microsoft.com/office/drawing/2014/main" id="{C3E8F6DE-0985-ACD2-F179-F4DF0ABA95AA}"/>
              </a:ext>
            </a:extLst>
          </p:cNvPr>
          <p:cNvPicPr>
            <a:picLocks noChangeAspect="1"/>
          </p:cNvPicPr>
          <p:nvPr userDrawn="1"/>
        </p:nvPicPr>
        <p:blipFill>
          <a:blip r:embed="rId3"/>
          <a:stretch>
            <a:fillRect/>
          </a:stretch>
        </p:blipFill>
        <p:spPr>
          <a:xfrm>
            <a:off x="10099643" y="6610703"/>
            <a:ext cx="1685900" cy="91625"/>
          </a:xfrm>
          <a:prstGeom prst="rect">
            <a:avLst/>
          </a:prstGeom>
        </p:spPr>
      </p:pic>
    </p:spTree>
    <p:extLst>
      <p:ext uri="{BB962C8B-B14F-4D97-AF65-F5344CB8AC3E}">
        <p14:creationId xmlns:p14="http://schemas.microsoft.com/office/powerpoint/2010/main" val="343032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A65FA0D3-4182-D14F-A456-53C62D9459A0}"/>
              </a:ext>
            </a:extLst>
          </p:cNvPr>
          <p:cNvSpPr txBox="1">
            <a:spLocks/>
          </p:cNvSpPr>
          <p:nvPr userDrawn="1"/>
        </p:nvSpPr>
        <p:spPr>
          <a:xfrm>
            <a:off x="11048027" y="6569567"/>
            <a:ext cx="686360" cy="308611"/>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bg1"/>
                </a:solidFill>
              </a:rPr>
              <a:t>/</a:t>
            </a:r>
            <a:r>
              <a:rPr lang="en-US" sz="1050" b="1">
                <a:solidFill>
                  <a:schemeClr val="bg1"/>
                </a:solidFill>
              </a:rPr>
              <a:t>  </a:t>
            </a:r>
            <a:fld id="{5BC64D8A-CA5D-5E46-8028-3748589B69EF}" type="slidenum">
              <a:rPr lang="en-US" sz="1050" b="1" smtClean="0">
                <a:solidFill>
                  <a:schemeClr val="bg1"/>
                </a:solidFill>
              </a:rPr>
              <a:pPr marL="0" indent="0" algn="r">
                <a:buNone/>
              </a:pPr>
              <a:t>‹#›</a:t>
            </a:fld>
            <a:endParaRPr lang="en-GB" sz="1050" b="1">
              <a:solidFill>
                <a:schemeClr val="bg1"/>
              </a:solidFill>
            </a:endParaRPr>
          </a:p>
        </p:txBody>
      </p:sp>
      <p:cxnSp>
        <p:nvCxnSpPr>
          <p:cNvPr id="32" name="Straight Connector 31">
            <a:extLst>
              <a:ext uri="{FF2B5EF4-FFF2-40B4-BE49-F238E27FC236}">
                <a16:creationId xmlns:a16="http://schemas.microsoft.com/office/drawing/2014/main" id="{554E7393-1671-ED4B-A294-731242094673}"/>
              </a:ext>
            </a:extLst>
          </p:cNvPr>
          <p:cNvCxnSpPr>
            <a:cxnSpLocks/>
          </p:cNvCxnSpPr>
          <p:nvPr userDrawn="1"/>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 name="Group 4">
            <a:extLst>
              <a:ext uri="{FF2B5EF4-FFF2-40B4-BE49-F238E27FC236}">
                <a16:creationId xmlns:a16="http://schemas.microsoft.com/office/drawing/2014/main" id="{F3370163-AAF2-7D4B-BC3A-F1836A3EE527}"/>
              </a:ext>
            </a:extLst>
          </p:cNvPr>
          <p:cNvGrpSpPr>
            <a:grpSpLocks noChangeAspect="1"/>
          </p:cNvGrpSpPr>
          <p:nvPr userDrawn="1"/>
        </p:nvGrpSpPr>
        <p:grpSpPr bwMode="auto">
          <a:xfrm>
            <a:off x="459123" y="6503282"/>
            <a:ext cx="822960" cy="191032"/>
            <a:chOff x="956" y="1487"/>
            <a:chExt cx="5777" cy="1341"/>
          </a:xfrm>
          <a:solidFill>
            <a:srgbClr val="FFFFFF"/>
          </a:solidFill>
        </p:grpSpPr>
        <p:sp>
          <p:nvSpPr>
            <p:cNvPr id="34" name="Freeform 5">
              <a:extLst>
                <a:ext uri="{FF2B5EF4-FFF2-40B4-BE49-F238E27FC236}">
                  <a16:creationId xmlns:a16="http://schemas.microsoft.com/office/drawing/2014/main" id="{C3FB55AE-1266-624B-B911-AA3ECA909E85}"/>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5" name="Freeform 6">
              <a:extLst>
                <a:ext uri="{FF2B5EF4-FFF2-40B4-BE49-F238E27FC236}">
                  <a16:creationId xmlns:a16="http://schemas.microsoft.com/office/drawing/2014/main" id="{6A923F3A-81C4-7445-86AC-7D27AE49F5A1}"/>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6" name="Freeform 7">
              <a:extLst>
                <a:ext uri="{FF2B5EF4-FFF2-40B4-BE49-F238E27FC236}">
                  <a16:creationId xmlns:a16="http://schemas.microsoft.com/office/drawing/2014/main" id="{17D17EBD-CE88-7E46-BBF1-223CDC9805EB}"/>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7" name="Freeform 8">
              <a:extLst>
                <a:ext uri="{FF2B5EF4-FFF2-40B4-BE49-F238E27FC236}">
                  <a16:creationId xmlns:a16="http://schemas.microsoft.com/office/drawing/2014/main" id="{1C81A77D-D60E-584E-A157-AB0762A3BD07}"/>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8" name="Freeform 9">
              <a:extLst>
                <a:ext uri="{FF2B5EF4-FFF2-40B4-BE49-F238E27FC236}">
                  <a16:creationId xmlns:a16="http://schemas.microsoft.com/office/drawing/2014/main" id="{56312749-090B-5A43-845F-7D0E498C4891}"/>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39" name="Freeform 10">
              <a:extLst>
                <a:ext uri="{FF2B5EF4-FFF2-40B4-BE49-F238E27FC236}">
                  <a16:creationId xmlns:a16="http://schemas.microsoft.com/office/drawing/2014/main" id="{8E16B4A1-BBF5-5D46-8680-5E6FBF6341F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0" name="Freeform 11">
              <a:extLst>
                <a:ext uri="{FF2B5EF4-FFF2-40B4-BE49-F238E27FC236}">
                  <a16:creationId xmlns:a16="http://schemas.microsoft.com/office/drawing/2014/main" id="{564FA29D-9AEE-F542-AC85-15EB42B9864F}"/>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1" name="Freeform 12">
              <a:extLst>
                <a:ext uri="{FF2B5EF4-FFF2-40B4-BE49-F238E27FC236}">
                  <a16:creationId xmlns:a16="http://schemas.microsoft.com/office/drawing/2014/main" id="{15C8E3F2-76F8-0046-BA3E-BBC7BE86636D}"/>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2" name="Freeform 13">
              <a:extLst>
                <a:ext uri="{FF2B5EF4-FFF2-40B4-BE49-F238E27FC236}">
                  <a16:creationId xmlns:a16="http://schemas.microsoft.com/office/drawing/2014/main" id="{19D2ABE2-0F90-2340-AF90-DCF723C7A633}"/>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3" name="Freeform 14">
              <a:extLst>
                <a:ext uri="{FF2B5EF4-FFF2-40B4-BE49-F238E27FC236}">
                  <a16:creationId xmlns:a16="http://schemas.microsoft.com/office/drawing/2014/main" id="{11F51A1F-7139-224A-9976-369465EFE2C8}"/>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4" name="Freeform 15">
              <a:extLst>
                <a:ext uri="{FF2B5EF4-FFF2-40B4-BE49-F238E27FC236}">
                  <a16:creationId xmlns:a16="http://schemas.microsoft.com/office/drawing/2014/main" id="{8812A8DD-8BBB-D447-9011-BB5E72AF3D9D}"/>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5" name="Freeform 16">
              <a:extLst>
                <a:ext uri="{FF2B5EF4-FFF2-40B4-BE49-F238E27FC236}">
                  <a16:creationId xmlns:a16="http://schemas.microsoft.com/office/drawing/2014/main" id="{2A18B4C5-17A1-0D4A-8886-9C705F3E652C}"/>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6" name="Freeform 17">
              <a:extLst>
                <a:ext uri="{FF2B5EF4-FFF2-40B4-BE49-F238E27FC236}">
                  <a16:creationId xmlns:a16="http://schemas.microsoft.com/office/drawing/2014/main" id="{2BBA612A-9F9C-7F4C-8377-77972047ACEE}"/>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7" name="Freeform 18">
              <a:extLst>
                <a:ext uri="{FF2B5EF4-FFF2-40B4-BE49-F238E27FC236}">
                  <a16:creationId xmlns:a16="http://schemas.microsoft.com/office/drawing/2014/main" id="{CFD2CD1F-783A-814D-A528-A32E60BB253A}"/>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8" name="Freeform 19">
              <a:extLst>
                <a:ext uri="{FF2B5EF4-FFF2-40B4-BE49-F238E27FC236}">
                  <a16:creationId xmlns:a16="http://schemas.microsoft.com/office/drawing/2014/main" id="{46BF0D82-1A7A-A343-9516-E49081D762E3}"/>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49" name="Freeform 20">
              <a:extLst>
                <a:ext uri="{FF2B5EF4-FFF2-40B4-BE49-F238E27FC236}">
                  <a16:creationId xmlns:a16="http://schemas.microsoft.com/office/drawing/2014/main" id="{4E721249-5976-1D4A-A2E7-D431DD0DEF14}"/>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50" name="Freeform 21">
              <a:extLst>
                <a:ext uri="{FF2B5EF4-FFF2-40B4-BE49-F238E27FC236}">
                  <a16:creationId xmlns:a16="http://schemas.microsoft.com/office/drawing/2014/main" id="{ED12CBD3-823D-B14E-8962-D3BB654554A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51" name="Freeform 22">
              <a:extLst>
                <a:ext uri="{FF2B5EF4-FFF2-40B4-BE49-F238E27FC236}">
                  <a16:creationId xmlns:a16="http://schemas.microsoft.com/office/drawing/2014/main" id="{E30C9F6E-24E1-5A48-9C4A-A3E3174F45A2}"/>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52" name="Freeform 23">
              <a:extLst>
                <a:ext uri="{FF2B5EF4-FFF2-40B4-BE49-F238E27FC236}">
                  <a16:creationId xmlns:a16="http://schemas.microsoft.com/office/drawing/2014/main" id="{AB67F511-5F16-3E4E-939B-925F94870228}"/>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grpSp>
      <p:sp>
        <p:nvSpPr>
          <p:cNvPr id="27" name="Title 4">
            <a:extLst>
              <a:ext uri="{FF2B5EF4-FFF2-40B4-BE49-F238E27FC236}">
                <a16:creationId xmlns:a16="http://schemas.microsoft.com/office/drawing/2014/main" id="{2BCCA76E-93CD-4EDB-AEFB-727C786B7546}"/>
              </a:ext>
            </a:extLst>
          </p:cNvPr>
          <p:cNvSpPr txBox="1">
            <a:spLocks/>
          </p:cNvSpPr>
          <p:nvPr userDrawn="1"/>
        </p:nvSpPr>
        <p:spPr>
          <a:xfrm>
            <a:off x="366277" y="1762501"/>
            <a:ext cx="2715103" cy="549938"/>
          </a:xfrm>
          <a:prstGeom prst="rect">
            <a:avLst/>
          </a:prstGeom>
        </p:spPr>
        <p:txBody>
          <a:bodyPr/>
          <a:lstStyle>
            <a:lvl1pPr algn="l" defTabSz="914354" rtl="0" eaLnBrk="1" latinLnBrk="0" hangingPunct="1">
              <a:lnSpc>
                <a:spcPts val="3000"/>
              </a:lnSpc>
              <a:spcBef>
                <a:spcPct val="0"/>
              </a:spcBef>
              <a:buNone/>
              <a:defRPr sz="3800" b="0" kern="1200">
                <a:solidFill>
                  <a:schemeClr val="bg1"/>
                </a:solidFill>
                <a:latin typeface="+mj-lt"/>
                <a:ea typeface="+mj-ea"/>
                <a:cs typeface="+mj-cs"/>
              </a:defRPr>
            </a:lvl1pPr>
          </a:lstStyle>
          <a:p>
            <a:pPr>
              <a:lnSpc>
                <a:spcPts val="2550"/>
              </a:lnSpc>
            </a:pPr>
            <a:r>
              <a:rPr lang="en-US" sz="2400"/>
              <a:t>THANK YOU!</a:t>
            </a:r>
          </a:p>
        </p:txBody>
      </p:sp>
      <p:sp>
        <p:nvSpPr>
          <p:cNvPr id="28" name="Text Placeholder 6">
            <a:extLst>
              <a:ext uri="{FF2B5EF4-FFF2-40B4-BE49-F238E27FC236}">
                <a16:creationId xmlns:a16="http://schemas.microsoft.com/office/drawing/2014/main" id="{826F789D-5A64-4F4A-BAB8-82C80069DA15}"/>
              </a:ext>
            </a:extLst>
          </p:cNvPr>
          <p:cNvSpPr txBox="1">
            <a:spLocks/>
          </p:cNvSpPr>
          <p:nvPr userDrawn="1"/>
        </p:nvSpPr>
        <p:spPr>
          <a:xfrm>
            <a:off x="366278" y="2395730"/>
            <a:ext cx="2715101" cy="467241"/>
          </a:xfrm>
          <a:prstGeom prst="rect">
            <a:avLst/>
          </a:prstGeom>
        </p:spPr>
        <p:txBody>
          <a:bodyPr>
            <a:normAutofit/>
          </a:bodyPr>
          <a:lstStyle>
            <a:lvl1pPr marL="0" indent="0" algn="l" defTabSz="914354" rtl="0" eaLnBrk="1" latinLnBrk="0" hangingPunct="1">
              <a:lnSpc>
                <a:spcPts val="2300"/>
              </a:lnSpc>
              <a:spcBef>
                <a:spcPts val="0"/>
              </a:spcBef>
              <a:buClr>
                <a:schemeClr val="accent2"/>
              </a:buClr>
              <a:buFont typeface=".AppleSystemUIFont"/>
              <a:buNone/>
              <a:tabLst/>
              <a:defRPr sz="2000" b="1" kern="1200">
                <a:solidFill>
                  <a:schemeClr val="accent4"/>
                </a:solidFill>
                <a:latin typeface="+mn-lt"/>
                <a:ea typeface="+mn-ea"/>
                <a:cs typeface="+mn-cs"/>
              </a:defRPr>
            </a:lvl1pPr>
            <a:lvl2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2pPr>
            <a:lvl3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3pPr>
            <a:lvl4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4pPr>
            <a:lvl5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0"/>
              <a:t>ANY QUESTIONS?</a:t>
            </a:r>
          </a:p>
        </p:txBody>
      </p:sp>
      <p:grpSp>
        <p:nvGrpSpPr>
          <p:cNvPr id="30" name="Group 4">
            <a:extLst>
              <a:ext uri="{FF2B5EF4-FFF2-40B4-BE49-F238E27FC236}">
                <a16:creationId xmlns:a16="http://schemas.microsoft.com/office/drawing/2014/main" id="{294F9657-6EB5-48AD-B0B3-031F254F4418}"/>
              </a:ext>
            </a:extLst>
          </p:cNvPr>
          <p:cNvGrpSpPr>
            <a:grpSpLocks noChangeAspect="1"/>
          </p:cNvGrpSpPr>
          <p:nvPr userDrawn="1"/>
        </p:nvGrpSpPr>
        <p:grpSpPr bwMode="auto">
          <a:xfrm>
            <a:off x="465669" y="842895"/>
            <a:ext cx="1846809" cy="428695"/>
            <a:chOff x="956" y="1487"/>
            <a:chExt cx="5777" cy="1341"/>
          </a:xfrm>
          <a:solidFill>
            <a:schemeClr val="bg1"/>
          </a:solidFill>
        </p:grpSpPr>
        <p:sp>
          <p:nvSpPr>
            <p:cNvPr id="31" name="Freeform 5">
              <a:extLst>
                <a:ext uri="{FF2B5EF4-FFF2-40B4-BE49-F238E27FC236}">
                  <a16:creationId xmlns:a16="http://schemas.microsoft.com/office/drawing/2014/main" id="{CE51ED1E-BA36-4235-9FD4-2672A95137C7}"/>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3" name="Freeform 6">
              <a:extLst>
                <a:ext uri="{FF2B5EF4-FFF2-40B4-BE49-F238E27FC236}">
                  <a16:creationId xmlns:a16="http://schemas.microsoft.com/office/drawing/2014/main" id="{8DDD2D5C-E515-409A-851A-45E896AA267B}"/>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4" name="Freeform 7">
              <a:extLst>
                <a:ext uri="{FF2B5EF4-FFF2-40B4-BE49-F238E27FC236}">
                  <a16:creationId xmlns:a16="http://schemas.microsoft.com/office/drawing/2014/main" id="{39BA16C4-D83D-4A9A-8ECC-186D43EC380D}"/>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5" name="Freeform 8">
              <a:extLst>
                <a:ext uri="{FF2B5EF4-FFF2-40B4-BE49-F238E27FC236}">
                  <a16:creationId xmlns:a16="http://schemas.microsoft.com/office/drawing/2014/main" id="{1F506555-BF2B-4D0E-9818-AF972C34C15D}"/>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6" name="Freeform 9">
              <a:extLst>
                <a:ext uri="{FF2B5EF4-FFF2-40B4-BE49-F238E27FC236}">
                  <a16:creationId xmlns:a16="http://schemas.microsoft.com/office/drawing/2014/main" id="{FFA7FCE7-7B55-4BD2-938F-12613B3556A3}"/>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7" name="Freeform 10">
              <a:extLst>
                <a:ext uri="{FF2B5EF4-FFF2-40B4-BE49-F238E27FC236}">
                  <a16:creationId xmlns:a16="http://schemas.microsoft.com/office/drawing/2014/main" id="{8AA1DA7D-D4F8-4240-A188-DCF2DE6B7805}"/>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8" name="Freeform 11">
              <a:extLst>
                <a:ext uri="{FF2B5EF4-FFF2-40B4-BE49-F238E27FC236}">
                  <a16:creationId xmlns:a16="http://schemas.microsoft.com/office/drawing/2014/main" id="{A665AE48-5F6D-4DF6-BF7F-7489AE6E82E3}"/>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9" name="Freeform 12">
              <a:extLst>
                <a:ext uri="{FF2B5EF4-FFF2-40B4-BE49-F238E27FC236}">
                  <a16:creationId xmlns:a16="http://schemas.microsoft.com/office/drawing/2014/main" id="{569648EC-61CF-43A2-809C-6F6A8642A070}"/>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0" name="Freeform 13">
              <a:extLst>
                <a:ext uri="{FF2B5EF4-FFF2-40B4-BE49-F238E27FC236}">
                  <a16:creationId xmlns:a16="http://schemas.microsoft.com/office/drawing/2014/main" id="{DC741030-A89D-46C8-AE02-234F29BB0357}"/>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1" name="Freeform 14">
              <a:extLst>
                <a:ext uri="{FF2B5EF4-FFF2-40B4-BE49-F238E27FC236}">
                  <a16:creationId xmlns:a16="http://schemas.microsoft.com/office/drawing/2014/main" id="{1F967DD3-D34F-4E31-9703-091421B07F5C}"/>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2" name="Freeform 15">
              <a:extLst>
                <a:ext uri="{FF2B5EF4-FFF2-40B4-BE49-F238E27FC236}">
                  <a16:creationId xmlns:a16="http://schemas.microsoft.com/office/drawing/2014/main" id="{C7EE3F88-5687-4A21-BC82-E4F6E3F5CDD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3" name="Freeform 16">
              <a:extLst>
                <a:ext uri="{FF2B5EF4-FFF2-40B4-BE49-F238E27FC236}">
                  <a16:creationId xmlns:a16="http://schemas.microsoft.com/office/drawing/2014/main" id="{8CB73BC2-9353-4432-A290-5D39BFC21F47}"/>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4" name="Freeform 17">
              <a:extLst>
                <a:ext uri="{FF2B5EF4-FFF2-40B4-BE49-F238E27FC236}">
                  <a16:creationId xmlns:a16="http://schemas.microsoft.com/office/drawing/2014/main" id="{C984BA83-A997-42EF-A94D-9FDBEF31A7B8}"/>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5" name="Freeform 18">
              <a:extLst>
                <a:ext uri="{FF2B5EF4-FFF2-40B4-BE49-F238E27FC236}">
                  <a16:creationId xmlns:a16="http://schemas.microsoft.com/office/drawing/2014/main" id="{EFC2A90D-3A41-4449-863A-234C2B41BCF9}"/>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6" name="Freeform 19">
              <a:extLst>
                <a:ext uri="{FF2B5EF4-FFF2-40B4-BE49-F238E27FC236}">
                  <a16:creationId xmlns:a16="http://schemas.microsoft.com/office/drawing/2014/main" id="{45AFD548-15AF-429B-9D07-B9D0C50DEA87}"/>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7" name="Freeform 20">
              <a:extLst>
                <a:ext uri="{FF2B5EF4-FFF2-40B4-BE49-F238E27FC236}">
                  <a16:creationId xmlns:a16="http://schemas.microsoft.com/office/drawing/2014/main" id="{D56CB383-AEDC-4B42-8B53-B088A0FCC587}"/>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8" name="Freeform 21">
              <a:extLst>
                <a:ext uri="{FF2B5EF4-FFF2-40B4-BE49-F238E27FC236}">
                  <a16:creationId xmlns:a16="http://schemas.microsoft.com/office/drawing/2014/main" id="{B9C46F4C-8572-478A-990D-1501910E08D3}"/>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9" name="Freeform 22">
              <a:extLst>
                <a:ext uri="{FF2B5EF4-FFF2-40B4-BE49-F238E27FC236}">
                  <a16:creationId xmlns:a16="http://schemas.microsoft.com/office/drawing/2014/main" id="{4AD9A3DE-E188-440E-BA55-D075317059BC}"/>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0" name="Freeform 23">
              <a:extLst>
                <a:ext uri="{FF2B5EF4-FFF2-40B4-BE49-F238E27FC236}">
                  <a16:creationId xmlns:a16="http://schemas.microsoft.com/office/drawing/2014/main" id="{7D92AAAE-644D-4CF3-AD92-B6549DAD1954}"/>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2" name="Footer Placeholder 1">
            <a:extLst>
              <a:ext uri="{FF2B5EF4-FFF2-40B4-BE49-F238E27FC236}">
                <a16:creationId xmlns:a16="http://schemas.microsoft.com/office/drawing/2014/main" id="{7FFF833F-E23A-5345-B125-B0571633B85A}"/>
              </a:ext>
            </a:extLst>
          </p:cNvPr>
          <p:cNvSpPr>
            <a:spLocks noGrp="1"/>
          </p:cNvSpPr>
          <p:nvPr>
            <p:ph type="ftr" sz="quarter" idx="17"/>
          </p:nvPr>
        </p:nvSpPr>
        <p:spPr/>
        <p:txBody>
          <a:bodyPr/>
          <a:lstStyle/>
          <a:p>
            <a:r>
              <a:rPr lang="en-US"/>
              <a:t>Footer</a:t>
            </a:r>
          </a:p>
        </p:txBody>
      </p:sp>
      <p:pic>
        <p:nvPicPr>
          <p:cNvPr id="72" name="Picture 71">
            <a:extLst>
              <a:ext uri="{FF2B5EF4-FFF2-40B4-BE49-F238E27FC236}">
                <a16:creationId xmlns:a16="http://schemas.microsoft.com/office/drawing/2014/main" id="{C311AECF-62B2-FFC3-0CCC-EF9E5F55C186}"/>
              </a:ext>
            </a:extLst>
          </p:cNvPr>
          <p:cNvPicPr>
            <a:picLocks noChangeAspect="1"/>
          </p:cNvPicPr>
          <p:nvPr userDrawn="1"/>
        </p:nvPicPr>
        <p:blipFill>
          <a:blip r:embed="rId3"/>
          <a:stretch>
            <a:fillRect/>
          </a:stretch>
        </p:blipFill>
        <p:spPr>
          <a:xfrm>
            <a:off x="454637" y="5572288"/>
            <a:ext cx="2044016" cy="501645"/>
          </a:xfrm>
          <a:prstGeom prst="rect">
            <a:avLst/>
          </a:prstGeom>
        </p:spPr>
      </p:pic>
    </p:spTree>
    <p:extLst>
      <p:ext uri="{BB962C8B-B14F-4D97-AF65-F5344CB8AC3E}">
        <p14:creationId xmlns:p14="http://schemas.microsoft.com/office/powerpoint/2010/main" val="74678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2" y="1844676"/>
            <a:ext cx="5952065" cy="40909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527800" y="1844820"/>
            <a:ext cx="5292725" cy="4090845"/>
          </a:xfrm>
        </p:spPr>
        <p:txBody>
          <a:bodyPr lIns="68400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1" y="2"/>
            <a:ext cx="11808884" cy="981074"/>
          </a:xfrm>
        </p:spPr>
        <p:txBody>
          <a:bodyPr/>
          <a:lstStyle/>
          <a:p>
            <a:r>
              <a:rPr lang="en-US"/>
              <a:t>Click to edit Master title style</a:t>
            </a:r>
            <a:endParaRPr lang="en-GB"/>
          </a:p>
        </p:txBody>
      </p:sp>
      <p:sp>
        <p:nvSpPr>
          <p:cNvPr id="11"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Footer Placeholder 4"/>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116312072"/>
      </p:ext>
    </p:extLst>
  </p:cSld>
  <p:clrMapOvr>
    <a:masterClrMapping/>
  </p:clrMapOvr>
  <p:extLst>
    <p:ext uri="{DCECCB84-F9BA-43D5-87BE-67443E8EF086}">
      <p15:sldGuideLst xmlns:p15="http://schemas.microsoft.com/office/powerpoint/2012/main">
        <p15:guide id="1" pos="3749" userDrawn="1">
          <p15:clr>
            <a:srgbClr val="FBAE40"/>
          </p15:clr>
        </p15:guide>
        <p15:guide id="2" pos="4112"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Important inform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808884" cy="4256866"/>
          </a:xfrm>
        </p:spPr>
        <p:txBody>
          <a:bodyPr>
            <a:normAutofit/>
          </a:bodyPr>
          <a:lstStyle>
            <a:lvl1pPr marL="0" indent="0">
              <a:lnSpc>
                <a:spcPts val="1125"/>
              </a:lnSpc>
              <a:spcBef>
                <a:spcPts val="0"/>
              </a:spcBef>
              <a:spcAft>
                <a:spcPts val="563"/>
              </a:spcAft>
              <a:buClr>
                <a:schemeClr val="accent1"/>
              </a:buClr>
              <a:buNone/>
              <a:defRPr sz="900" b="1"/>
            </a:lvl1pPr>
            <a:lvl2pPr marL="0" indent="0">
              <a:lnSpc>
                <a:spcPts val="1125"/>
              </a:lnSpc>
              <a:spcBef>
                <a:spcPts val="0"/>
              </a:spcBef>
              <a:spcAft>
                <a:spcPts val="563"/>
              </a:spcAft>
              <a:buClr>
                <a:schemeClr val="accent1"/>
              </a:buClr>
              <a:buNone/>
              <a:defRPr sz="900"/>
            </a:lvl2pPr>
            <a:lvl3pPr marL="0" indent="0">
              <a:lnSpc>
                <a:spcPts val="1125"/>
              </a:lnSpc>
              <a:spcBef>
                <a:spcPts val="0"/>
              </a:spcBef>
              <a:spcAft>
                <a:spcPts val="563"/>
              </a:spcAft>
              <a:buClr>
                <a:schemeClr val="accent1"/>
              </a:buClr>
              <a:buNone/>
              <a:defRPr sz="900"/>
            </a:lvl3pPr>
            <a:lvl4pPr marL="0" indent="0">
              <a:lnSpc>
                <a:spcPts val="1125"/>
              </a:lnSpc>
              <a:spcBef>
                <a:spcPts val="0"/>
              </a:spcBef>
              <a:spcAft>
                <a:spcPts val="563"/>
              </a:spcAft>
              <a:buClr>
                <a:schemeClr val="accent1"/>
              </a:buClr>
              <a:buNone/>
              <a:defRPr sz="900"/>
            </a:lvl4pPr>
            <a:lvl5pPr marL="0" indent="0">
              <a:lnSpc>
                <a:spcPts val="1125"/>
              </a:lnSpc>
              <a:spcBef>
                <a:spcPts val="0"/>
              </a:spcBef>
              <a:spcAft>
                <a:spcPts val="563"/>
              </a:spcAft>
              <a:buClr>
                <a:schemeClr val="accent1"/>
              </a:buCl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2" y="3"/>
            <a:ext cx="11808884"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2" y="983516"/>
            <a:ext cx="11808884" cy="850709"/>
          </a:xfrm>
        </p:spPr>
        <p:txBody>
          <a:bodyPr>
            <a:noAutofit/>
          </a:bodyPr>
          <a:lstStyle>
            <a:lvl1pPr marL="0" indent="0">
              <a:buNone/>
              <a:defRPr sz="1500">
                <a:solidFill>
                  <a:schemeClr val="accent1"/>
                </a:solidFill>
              </a:defRPr>
            </a:lvl1pPr>
            <a:lvl2pPr marL="138113" indent="0">
              <a:buNone/>
              <a:defRPr sz="1500">
                <a:solidFill>
                  <a:schemeClr val="accent2"/>
                </a:solidFill>
              </a:defRPr>
            </a:lvl2pPr>
            <a:lvl3pPr marL="270272" indent="0">
              <a:buNone/>
              <a:defRPr sz="1500">
                <a:solidFill>
                  <a:schemeClr val="accent2"/>
                </a:solidFill>
              </a:defRPr>
            </a:lvl3pPr>
            <a:lvl4pPr marL="403622" indent="0">
              <a:buNone/>
              <a:defRPr sz="1500">
                <a:solidFill>
                  <a:schemeClr val="accent2"/>
                </a:solidFill>
              </a:defRPr>
            </a:lvl4pPr>
            <a:lvl5pPr marL="536972" indent="0">
              <a:buNone/>
              <a:defRPr sz="1500">
                <a:solidFill>
                  <a:schemeClr val="accent2"/>
                </a:solidFill>
              </a:defRPr>
            </a:lvl5pPr>
          </a:lstStyle>
          <a:p>
            <a:pPr lvl="0"/>
            <a:r>
              <a:rPr lang="en-US"/>
              <a:t>Click to edit Master text styles</a:t>
            </a:r>
          </a:p>
        </p:txBody>
      </p:sp>
      <p:sp>
        <p:nvSpPr>
          <p:cNvPr id="9" name="Text Placeholder 8"/>
          <p:cNvSpPr>
            <a:spLocks noGrp="1"/>
          </p:cNvSpPr>
          <p:nvPr>
            <p:ph type="body" sz="quarter" idx="16"/>
          </p:nvPr>
        </p:nvSpPr>
        <p:spPr>
          <a:xfrm>
            <a:off x="670983" y="6101545"/>
            <a:ext cx="11137900" cy="23258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4" name="Footer Placeholder 3"/>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8077935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028701" y="1"/>
            <a:ext cx="10706100" cy="983512"/>
          </a:xfrm>
        </p:spPr>
        <p:txBody>
          <a:bodyPr anchor="t" anchorCtr="0"/>
          <a:lstStyle>
            <a:lvl1pPr>
              <a:defRPr sz="2400">
                <a:solidFill>
                  <a:schemeClr val="tx1"/>
                </a:solidFill>
              </a:defRPr>
            </a:lvl1pPr>
          </a:lstStyle>
          <a:p>
            <a:r>
              <a:rPr lang="en-US"/>
              <a:t>Click to edit Master title style</a:t>
            </a:r>
          </a:p>
        </p:txBody>
      </p:sp>
      <p:sp>
        <p:nvSpPr>
          <p:cNvPr id="10" name="Text Placeholder 8"/>
          <p:cNvSpPr>
            <a:spLocks noGrp="1"/>
          </p:cNvSpPr>
          <p:nvPr>
            <p:ph type="body" sz="quarter" idx="16"/>
          </p:nvPr>
        </p:nvSpPr>
        <p:spPr>
          <a:xfrm>
            <a:off x="457202" y="5935669"/>
            <a:ext cx="11277599" cy="39846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028702" y="983518"/>
            <a:ext cx="10706100" cy="281674"/>
          </a:xfrm>
        </p:spPr>
        <p:txBody>
          <a:bodyPr>
            <a:noAutofit/>
          </a:bodyPr>
          <a:lstStyle>
            <a:lvl1pPr marL="0" indent="0">
              <a:buNone/>
              <a:defRPr sz="1500">
                <a:solidFill>
                  <a:schemeClr val="accent1"/>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6" name="Footer Placeholder 1">
            <a:extLst>
              <a:ext uri="{FF2B5EF4-FFF2-40B4-BE49-F238E27FC236}">
                <a16:creationId xmlns:a16="http://schemas.microsoft.com/office/drawing/2014/main" id="{60ABE598-B215-974C-9408-26D9225DD2FF}"/>
              </a:ext>
            </a:extLst>
          </p:cNvPr>
          <p:cNvSpPr>
            <a:spLocks noGrp="1"/>
          </p:cNvSpPr>
          <p:nvPr>
            <p:ph type="ftr" sz="quarter" idx="14"/>
          </p:nvPr>
        </p:nvSpPr>
        <p:spPr>
          <a:xfrm>
            <a:off x="2567784" y="6615810"/>
            <a:ext cx="8591405" cy="121535"/>
          </a:xfrm>
        </p:spPr>
        <p:txBody>
          <a:bodyPr/>
          <a:lstStyle/>
          <a:p>
            <a:r>
              <a:rPr lang="en-US"/>
              <a:t>Footer</a:t>
            </a:r>
          </a:p>
        </p:txBody>
      </p:sp>
    </p:spTree>
    <p:extLst>
      <p:ext uri="{BB962C8B-B14F-4D97-AF65-F5344CB8AC3E}">
        <p14:creationId xmlns:p14="http://schemas.microsoft.com/office/powerpoint/2010/main" val="278565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028700" y="1850026"/>
            <a:ext cx="10704117" cy="403602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030686" y="8"/>
            <a:ext cx="10704116"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030686" y="983518"/>
            <a:ext cx="10704116" cy="288028"/>
          </a:xfrm>
        </p:spPr>
        <p:txBody>
          <a:bodyPr>
            <a:noAutofit/>
          </a:bodyPr>
          <a:lstStyle>
            <a:lvl1pPr marL="0" indent="0">
              <a:buNone/>
              <a:defRPr sz="1500">
                <a:solidFill>
                  <a:schemeClr val="accent1"/>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2" name="Footer Placeholder 1"/>
          <p:cNvSpPr>
            <a:spLocks noGrp="1"/>
          </p:cNvSpPr>
          <p:nvPr>
            <p:ph type="ftr" sz="quarter" idx="14"/>
          </p:nvPr>
        </p:nvSpPr>
        <p:spPr>
          <a:xfrm>
            <a:off x="2567784" y="6615810"/>
            <a:ext cx="8591405" cy="121535"/>
          </a:xfrm>
        </p:spPr>
        <p:txBody>
          <a:bodyPr/>
          <a:lstStyle/>
          <a:p>
            <a:r>
              <a:rPr lang="en-US"/>
              <a:t>Footer</a:t>
            </a:r>
          </a:p>
        </p:txBody>
      </p:sp>
      <p:sp>
        <p:nvSpPr>
          <p:cNvPr id="9" name="Text Placeholder 8">
            <a:extLst>
              <a:ext uri="{FF2B5EF4-FFF2-40B4-BE49-F238E27FC236}">
                <a16:creationId xmlns:a16="http://schemas.microsoft.com/office/drawing/2014/main" id="{48F9C05E-790B-2347-9C4E-027A3EB5440B}"/>
              </a:ext>
            </a:extLst>
          </p:cNvPr>
          <p:cNvSpPr>
            <a:spLocks noGrp="1"/>
          </p:cNvSpPr>
          <p:nvPr>
            <p:ph type="body" sz="quarter" idx="16"/>
          </p:nvPr>
        </p:nvSpPr>
        <p:spPr>
          <a:xfrm>
            <a:off x="457201" y="6101549"/>
            <a:ext cx="11277600" cy="23258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Tree>
    <p:extLst>
      <p:ext uri="{BB962C8B-B14F-4D97-AF65-F5344CB8AC3E}">
        <p14:creationId xmlns:p14="http://schemas.microsoft.com/office/powerpoint/2010/main" val="24532350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Subtitle (ORANG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AEBB4E2-49B8-D8DB-87D5-4988A48C8992}"/>
              </a:ext>
            </a:extLst>
          </p:cNvPr>
          <p:cNvSpPr>
            <a:spLocks noGrp="1"/>
          </p:cNvSpPr>
          <p:nvPr>
            <p:ph type="body" sz="quarter" idx="13" hasCustomPrompt="1"/>
          </p:nvPr>
        </p:nvSpPr>
        <p:spPr>
          <a:xfrm>
            <a:off x="457200" y="0"/>
            <a:ext cx="11277597"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5" name="Title 3">
            <a:extLst>
              <a:ext uri="{FF2B5EF4-FFF2-40B4-BE49-F238E27FC236}">
                <a16:creationId xmlns:a16="http://schemas.microsoft.com/office/drawing/2014/main" id="{92CB0070-B1C9-F309-FD94-5B1ABF1C132C}"/>
              </a:ext>
            </a:extLst>
          </p:cNvPr>
          <p:cNvSpPr>
            <a:spLocks noGrp="1"/>
          </p:cNvSpPr>
          <p:nvPr>
            <p:ph type="title"/>
          </p:nvPr>
        </p:nvSpPr>
        <p:spPr>
          <a:xfrm>
            <a:off x="457200" y="822960"/>
            <a:ext cx="11277599" cy="756000"/>
          </a:xfrm>
        </p:spPr>
        <p:txBody>
          <a:bodyPr tIns="0"/>
          <a:lstStyle>
            <a:lvl1pPr>
              <a:lnSpc>
                <a:spcPct val="85000"/>
              </a:lnSpc>
              <a:defRPr/>
            </a:lvl1pPr>
          </a:lstStyle>
          <a:p>
            <a:r>
              <a:rPr lang="en-US"/>
              <a:t>Click to edit Master title style</a:t>
            </a:r>
          </a:p>
        </p:txBody>
      </p:sp>
      <p:sp>
        <p:nvSpPr>
          <p:cNvPr id="6" name="Text Placeholder 8">
            <a:extLst>
              <a:ext uri="{FF2B5EF4-FFF2-40B4-BE49-F238E27FC236}">
                <a16:creationId xmlns:a16="http://schemas.microsoft.com/office/drawing/2014/main" id="{75579791-D9C7-A9BA-8BE8-65D49FDB8BF8}"/>
              </a:ext>
            </a:extLst>
          </p:cNvPr>
          <p:cNvSpPr>
            <a:spLocks noGrp="1"/>
          </p:cNvSpPr>
          <p:nvPr>
            <p:ph type="body" sz="quarter" idx="16"/>
          </p:nvPr>
        </p:nvSpPr>
        <p:spPr>
          <a:xfrm>
            <a:off x="457200" y="5943600"/>
            <a:ext cx="11277599" cy="398463"/>
          </a:xfrm>
        </p:spPr>
        <p:txBody>
          <a:bodyPr vert="horz" lIns="0" tIns="0" rIns="0" bIns="0" rtlCol="0" anchor="b" anchorCtr="0">
            <a:noAutofit/>
          </a:bodyPr>
          <a:lstStyle>
            <a:lvl1pPr marL="0" indent="0">
              <a:buFontTx/>
              <a:buNone/>
              <a:defRPr lang="en-US" sz="800">
                <a:latin typeface="Arial Narrow" panose="020B0606020202030204" pitchFamily="34" charset="0"/>
              </a:defRPr>
            </a:lvl1pPr>
          </a:lstStyle>
          <a:p>
            <a:pPr marL="171450" lvl="0" indent="-171450">
              <a:lnSpc>
                <a:spcPct val="100000"/>
              </a:lnSpc>
              <a:spcBef>
                <a:spcPts val="0"/>
              </a:spcBef>
            </a:pPr>
            <a:r>
              <a:rPr lang="en-US"/>
              <a:t>Click to edit Master text styles</a:t>
            </a:r>
          </a:p>
        </p:txBody>
      </p:sp>
      <p:sp>
        <p:nvSpPr>
          <p:cNvPr id="2" name="Text Placeholder 8">
            <a:extLst>
              <a:ext uri="{FF2B5EF4-FFF2-40B4-BE49-F238E27FC236}">
                <a16:creationId xmlns:a16="http://schemas.microsoft.com/office/drawing/2014/main" id="{CB0B1948-2782-E123-0754-D398E5F567BC}"/>
              </a:ext>
            </a:extLst>
          </p:cNvPr>
          <p:cNvSpPr>
            <a:spLocks noGrp="1"/>
          </p:cNvSpPr>
          <p:nvPr>
            <p:ph type="body" sz="quarter" idx="17" hasCustomPrompt="1"/>
          </p:nvPr>
        </p:nvSpPr>
        <p:spPr>
          <a:xfrm>
            <a:off x="6285062" y="6594678"/>
            <a:ext cx="4865688" cy="110800"/>
          </a:xfrm>
        </p:spPr>
        <p:txBody>
          <a:bodyPr vert="horz" lIns="0" tIns="0" rIns="0" bIns="0" rtlCol="0" anchor="ctr">
            <a:spAutoFit/>
          </a:bodyPr>
          <a:lstStyle>
            <a:lvl1pPr marL="0" indent="0" algn="r" defTabSz="914400" rtl="0" eaLnBrk="1" latinLnBrk="0" hangingPunct="1">
              <a:buFontTx/>
              <a:buNone/>
              <a:defRPr lang="en-US" sz="800" kern="1200" dirty="0">
                <a:solidFill>
                  <a:schemeClr val="tx1"/>
                </a:solidFill>
                <a:latin typeface="+mn-lt"/>
                <a:ea typeface="+mn-ea"/>
                <a:cs typeface="+mn-cs"/>
              </a:defRPr>
            </a:lvl1pPr>
          </a:lstStyle>
          <a:p>
            <a:pPr algn="r">
              <a:defRPr/>
            </a:pPr>
            <a:r>
              <a:rPr lang="en-US" sz="800">
                <a:solidFill>
                  <a:srgbClr val="000000"/>
                </a:solidFill>
                <a:latin typeface="Arial"/>
              </a:rPr>
              <a:t>FOR USE BY FINANCIAL PROFESSIONALS ONLY</a:t>
            </a:r>
          </a:p>
        </p:txBody>
      </p:sp>
    </p:spTree>
    <p:extLst>
      <p:ext uri="{BB962C8B-B14F-4D97-AF65-F5344CB8AC3E}">
        <p14:creationId xmlns:p14="http://schemas.microsoft.com/office/powerpoint/2010/main" val="3342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1413933" y="579120"/>
            <a:ext cx="4572000" cy="546100"/>
          </a:xfrm>
          <a:prstGeom prst="rect">
            <a:avLst/>
          </a:prstGeom>
          <a:noFill/>
          <a:ln w="0" cmpd="sng">
            <a:noFill/>
            <a:prstDash val="solid"/>
          </a:ln>
        </p:spPr>
        <p:txBody>
          <a:bodyPr vert="horz" lIns="0" tIns="3175" rIns="0" bIns="0" anchor="t">
            <a:normAutofit fontScale="95000"/>
          </a:bodyPr>
          <a:lstStyle>
            <a:lvl1pPr marL="0" marR="0" indent="0" algn="l">
              <a:lnSpc>
                <a:spcPts val="3200"/>
              </a:lnSpc>
              <a:spcAft>
                <a:spcPts val="1565"/>
              </a:spcAft>
              <a:defRPr/>
            </a:lvl1pPr>
          </a:lstStyle>
          <a:p>
            <a:pPr marL="0" marR="0" indent="0" algn="l">
              <a:lnSpc>
                <a:spcPts val="3200"/>
              </a:lnSpc>
              <a:spcAft>
                <a:spcPts val="1565"/>
              </a:spcAft>
            </a:pPr>
            <a:r>
              <a:rPr lang="en-US" sz="2800" b="1" spc="50">
                <a:solidFill>
                  <a:srgbClr val="000000"/>
                </a:solidFill>
                <a:latin typeface="Arial" panose="02020603050405020304" pitchFamily="2"/>
              </a:rPr>
              <a:t>Globally recognised </a:t>
            </a:r>
          </a:p>
        </p:txBody>
      </p:sp>
      <p:sp>
        <p:nvSpPr>
          <p:cNvPr id="12" name="Text Placeholder 11"/>
          <p:cNvSpPr>
            <a:spLocks noGrp="1"/>
          </p:cNvSpPr>
          <p:nvPr>
            <p:ph type="body" idx="10"/>
          </p:nvPr>
        </p:nvSpPr>
        <p:spPr>
          <a:xfrm>
            <a:off x="646007" y="6376035"/>
            <a:ext cx="11176000" cy="180340"/>
          </a:xfrm>
          <a:prstGeom prst="rect">
            <a:avLst/>
          </a:prstGeom>
          <a:noFill/>
          <a:ln w="0" cmpd="sng">
            <a:noFill/>
            <a:prstDash val="solid"/>
          </a:ln>
        </p:spPr>
        <p:txBody>
          <a:bodyPr vert="horz" lIns="0" tIns="635" rIns="0" bIns="0" anchor="t"/>
          <a:lstStyle>
            <a:lvl1pPr marL="0" marR="0" indent="0" algn="l">
              <a:lnSpc>
                <a:spcPts val="900"/>
              </a:lnSpc>
              <a:spcAft>
                <a:spcPts val="500"/>
              </a:spcAft>
              <a:defRPr/>
            </a:lvl1pPr>
          </a:lstStyle>
          <a:p>
            <a:pPr marL="0" marR="0" indent="0" algn="l">
              <a:lnSpc>
                <a:spcPts val="900"/>
              </a:lnSpc>
              <a:spcAft>
                <a:spcPts val="500"/>
              </a:spcAft>
            </a:pPr>
            <a:r>
              <a:rPr lang="en-US" sz="800" spc="0">
                <a:solidFill>
                  <a:srgbClr val="7E7E7E"/>
                </a:solidFill>
                <a:latin typeface="Arial" panose="02020603050405020304" pitchFamily="2"/>
              </a:rPr>
              <a:t>See website for further details on awards listed - </a:t>
            </a:r>
            <a:r>
              <a:rPr lang="en-US" sz="800" u="sng" spc="0">
                <a:solidFill>
                  <a:srgbClr val="0000FF"/>
                </a:solidFill>
                <a:latin typeface="Arial" panose="02020603050405020304" pitchFamily="2"/>
              </a:rPr>
              <a:t>https://russellinvestments.com/au/about-us/awards</a:t>
            </a:r>
            <a:r>
              <a:rPr lang="en-US" sz="100" spc="0">
                <a:solidFill>
                  <a:srgbClr val="7E7E7E"/>
                </a:solidFill>
                <a:latin typeface="Arial" panose="02020603050405020304" pitchFamily="2"/>
              </a:rPr>
              <a:t> </a:t>
            </a:r>
          </a:p>
        </p:txBody>
      </p:sp>
    </p:spTree>
    <p:extLst>
      <p:ext uri="{BB962C8B-B14F-4D97-AF65-F5344CB8AC3E}">
        <p14:creationId xmlns:p14="http://schemas.microsoft.com/office/powerpoint/2010/main" val="32553463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Important Info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60006" y="1828800"/>
            <a:ext cx="11277599" cy="3931920"/>
          </a:xfrm>
        </p:spPr>
        <p:txBody>
          <a:bodyPr>
            <a:normAutofit/>
          </a:bodyPr>
          <a:lstStyle>
            <a:lvl1pPr marL="0" indent="0">
              <a:lnSpc>
                <a:spcPts val="1500"/>
              </a:lnSpc>
              <a:spcBef>
                <a:spcPts val="0"/>
              </a:spcBef>
              <a:spcAft>
                <a:spcPts val="751"/>
              </a:spcAft>
              <a:buClr>
                <a:schemeClr val="accent1"/>
              </a:buClr>
              <a:buNone/>
              <a:defRPr sz="1200" b="1"/>
            </a:lvl1pPr>
            <a:lvl2pPr marL="0" indent="0">
              <a:lnSpc>
                <a:spcPts val="1500"/>
              </a:lnSpc>
              <a:spcBef>
                <a:spcPts val="0"/>
              </a:spcBef>
              <a:spcAft>
                <a:spcPts val="751"/>
              </a:spcAft>
              <a:buClr>
                <a:schemeClr val="accent1"/>
              </a:buClr>
              <a:buNone/>
              <a:defRPr sz="1200"/>
            </a:lvl2pPr>
            <a:lvl3pPr marL="0" indent="0">
              <a:lnSpc>
                <a:spcPts val="1500"/>
              </a:lnSpc>
              <a:spcBef>
                <a:spcPts val="0"/>
              </a:spcBef>
              <a:spcAft>
                <a:spcPts val="751"/>
              </a:spcAft>
              <a:buClr>
                <a:schemeClr val="accent1"/>
              </a:buClr>
              <a:buNone/>
              <a:defRPr sz="1200"/>
            </a:lvl3pPr>
            <a:lvl4pPr marL="0" indent="0">
              <a:lnSpc>
                <a:spcPts val="1500"/>
              </a:lnSpc>
              <a:spcBef>
                <a:spcPts val="0"/>
              </a:spcBef>
              <a:spcAft>
                <a:spcPts val="751"/>
              </a:spcAft>
              <a:buClr>
                <a:schemeClr val="accent1"/>
              </a:buClr>
              <a:buNone/>
              <a:defRPr sz="1200"/>
            </a:lvl4pPr>
            <a:lvl5pPr marL="0" indent="0">
              <a:lnSpc>
                <a:spcPts val="1500"/>
              </a:lnSpc>
              <a:spcBef>
                <a:spcPts val="0"/>
              </a:spcBef>
              <a:spcAft>
                <a:spcPts val="751"/>
              </a:spcAft>
              <a:buClr>
                <a:schemeClr val="accent1"/>
              </a:buCl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460006" y="0"/>
            <a:ext cx="11277599"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60006" y="1022377"/>
            <a:ext cx="11277599" cy="288028"/>
          </a:xfrm>
        </p:spPr>
        <p:txBody>
          <a:bodyPr>
            <a:noAutofit/>
          </a:bodyPr>
          <a:lstStyle>
            <a:lvl1pPr marL="0" indent="0">
              <a:buNone/>
              <a:defRPr sz="2000">
                <a:solidFill>
                  <a:schemeClr val="accent4">
                    <a:lumMod val="50000"/>
                  </a:schemeClr>
                </a:solidFill>
              </a:defRPr>
            </a:lvl1pPr>
            <a:lvl2pPr marL="184142" indent="0">
              <a:buNone/>
              <a:defRPr sz="2000">
                <a:solidFill>
                  <a:schemeClr val="accent2"/>
                </a:solidFill>
              </a:defRPr>
            </a:lvl2pPr>
            <a:lvl3pPr marL="360346" indent="0">
              <a:buNone/>
              <a:defRPr sz="2000">
                <a:solidFill>
                  <a:schemeClr val="accent2"/>
                </a:solidFill>
              </a:defRPr>
            </a:lvl3pPr>
            <a:lvl4pPr marL="538136" indent="0">
              <a:buNone/>
              <a:defRPr sz="2000">
                <a:solidFill>
                  <a:schemeClr val="accent2"/>
                </a:solidFill>
              </a:defRPr>
            </a:lvl4pPr>
            <a:lvl5pPr marL="715927" indent="0">
              <a:buNone/>
              <a:defRPr sz="2000">
                <a:solidFill>
                  <a:schemeClr val="accent2"/>
                </a:solidFill>
              </a:defRPr>
            </a:lvl5pPr>
          </a:lstStyle>
          <a:p>
            <a:pPr lvl="0"/>
            <a:r>
              <a:rPr lang="en-US"/>
              <a:t>Click to edit Master text styles</a:t>
            </a:r>
          </a:p>
        </p:txBody>
      </p:sp>
      <p:sp>
        <p:nvSpPr>
          <p:cNvPr id="5" name="Text Placeholder 8">
            <a:extLst>
              <a:ext uri="{FF2B5EF4-FFF2-40B4-BE49-F238E27FC236}">
                <a16:creationId xmlns:a16="http://schemas.microsoft.com/office/drawing/2014/main" id="{17835C2A-B9AA-FDBD-0735-88C7597C25A8}"/>
              </a:ext>
            </a:extLst>
          </p:cNvPr>
          <p:cNvSpPr>
            <a:spLocks noGrp="1"/>
          </p:cNvSpPr>
          <p:nvPr>
            <p:ph type="body" sz="quarter" idx="17"/>
          </p:nvPr>
        </p:nvSpPr>
        <p:spPr>
          <a:xfrm>
            <a:off x="6285062" y="6594678"/>
            <a:ext cx="4865688" cy="110800"/>
          </a:xfrm>
        </p:spPr>
        <p:txBody>
          <a:bodyPr vert="horz" lIns="0" tIns="0" rIns="0" bIns="0" rtlCol="0" anchor="ctr">
            <a:spAutoFit/>
          </a:bodyPr>
          <a:lstStyle>
            <a:lvl1pPr marL="0" indent="0" algn="r" defTabSz="914400" rtl="0" eaLnBrk="1" latinLnBrk="0" hangingPunct="1">
              <a:buFontTx/>
              <a:buNone/>
              <a:defRPr lang="en-US" sz="800" kern="1200" dirty="0">
                <a:solidFill>
                  <a:schemeClr val="tx1"/>
                </a:solidFill>
                <a:latin typeface="+mn-lt"/>
                <a:ea typeface="+mn-ea"/>
                <a:cs typeface="+mn-cs"/>
              </a:defRPr>
            </a:lvl1pPr>
          </a:lstStyle>
          <a:p>
            <a:pPr marL="0" lvl="0" defTabSz="914400"/>
            <a:r>
              <a:rPr lang="en-US"/>
              <a:t>Click to edit Master text styles</a:t>
            </a:r>
          </a:p>
        </p:txBody>
      </p:sp>
      <p:sp>
        <p:nvSpPr>
          <p:cNvPr id="6" name="Text Placeholder 8">
            <a:extLst>
              <a:ext uri="{FF2B5EF4-FFF2-40B4-BE49-F238E27FC236}">
                <a16:creationId xmlns:a16="http://schemas.microsoft.com/office/drawing/2014/main" id="{F7FC546D-91F0-A08D-FADF-D3A7529206F8}"/>
              </a:ext>
            </a:extLst>
          </p:cNvPr>
          <p:cNvSpPr>
            <a:spLocks noGrp="1"/>
          </p:cNvSpPr>
          <p:nvPr>
            <p:ph type="body" sz="quarter" idx="16"/>
          </p:nvPr>
        </p:nvSpPr>
        <p:spPr>
          <a:xfrm>
            <a:off x="457200" y="5943600"/>
            <a:ext cx="11275616"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Tree>
    <p:extLst>
      <p:ext uri="{BB962C8B-B14F-4D97-AF65-F5344CB8AC3E}">
        <p14:creationId xmlns:p14="http://schemas.microsoft.com/office/powerpoint/2010/main" val="309491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Light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p:nvCxnSpPr>
        <p:spPr>
          <a:xfrm>
            <a:off x="457200" y="6395925"/>
            <a:ext cx="1130808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433D03-662F-4A8B-98AA-C940455F9623}"/>
              </a:ext>
            </a:extLst>
          </p:cNvPr>
          <p:cNvCxnSpPr>
            <a:cxnSpLocks/>
          </p:cNvCxnSpPr>
          <p:nvPr/>
        </p:nvCxnSpPr>
        <p:spPr>
          <a:xfrm>
            <a:off x="4410928" y="6396401"/>
            <a:ext cx="732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79C25F6-A39A-C44F-8A22-03AF88A4DBD2}"/>
              </a:ext>
            </a:extLst>
          </p:cNvPr>
          <p:cNvSpPr>
            <a:spLocks noGrp="1"/>
          </p:cNvSpPr>
          <p:nvPr>
            <p:ph type="subTitle" idx="1" hasCustomPrompt="1"/>
          </p:nvPr>
        </p:nvSpPr>
        <p:spPr>
          <a:xfrm>
            <a:off x="457202" y="3603999"/>
            <a:ext cx="3555941" cy="318440"/>
          </a:xfrm>
        </p:spPr>
        <p:txBody>
          <a:bodyPr wrap="square" lIns="0" tIns="0" rIns="0" bIns="0" anchor="t" anchorCtr="0">
            <a:noAutofit/>
          </a:bodyPr>
          <a:lstStyle>
            <a:lvl1pPr marL="0" indent="0" algn="l">
              <a:lnSpc>
                <a:spcPts val="1275"/>
              </a:lnSpc>
              <a:spcBef>
                <a:spcPts val="0"/>
              </a:spcBef>
              <a:buNone/>
              <a:defRPr sz="1050" b="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457202" y="3919393"/>
            <a:ext cx="3555941" cy="365125"/>
          </a:xfrm>
          <a:prstGeom prst="rect">
            <a:avLst/>
          </a:prstGeom>
        </p:spPr>
        <p:txBody>
          <a:bodyPr lIns="0" tIns="36000" rIns="0" bIns="0"/>
          <a:lstStyle>
            <a:lvl1pPr>
              <a:defRPr sz="825">
                <a:solidFill>
                  <a:schemeClr val="tx1"/>
                </a:solidFill>
              </a:defRPr>
            </a:lvl1pPr>
          </a:lstStyle>
          <a:p>
            <a:endParaRPr lang="en-US"/>
          </a:p>
        </p:txBody>
      </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a:xfrm>
            <a:off x="457201" y="1748160"/>
            <a:ext cx="6938683" cy="1398801"/>
          </a:xfrm>
        </p:spPr>
        <p:txBody>
          <a:bodyPr anchor="b"/>
          <a:lstStyle>
            <a:lvl1pPr>
              <a:defRPr sz="2400" b="0" cap="all" baseline="0"/>
            </a:lvl1pPr>
          </a:lstStyle>
          <a:p>
            <a:r>
              <a:rPr lang="en-US"/>
              <a:t>Click to edit Master title style</a:t>
            </a:r>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hasCustomPrompt="1"/>
          </p:nvPr>
        </p:nvSpPr>
        <p:spPr>
          <a:xfrm>
            <a:off x="457201" y="3260003"/>
            <a:ext cx="6938684" cy="294953"/>
          </a:xfrm>
        </p:spPr>
        <p:txBody>
          <a:bodyPr/>
          <a:lstStyle>
            <a:lvl1pPr marL="0" indent="0">
              <a:buNone/>
              <a:defRPr cap="all" baseline="0">
                <a:solidFill>
                  <a:schemeClr val="accent4">
                    <a:lumMod val="50000"/>
                  </a:schemeClr>
                </a:solidFill>
              </a:defRPr>
            </a:lvl1pPr>
          </a:lstStyle>
          <a:p>
            <a:pPr lvl="0"/>
            <a:r>
              <a:rPr lang="en-US"/>
              <a:t>Edit Master text styles</a:t>
            </a:r>
          </a:p>
        </p:txBody>
      </p:sp>
      <p:grpSp>
        <p:nvGrpSpPr>
          <p:cNvPr id="124" name="Group 4">
            <a:extLst>
              <a:ext uri="{FF2B5EF4-FFF2-40B4-BE49-F238E27FC236}">
                <a16:creationId xmlns:a16="http://schemas.microsoft.com/office/drawing/2014/main" id="{BEFB99CF-C112-4F28-9C7E-0F14DF373D10}"/>
              </a:ext>
            </a:extLst>
          </p:cNvPr>
          <p:cNvGrpSpPr>
            <a:grpSpLocks/>
          </p:cNvGrpSpPr>
          <p:nvPr/>
        </p:nvGrpSpPr>
        <p:grpSpPr bwMode="auto">
          <a:xfrm>
            <a:off x="455934" y="871161"/>
            <a:ext cx="2007161" cy="348148"/>
            <a:chOff x="982" y="1487"/>
            <a:chExt cx="5751" cy="1341"/>
          </a:xfrm>
        </p:grpSpPr>
        <p:sp>
          <p:nvSpPr>
            <p:cNvPr id="125" name="Freeform 5">
              <a:extLst>
                <a:ext uri="{FF2B5EF4-FFF2-40B4-BE49-F238E27FC236}">
                  <a16:creationId xmlns:a16="http://schemas.microsoft.com/office/drawing/2014/main" id="{43131F1E-C7BF-4663-ACEC-261A665453C5}"/>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 name="Freeform 6">
              <a:extLst>
                <a:ext uri="{FF2B5EF4-FFF2-40B4-BE49-F238E27FC236}">
                  <a16:creationId xmlns:a16="http://schemas.microsoft.com/office/drawing/2014/main" id="{5D74BFAF-97CA-417E-8A39-1B74A2253690}"/>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 name="Freeform 7">
              <a:extLst>
                <a:ext uri="{FF2B5EF4-FFF2-40B4-BE49-F238E27FC236}">
                  <a16:creationId xmlns:a16="http://schemas.microsoft.com/office/drawing/2014/main" id="{B11BC9E7-37FD-4A69-A4A5-DBDF322F4C80}"/>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 name="Freeform 8">
              <a:extLst>
                <a:ext uri="{FF2B5EF4-FFF2-40B4-BE49-F238E27FC236}">
                  <a16:creationId xmlns:a16="http://schemas.microsoft.com/office/drawing/2014/main" id="{EF3FCD71-01FD-475F-9E37-4124FB5F8CA8}"/>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 name="Freeform 9">
              <a:extLst>
                <a:ext uri="{FF2B5EF4-FFF2-40B4-BE49-F238E27FC236}">
                  <a16:creationId xmlns:a16="http://schemas.microsoft.com/office/drawing/2014/main" id="{34A0F47C-CCCA-4092-A892-5EA2574627E1}"/>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 name="Freeform 10">
              <a:extLst>
                <a:ext uri="{FF2B5EF4-FFF2-40B4-BE49-F238E27FC236}">
                  <a16:creationId xmlns:a16="http://schemas.microsoft.com/office/drawing/2014/main" id="{94FC32AF-A9D9-4C8D-B793-2F11DD498269}"/>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 name="Freeform 11">
              <a:extLst>
                <a:ext uri="{FF2B5EF4-FFF2-40B4-BE49-F238E27FC236}">
                  <a16:creationId xmlns:a16="http://schemas.microsoft.com/office/drawing/2014/main" id="{1E395FC7-986C-4271-8FCD-0FF870588A8E}"/>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 name="Freeform 12">
              <a:extLst>
                <a:ext uri="{FF2B5EF4-FFF2-40B4-BE49-F238E27FC236}">
                  <a16:creationId xmlns:a16="http://schemas.microsoft.com/office/drawing/2014/main" id="{23932322-66A7-4F3A-84FC-940524E8455D}"/>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 name="Freeform 13">
              <a:extLst>
                <a:ext uri="{FF2B5EF4-FFF2-40B4-BE49-F238E27FC236}">
                  <a16:creationId xmlns:a16="http://schemas.microsoft.com/office/drawing/2014/main" id="{6F79D471-F5A3-4BD5-B113-91BCC3D687E8}"/>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 name="Freeform 14">
              <a:extLst>
                <a:ext uri="{FF2B5EF4-FFF2-40B4-BE49-F238E27FC236}">
                  <a16:creationId xmlns:a16="http://schemas.microsoft.com/office/drawing/2014/main" id="{642C0A89-314A-472F-9754-6E011811B68D}"/>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 name="Freeform 15">
              <a:extLst>
                <a:ext uri="{FF2B5EF4-FFF2-40B4-BE49-F238E27FC236}">
                  <a16:creationId xmlns:a16="http://schemas.microsoft.com/office/drawing/2014/main" id="{E988E1D0-909B-44B4-A860-65C0F8618BC0}"/>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 name="Freeform 16">
              <a:extLst>
                <a:ext uri="{FF2B5EF4-FFF2-40B4-BE49-F238E27FC236}">
                  <a16:creationId xmlns:a16="http://schemas.microsoft.com/office/drawing/2014/main" id="{BBE9FA8B-F465-49C0-829E-D069C7545477}"/>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 name="Freeform 17">
              <a:extLst>
                <a:ext uri="{FF2B5EF4-FFF2-40B4-BE49-F238E27FC236}">
                  <a16:creationId xmlns:a16="http://schemas.microsoft.com/office/drawing/2014/main" id="{D608A65C-961B-4E5F-B6F9-BA518289A45F}"/>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 name="Freeform 18">
              <a:extLst>
                <a:ext uri="{FF2B5EF4-FFF2-40B4-BE49-F238E27FC236}">
                  <a16:creationId xmlns:a16="http://schemas.microsoft.com/office/drawing/2014/main" id="{3A19983B-E30C-4D5F-925A-B092FBAE5CD1}"/>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 name="Freeform 19">
              <a:extLst>
                <a:ext uri="{FF2B5EF4-FFF2-40B4-BE49-F238E27FC236}">
                  <a16:creationId xmlns:a16="http://schemas.microsoft.com/office/drawing/2014/main" id="{5A374FED-23A0-4EA2-B3DD-24F0A8CD3E0B}"/>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 name="Freeform 20">
              <a:extLst>
                <a:ext uri="{FF2B5EF4-FFF2-40B4-BE49-F238E27FC236}">
                  <a16:creationId xmlns:a16="http://schemas.microsoft.com/office/drawing/2014/main" id="{0FDC4397-9EB7-4AD3-857D-2B38A7C54088}"/>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 name="Freeform 21">
              <a:extLst>
                <a:ext uri="{FF2B5EF4-FFF2-40B4-BE49-F238E27FC236}">
                  <a16:creationId xmlns:a16="http://schemas.microsoft.com/office/drawing/2014/main" id="{C786729F-C493-4FAF-9FE0-DB2F38E17037}"/>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 name="Freeform 22">
              <a:extLst>
                <a:ext uri="{FF2B5EF4-FFF2-40B4-BE49-F238E27FC236}">
                  <a16:creationId xmlns:a16="http://schemas.microsoft.com/office/drawing/2014/main" id="{BB9671BA-8E3B-4916-912C-5B32B60A8B59}"/>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 name="Freeform 23">
              <a:extLst>
                <a:ext uri="{FF2B5EF4-FFF2-40B4-BE49-F238E27FC236}">
                  <a16:creationId xmlns:a16="http://schemas.microsoft.com/office/drawing/2014/main" id="{3DE97A4E-9367-47AD-AC42-80DAE01BD3AE}"/>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pic>
        <p:nvPicPr>
          <p:cNvPr id="31" name="Picture 30">
            <a:extLst>
              <a:ext uri="{FF2B5EF4-FFF2-40B4-BE49-F238E27FC236}">
                <a16:creationId xmlns:a16="http://schemas.microsoft.com/office/drawing/2014/main" id="{CA781B89-C17A-70B1-3AC7-2CBF684B8B1E}"/>
              </a:ext>
            </a:extLst>
          </p:cNvPr>
          <p:cNvPicPr>
            <a:picLocks noChangeAspect="1"/>
          </p:cNvPicPr>
          <p:nvPr/>
        </p:nvPicPr>
        <p:blipFill>
          <a:blip r:embed="rId3"/>
          <a:stretch>
            <a:fillRect/>
          </a:stretch>
        </p:blipFill>
        <p:spPr>
          <a:xfrm>
            <a:off x="9475118" y="5658001"/>
            <a:ext cx="2259681" cy="415930"/>
          </a:xfrm>
          <a:prstGeom prst="rect">
            <a:avLst/>
          </a:prstGeom>
        </p:spPr>
      </p:pic>
      <p:sp>
        <p:nvSpPr>
          <p:cNvPr id="5" name="Footer Placeholder 3">
            <a:extLst>
              <a:ext uri="{FF2B5EF4-FFF2-40B4-BE49-F238E27FC236}">
                <a16:creationId xmlns:a16="http://schemas.microsoft.com/office/drawing/2014/main" id="{991B7AE8-5F81-D47A-69A9-25BE9B62221D}"/>
              </a:ext>
            </a:extLst>
          </p:cNvPr>
          <p:cNvSpPr>
            <a:spLocks noGrp="1"/>
          </p:cNvSpPr>
          <p:nvPr>
            <p:ph type="ftr" sz="quarter" idx="3"/>
          </p:nvPr>
        </p:nvSpPr>
        <p:spPr>
          <a:xfrm>
            <a:off x="457200" y="6551028"/>
            <a:ext cx="4896779" cy="233396"/>
          </a:xfrm>
          <a:prstGeom prst="rect">
            <a:avLst/>
          </a:prstGeom>
        </p:spPr>
        <p:txBody>
          <a:bodyPr vert="horz" lIns="0" tIns="0" rIns="0" bIns="0" rtlCol="0" anchor="ctr"/>
          <a:lstStyle>
            <a:lvl1pPr algn="l">
              <a:defRPr sz="800" cap="all" baseline="0">
                <a:solidFill>
                  <a:schemeClr val="tx1"/>
                </a:solidFill>
              </a:defRPr>
            </a:lvl1pPr>
          </a:lstStyle>
          <a:p>
            <a:r>
              <a:rPr lang="en-GB"/>
              <a:t>EXTERNAL USE ONLY.</a:t>
            </a:r>
          </a:p>
        </p:txBody>
      </p:sp>
    </p:spTree>
    <p:extLst>
      <p:ext uri="{BB962C8B-B14F-4D97-AF65-F5344CB8AC3E}">
        <p14:creationId xmlns:p14="http://schemas.microsoft.com/office/powerpoint/2010/main" val="413028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pos="7446">
          <p15:clr>
            <a:srgbClr val="FBAE40"/>
          </p15:clr>
        </p15:guide>
        <p15:guide id="2" orient="horz" pos="402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Dark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9" name="Group 4">
            <a:extLst>
              <a:ext uri="{FF2B5EF4-FFF2-40B4-BE49-F238E27FC236}">
                <a16:creationId xmlns:a16="http://schemas.microsoft.com/office/drawing/2014/main" id="{5EE03FC1-15D8-47D7-B029-695EFBAA8033}"/>
              </a:ext>
            </a:extLst>
          </p:cNvPr>
          <p:cNvGrpSpPr>
            <a:grpSpLocks/>
          </p:cNvGrpSpPr>
          <p:nvPr/>
        </p:nvGrpSpPr>
        <p:grpSpPr bwMode="auto">
          <a:xfrm>
            <a:off x="461377" y="869504"/>
            <a:ext cx="2011680" cy="347472"/>
            <a:chOff x="956" y="1487"/>
            <a:chExt cx="5777" cy="1341"/>
          </a:xfrm>
          <a:solidFill>
            <a:schemeClr val="bg1"/>
          </a:solidFill>
        </p:grpSpPr>
        <p:sp>
          <p:nvSpPr>
            <p:cNvPr id="60" name="Freeform 5">
              <a:extLst>
                <a:ext uri="{FF2B5EF4-FFF2-40B4-BE49-F238E27FC236}">
                  <a16:creationId xmlns:a16="http://schemas.microsoft.com/office/drawing/2014/main" id="{C56D8CEE-204F-47CD-9F64-78BA8832FA4C}"/>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1" name="Freeform 6">
              <a:extLst>
                <a:ext uri="{FF2B5EF4-FFF2-40B4-BE49-F238E27FC236}">
                  <a16:creationId xmlns:a16="http://schemas.microsoft.com/office/drawing/2014/main" id="{2FAF5282-F43B-404F-854B-E5A8DE4773BA}"/>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2" name="Freeform 7">
              <a:extLst>
                <a:ext uri="{FF2B5EF4-FFF2-40B4-BE49-F238E27FC236}">
                  <a16:creationId xmlns:a16="http://schemas.microsoft.com/office/drawing/2014/main" id="{376E5418-0E03-4F4A-B1A7-B0764D3115A0}"/>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3" name="Freeform 8">
              <a:extLst>
                <a:ext uri="{FF2B5EF4-FFF2-40B4-BE49-F238E27FC236}">
                  <a16:creationId xmlns:a16="http://schemas.microsoft.com/office/drawing/2014/main" id="{64A9AA2E-07E8-4E73-ABC3-BFFAA1074D5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4" name="Freeform 9">
              <a:extLst>
                <a:ext uri="{FF2B5EF4-FFF2-40B4-BE49-F238E27FC236}">
                  <a16:creationId xmlns:a16="http://schemas.microsoft.com/office/drawing/2014/main" id="{32DE2423-B1EC-40D6-91D5-7AAAD14370B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5" name="Freeform 10">
              <a:extLst>
                <a:ext uri="{FF2B5EF4-FFF2-40B4-BE49-F238E27FC236}">
                  <a16:creationId xmlns:a16="http://schemas.microsoft.com/office/drawing/2014/main" id="{AEC7320F-E03D-4BC4-A518-AE4BC91E9E9D}"/>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6" name="Freeform 11">
              <a:extLst>
                <a:ext uri="{FF2B5EF4-FFF2-40B4-BE49-F238E27FC236}">
                  <a16:creationId xmlns:a16="http://schemas.microsoft.com/office/drawing/2014/main" id="{33D95D87-9905-41DC-87EB-CDAEE1A57C4A}"/>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7" name="Freeform 12">
              <a:extLst>
                <a:ext uri="{FF2B5EF4-FFF2-40B4-BE49-F238E27FC236}">
                  <a16:creationId xmlns:a16="http://schemas.microsoft.com/office/drawing/2014/main" id="{17B053D4-16F1-4774-89AF-2D5D06B4FA2F}"/>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8" name="Freeform 13">
              <a:extLst>
                <a:ext uri="{FF2B5EF4-FFF2-40B4-BE49-F238E27FC236}">
                  <a16:creationId xmlns:a16="http://schemas.microsoft.com/office/drawing/2014/main" id="{166F8562-8EEF-4596-8C18-674859240216}"/>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9" name="Freeform 14">
              <a:extLst>
                <a:ext uri="{FF2B5EF4-FFF2-40B4-BE49-F238E27FC236}">
                  <a16:creationId xmlns:a16="http://schemas.microsoft.com/office/drawing/2014/main" id="{840996DF-FAB1-484D-B5DA-F0E7BE45FA13}"/>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0" name="Freeform 15">
              <a:extLst>
                <a:ext uri="{FF2B5EF4-FFF2-40B4-BE49-F238E27FC236}">
                  <a16:creationId xmlns:a16="http://schemas.microsoft.com/office/drawing/2014/main" id="{A1812718-0C93-4934-945C-87A5229A1B19}"/>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1" name="Freeform 16">
              <a:extLst>
                <a:ext uri="{FF2B5EF4-FFF2-40B4-BE49-F238E27FC236}">
                  <a16:creationId xmlns:a16="http://schemas.microsoft.com/office/drawing/2014/main" id="{624EC349-8386-4064-B0C0-AD148408F167}"/>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2" name="Freeform 17">
              <a:extLst>
                <a:ext uri="{FF2B5EF4-FFF2-40B4-BE49-F238E27FC236}">
                  <a16:creationId xmlns:a16="http://schemas.microsoft.com/office/drawing/2014/main" id="{1D86310E-C792-4A4D-84E6-99819CEE0341}"/>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3" name="Freeform 18">
              <a:extLst>
                <a:ext uri="{FF2B5EF4-FFF2-40B4-BE49-F238E27FC236}">
                  <a16:creationId xmlns:a16="http://schemas.microsoft.com/office/drawing/2014/main" id="{1F89D5C1-CE37-41E7-8164-2D9B215494A8}"/>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4" name="Freeform 19">
              <a:extLst>
                <a:ext uri="{FF2B5EF4-FFF2-40B4-BE49-F238E27FC236}">
                  <a16:creationId xmlns:a16="http://schemas.microsoft.com/office/drawing/2014/main" id="{081026BA-0B45-4A27-B1E0-0FF15630104D}"/>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5" name="Freeform 20">
              <a:extLst>
                <a:ext uri="{FF2B5EF4-FFF2-40B4-BE49-F238E27FC236}">
                  <a16:creationId xmlns:a16="http://schemas.microsoft.com/office/drawing/2014/main" id="{34BFE222-AE0E-45D5-986F-12BBE543BD59}"/>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6" name="Freeform 21">
              <a:extLst>
                <a:ext uri="{FF2B5EF4-FFF2-40B4-BE49-F238E27FC236}">
                  <a16:creationId xmlns:a16="http://schemas.microsoft.com/office/drawing/2014/main" id="{17E15CF5-28E5-4932-8AB6-56C2A07D72F0}"/>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7" name="Freeform 22">
              <a:extLst>
                <a:ext uri="{FF2B5EF4-FFF2-40B4-BE49-F238E27FC236}">
                  <a16:creationId xmlns:a16="http://schemas.microsoft.com/office/drawing/2014/main" id="{291113DA-97CA-4599-A1F9-D0580267C2AC}"/>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8" name="Freeform 23">
              <a:extLst>
                <a:ext uri="{FF2B5EF4-FFF2-40B4-BE49-F238E27FC236}">
                  <a16:creationId xmlns:a16="http://schemas.microsoft.com/office/drawing/2014/main" id="{259AEE76-60C5-4B9B-892B-2801D34B9D5B}"/>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a:xfrm>
            <a:off x="457201" y="1748160"/>
            <a:ext cx="6938683" cy="1398801"/>
          </a:xfrm>
        </p:spPr>
        <p:txBody>
          <a:bodyPr anchor="b"/>
          <a:lstStyle>
            <a:lvl1pPr>
              <a:defRPr sz="2400" b="0" cap="all" baseline="0">
                <a:solidFill>
                  <a:schemeClr val="bg1"/>
                </a:solidFill>
              </a:defRPr>
            </a:lvl1pPr>
          </a:lstStyle>
          <a:p>
            <a:r>
              <a:rPr lang="en-US"/>
              <a:t>Click to edit Master title style</a:t>
            </a:r>
          </a:p>
        </p:txBody>
      </p:sp>
      <p:sp>
        <p:nvSpPr>
          <p:cNvPr id="91" name="Subtitle 2">
            <a:extLst>
              <a:ext uri="{FF2B5EF4-FFF2-40B4-BE49-F238E27FC236}">
                <a16:creationId xmlns:a16="http://schemas.microsoft.com/office/drawing/2014/main" id="{EB7D407F-C5E8-493D-85BE-CF5E7690BB24}"/>
              </a:ext>
            </a:extLst>
          </p:cNvPr>
          <p:cNvSpPr>
            <a:spLocks noGrp="1"/>
          </p:cNvSpPr>
          <p:nvPr>
            <p:ph type="subTitle" idx="1" hasCustomPrompt="1"/>
          </p:nvPr>
        </p:nvSpPr>
        <p:spPr>
          <a:xfrm>
            <a:off x="457202" y="3603999"/>
            <a:ext cx="3555941" cy="318440"/>
          </a:xfrm>
        </p:spPr>
        <p:txBody>
          <a:bodyPr wrap="square" lIns="0" tIns="0" rIns="0" bIns="0" anchor="t" anchorCtr="0">
            <a:noAutofit/>
          </a:bodyPr>
          <a:lstStyle>
            <a:lvl1pPr marL="0" indent="0" algn="l">
              <a:lnSpc>
                <a:spcPts val="1275"/>
              </a:lnSpc>
              <a:spcBef>
                <a:spcPts val="0"/>
              </a:spcBef>
              <a:buNone/>
              <a:defRPr sz="1050" b="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92" name="Date Placeholder 7">
            <a:extLst>
              <a:ext uri="{FF2B5EF4-FFF2-40B4-BE49-F238E27FC236}">
                <a16:creationId xmlns:a16="http://schemas.microsoft.com/office/drawing/2014/main" id="{456FCE51-4925-41D9-8CCD-8C11639E320D}"/>
              </a:ext>
            </a:extLst>
          </p:cNvPr>
          <p:cNvSpPr>
            <a:spLocks noGrp="1"/>
          </p:cNvSpPr>
          <p:nvPr>
            <p:ph type="dt" sz="half" idx="14"/>
          </p:nvPr>
        </p:nvSpPr>
        <p:spPr>
          <a:xfrm>
            <a:off x="457202" y="3919393"/>
            <a:ext cx="3555941" cy="365125"/>
          </a:xfrm>
          <a:prstGeom prst="rect">
            <a:avLst/>
          </a:prstGeom>
        </p:spPr>
        <p:txBody>
          <a:bodyPr lIns="0" tIns="36000" rIns="0" bIns="0"/>
          <a:lstStyle>
            <a:lvl1pPr>
              <a:defRPr sz="825">
                <a:solidFill>
                  <a:schemeClr val="bg1"/>
                </a:solidFill>
              </a:defRPr>
            </a:lvl1pPr>
          </a:lstStyle>
          <a:p>
            <a:endParaRPr lang="en-US"/>
          </a:p>
        </p:txBody>
      </p:sp>
      <p:sp>
        <p:nvSpPr>
          <p:cNvPr id="93" name="Content Placeholder 5">
            <a:extLst>
              <a:ext uri="{FF2B5EF4-FFF2-40B4-BE49-F238E27FC236}">
                <a16:creationId xmlns:a16="http://schemas.microsoft.com/office/drawing/2014/main" id="{17221A3C-9ACC-42E6-B8AD-50282E6AB7AC}"/>
              </a:ext>
            </a:extLst>
          </p:cNvPr>
          <p:cNvSpPr>
            <a:spLocks noGrp="1"/>
          </p:cNvSpPr>
          <p:nvPr>
            <p:ph sz="quarter" idx="15" hasCustomPrompt="1"/>
          </p:nvPr>
        </p:nvSpPr>
        <p:spPr>
          <a:xfrm>
            <a:off x="457201" y="3260003"/>
            <a:ext cx="6938684" cy="294953"/>
          </a:xfrm>
        </p:spPr>
        <p:txBody>
          <a:bodyPr/>
          <a:lstStyle>
            <a:lvl1pPr marL="0" indent="0">
              <a:buNone/>
              <a:defRPr cap="all" baseline="0">
                <a:solidFill>
                  <a:schemeClr val="accent4"/>
                </a:solidFill>
              </a:defRPr>
            </a:lvl1pPr>
          </a:lstStyle>
          <a:p>
            <a:pPr lvl="0"/>
            <a:r>
              <a:rPr lang="en-US"/>
              <a:t>Edit Master text styles</a:t>
            </a:r>
          </a:p>
        </p:txBody>
      </p:sp>
      <p:pic>
        <p:nvPicPr>
          <p:cNvPr id="29" name="Picture 28">
            <a:extLst>
              <a:ext uri="{FF2B5EF4-FFF2-40B4-BE49-F238E27FC236}">
                <a16:creationId xmlns:a16="http://schemas.microsoft.com/office/drawing/2014/main" id="{97191F3C-3F57-EFDA-36BF-0E42881A0A31}"/>
              </a:ext>
            </a:extLst>
          </p:cNvPr>
          <p:cNvPicPr>
            <a:picLocks noChangeAspect="1"/>
          </p:cNvPicPr>
          <p:nvPr/>
        </p:nvPicPr>
        <p:blipFill>
          <a:blip r:embed="rId3"/>
          <a:stretch>
            <a:fillRect/>
          </a:stretch>
        </p:blipFill>
        <p:spPr>
          <a:xfrm>
            <a:off x="9475118" y="5658001"/>
            <a:ext cx="2259681" cy="415930"/>
          </a:xfrm>
          <a:prstGeom prst="rect">
            <a:avLst/>
          </a:prstGeom>
        </p:spPr>
      </p:pic>
      <p:sp>
        <p:nvSpPr>
          <p:cNvPr id="5" name="Footer Placeholder 3">
            <a:extLst>
              <a:ext uri="{FF2B5EF4-FFF2-40B4-BE49-F238E27FC236}">
                <a16:creationId xmlns:a16="http://schemas.microsoft.com/office/drawing/2014/main" id="{CCE14ED9-96B3-0F7A-2342-A7060C20B320}"/>
              </a:ext>
            </a:extLst>
          </p:cNvPr>
          <p:cNvSpPr>
            <a:spLocks noGrp="1"/>
          </p:cNvSpPr>
          <p:nvPr>
            <p:ph type="ftr" sz="quarter" idx="3"/>
          </p:nvPr>
        </p:nvSpPr>
        <p:spPr>
          <a:xfrm>
            <a:off x="457200" y="6551028"/>
            <a:ext cx="4896779" cy="233396"/>
          </a:xfrm>
          <a:prstGeom prst="rect">
            <a:avLst/>
          </a:prstGeom>
        </p:spPr>
        <p:txBody>
          <a:bodyPr vert="horz" lIns="0" tIns="0" rIns="0" bIns="0" rtlCol="0" anchor="ctr"/>
          <a:lstStyle>
            <a:lvl1pPr algn="l">
              <a:defRPr sz="800" cap="all" baseline="0">
                <a:solidFill>
                  <a:schemeClr val="bg1"/>
                </a:solidFill>
              </a:defRPr>
            </a:lvl1pPr>
          </a:lstStyle>
          <a:p>
            <a:r>
              <a:rPr lang="en-GB"/>
              <a:t>EXTERNAL USE ONLY.</a:t>
            </a:r>
          </a:p>
        </p:txBody>
      </p:sp>
    </p:spTree>
    <p:extLst>
      <p:ext uri="{BB962C8B-B14F-4D97-AF65-F5344CB8AC3E}">
        <p14:creationId xmlns:p14="http://schemas.microsoft.com/office/powerpoint/2010/main" val="243997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pos="744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Gradient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a:xfrm>
            <a:off x="457201" y="1748160"/>
            <a:ext cx="6938683" cy="1398801"/>
          </a:xfrm>
        </p:spPr>
        <p:txBody>
          <a:bodyPr anchor="b"/>
          <a:lstStyle>
            <a:lvl1pPr>
              <a:defRPr sz="2400" b="0" cap="all" baseline="0">
                <a:solidFill>
                  <a:schemeClr val="bg1"/>
                </a:solidFill>
              </a:defRPr>
            </a:lvl1pPr>
          </a:lstStyle>
          <a:p>
            <a:r>
              <a:rPr lang="en-US"/>
              <a:t>Click to edit Master title style</a:t>
            </a:r>
          </a:p>
        </p:txBody>
      </p:sp>
      <p:sp>
        <p:nvSpPr>
          <p:cNvPr id="11" name="Footer Placeholder 3">
            <a:extLst>
              <a:ext uri="{FF2B5EF4-FFF2-40B4-BE49-F238E27FC236}">
                <a16:creationId xmlns:a16="http://schemas.microsoft.com/office/drawing/2014/main" id="{FF700EA9-4543-3540-8705-A70A986EAED5}"/>
              </a:ext>
            </a:extLst>
          </p:cNvPr>
          <p:cNvSpPr>
            <a:spLocks noGrp="1"/>
          </p:cNvSpPr>
          <p:nvPr>
            <p:ph type="ftr" sz="quarter" idx="3"/>
          </p:nvPr>
        </p:nvSpPr>
        <p:spPr>
          <a:xfrm>
            <a:off x="457200" y="6551028"/>
            <a:ext cx="4896779" cy="233396"/>
          </a:xfrm>
          <a:prstGeom prst="rect">
            <a:avLst/>
          </a:prstGeom>
        </p:spPr>
        <p:txBody>
          <a:bodyPr vert="horz" lIns="0" tIns="0" rIns="0" bIns="0" rtlCol="0" anchor="ctr"/>
          <a:lstStyle>
            <a:lvl1pPr algn="l">
              <a:defRPr sz="800" cap="all" baseline="0">
                <a:solidFill>
                  <a:schemeClr val="bg1"/>
                </a:solidFill>
              </a:defRPr>
            </a:lvl1pPr>
          </a:lstStyle>
          <a:p>
            <a:r>
              <a:rPr lang="en-GB"/>
              <a:t>EXTERNAL USE ONLY.</a:t>
            </a:r>
          </a:p>
        </p:txBody>
      </p:sp>
      <p:grpSp>
        <p:nvGrpSpPr>
          <p:cNvPr id="31" name="Group 4">
            <a:extLst>
              <a:ext uri="{FF2B5EF4-FFF2-40B4-BE49-F238E27FC236}">
                <a16:creationId xmlns:a16="http://schemas.microsoft.com/office/drawing/2014/main" id="{388A4B89-1E31-49FE-9E5E-35675B1B390A}"/>
              </a:ext>
            </a:extLst>
          </p:cNvPr>
          <p:cNvGrpSpPr>
            <a:grpSpLocks/>
          </p:cNvGrpSpPr>
          <p:nvPr/>
        </p:nvGrpSpPr>
        <p:grpSpPr bwMode="auto">
          <a:xfrm>
            <a:off x="609600" y="869504"/>
            <a:ext cx="2011680" cy="347472"/>
            <a:chOff x="956" y="1487"/>
            <a:chExt cx="5777" cy="1341"/>
          </a:xfrm>
          <a:solidFill>
            <a:schemeClr val="bg1"/>
          </a:solidFill>
        </p:grpSpPr>
        <p:sp>
          <p:nvSpPr>
            <p:cNvPr id="32" name="Freeform 5">
              <a:extLst>
                <a:ext uri="{FF2B5EF4-FFF2-40B4-BE49-F238E27FC236}">
                  <a16:creationId xmlns:a16="http://schemas.microsoft.com/office/drawing/2014/main" id="{D28B0446-2A39-4BEA-9D3E-7E714BAF69EC}"/>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3" name="Freeform 6">
              <a:extLst>
                <a:ext uri="{FF2B5EF4-FFF2-40B4-BE49-F238E27FC236}">
                  <a16:creationId xmlns:a16="http://schemas.microsoft.com/office/drawing/2014/main" id="{9EEBF3F3-C563-499B-86AC-07307A5033FF}"/>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4" name="Freeform 7">
              <a:extLst>
                <a:ext uri="{FF2B5EF4-FFF2-40B4-BE49-F238E27FC236}">
                  <a16:creationId xmlns:a16="http://schemas.microsoft.com/office/drawing/2014/main" id="{3F245057-5595-4AC9-A489-4E59B43258A5}"/>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5" name="Freeform 8">
              <a:extLst>
                <a:ext uri="{FF2B5EF4-FFF2-40B4-BE49-F238E27FC236}">
                  <a16:creationId xmlns:a16="http://schemas.microsoft.com/office/drawing/2014/main" id="{EE64F6E2-320E-4595-855F-477CE494CA3F}"/>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6" name="Freeform 9">
              <a:extLst>
                <a:ext uri="{FF2B5EF4-FFF2-40B4-BE49-F238E27FC236}">
                  <a16:creationId xmlns:a16="http://schemas.microsoft.com/office/drawing/2014/main" id="{73F2B71F-0753-40F0-BF16-9A5E408801CB}"/>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7" name="Freeform 10">
              <a:extLst>
                <a:ext uri="{FF2B5EF4-FFF2-40B4-BE49-F238E27FC236}">
                  <a16:creationId xmlns:a16="http://schemas.microsoft.com/office/drawing/2014/main" id="{65497401-B6D5-4D70-A752-FF6365C4DF2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8" name="Freeform 11">
              <a:extLst>
                <a:ext uri="{FF2B5EF4-FFF2-40B4-BE49-F238E27FC236}">
                  <a16:creationId xmlns:a16="http://schemas.microsoft.com/office/drawing/2014/main" id="{60FA32DF-A4BE-4771-82DB-BDAE0C77178B}"/>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9" name="Freeform 12">
              <a:extLst>
                <a:ext uri="{FF2B5EF4-FFF2-40B4-BE49-F238E27FC236}">
                  <a16:creationId xmlns:a16="http://schemas.microsoft.com/office/drawing/2014/main" id="{F68C21BC-D1B0-47A7-A4C3-5AB64F6129C2}"/>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0" name="Freeform 13">
              <a:extLst>
                <a:ext uri="{FF2B5EF4-FFF2-40B4-BE49-F238E27FC236}">
                  <a16:creationId xmlns:a16="http://schemas.microsoft.com/office/drawing/2014/main" id="{7E387133-1DB6-442C-A7FF-6015CC53321A}"/>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1" name="Freeform 14">
              <a:extLst>
                <a:ext uri="{FF2B5EF4-FFF2-40B4-BE49-F238E27FC236}">
                  <a16:creationId xmlns:a16="http://schemas.microsoft.com/office/drawing/2014/main" id="{28A6D93A-7D93-4843-BC4F-4F590A4952F5}"/>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2" name="Freeform 15">
              <a:extLst>
                <a:ext uri="{FF2B5EF4-FFF2-40B4-BE49-F238E27FC236}">
                  <a16:creationId xmlns:a16="http://schemas.microsoft.com/office/drawing/2014/main" id="{043F24A4-23DB-45F4-8CCE-C1B826BCB81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4" name="Freeform 16">
              <a:extLst>
                <a:ext uri="{FF2B5EF4-FFF2-40B4-BE49-F238E27FC236}">
                  <a16:creationId xmlns:a16="http://schemas.microsoft.com/office/drawing/2014/main" id="{FD77A243-F6C7-4620-90B8-65436F0D885D}"/>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5" name="Freeform 17">
              <a:extLst>
                <a:ext uri="{FF2B5EF4-FFF2-40B4-BE49-F238E27FC236}">
                  <a16:creationId xmlns:a16="http://schemas.microsoft.com/office/drawing/2014/main" id="{916096AB-CCE8-4E32-96E4-E50703FF651C}"/>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6" name="Freeform 18">
              <a:extLst>
                <a:ext uri="{FF2B5EF4-FFF2-40B4-BE49-F238E27FC236}">
                  <a16:creationId xmlns:a16="http://schemas.microsoft.com/office/drawing/2014/main" id="{91B008F9-4613-4F53-A50E-7FD9F2929DB0}"/>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7" name="Freeform 19">
              <a:extLst>
                <a:ext uri="{FF2B5EF4-FFF2-40B4-BE49-F238E27FC236}">
                  <a16:creationId xmlns:a16="http://schemas.microsoft.com/office/drawing/2014/main" id="{E3CA1DB1-4D37-4FD6-9AB4-B14086DB615F}"/>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8" name="Freeform 20">
              <a:extLst>
                <a:ext uri="{FF2B5EF4-FFF2-40B4-BE49-F238E27FC236}">
                  <a16:creationId xmlns:a16="http://schemas.microsoft.com/office/drawing/2014/main" id="{C503774D-7E59-4A9F-A5CB-3CBDB6D9523A}"/>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9" name="Freeform 21">
              <a:extLst>
                <a:ext uri="{FF2B5EF4-FFF2-40B4-BE49-F238E27FC236}">
                  <a16:creationId xmlns:a16="http://schemas.microsoft.com/office/drawing/2014/main" id="{7ECBFAB8-9275-4BC1-B4C3-4A552B394B1B}"/>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0" name="Freeform 22">
              <a:extLst>
                <a:ext uri="{FF2B5EF4-FFF2-40B4-BE49-F238E27FC236}">
                  <a16:creationId xmlns:a16="http://schemas.microsoft.com/office/drawing/2014/main" id="{2F75C6BA-E9F5-4EF6-B564-7E8299E57057}"/>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1" name="Freeform 23">
              <a:extLst>
                <a:ext uri="{FF2B5EF4-FFF2-40B4-BE49-F238E27FC236}">
                  <a16:creationId xmlns:a16="http://schemas.microsoft.com/office/drawing/2014/main" id="{A67AAB6D-5B90-4E9E-B609-46E596F91F75}"/>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53" name="Subtitle 2">
            <a:extLst>
              <a:ext uri="{FF2B5EF4-FFF2-40B4-BE49-F238E27FC236}">
                <a16:creationId xmlns:a16="http://schemas.microsoft.com/office/drawing/2014/main" id="{B3901F22-9B5D-4EA4-AA88-7C014061BC8F}"/>
              </a:ext>
            </a:extLst>
          </p:cNvPr>
          <p:cNvSpPr>
            <a:spLocks noGrp="1"/>
          </p:cNvSpPr>
          <p:nvPr>
            <p:ph type="subTitle" idx="1" hasCustomPrompt="1"/>
          </p:nvPr>
        </p:nvSpPr>
        <p:spPr>
          <a:xfrm>
            <a:off x="457202" y="3603999"/>
            <a:ext cx="3555941" cy="318440"/>
          </a:xfrm>
        </p:spPr>
        <p:txBody>
          <a:bodyPr wrap="square" lIns="0" tIns="0" rIns="0" bIns="0" anchor="t" anchorCtr="0">
            <a:noAutofit/>
          </a:bodyPr>
          <a:lstStyle>
            <a:lvl1pPr marL="0" indent="0" algn="l">
              <a:lnSpc>
                <a:spcPts val="1275"/>
              </a:lnSpc>
              <a:spcBef>
                <a:spcPts val="0"/>
              </a:spcBef>
              <a:buNone/>
              <a:defRPr sz="1050" b="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54" name="Date Placeholder 7">
            <a:extLst>
              <a:ext uri="{FF2B5EF4-FFF2-40B4-BE49-F238E27FC236}">
                <a16:creationId xmlns:a16="http://schemas.microsoft.com/office/drawing/2014/main" id="{D9754E60-B988-4654-8AD4-EACA401102A0}"/>
              </a:ext>
            </a:extLst>
          </p:cNvPr>
          <p:cNvSpPr>
            <a:spLocks noGrp="1"/>
          </p:cNvSpPr>
          <p:nvPr>
            <p:ph type="dt" sz="half" idx="14"/>
          </p:nvPr>
        </p:nvSpPr>
        <p:spPr>
          <a:xfrm>
            <a:off x="457202" y="3919393"/>
            <a:ext cx="3555941" cy="365125"/>
          </a:xfrm>
          <a:prstGeom prst="rect">
            <a:avLst/>
          </a:prstGeom>
        </p:spPr>
        <p:txBody>
          <a:bodyPr lIns="0" tIns="36000" rIns="0" bIns="0"/>
          <a:lstStyle>
            <a:lvl1pPr>
              <a:defRPr sz="825">
                <a:solidFill>
                  <a:schemeClr val="bg1"/>
                </a:solidFill>
              </a:defRPr>
            </a:lvl1pPr>
          </a:lstStyle>
          <a:p>
            <a:endParaRPr lang="en-US"/>
          </a:p>
        </p:txBody>
      </p:sp>
      <p:sp>
        <p:nvSpPr>
          <p:cNvPr id="55" name="Content Placeholder 5">
            <a:extLst>
              <a:ext uri="{FF2B5EF4-FFF2-40B4-BE49-F238E27FC236}">
                <a16:creationId xmlns:a16="http://schemas.microsoft.com/office/drawing/2014/main" id="{2770DC05-F182-41BA-A29E-5FFF4190BB8F}"/>
              </a:ext>
            </a:extLst>
          </p:cNvPr>
          <p:cNvSpPr>
            <a:spLocks noGrp="1"/>
          </p:cNvSpPr>
          <p:nvPr>
            <p:ph sz="quarter" idx="15" hasCustomPrompt="1"/>
          </p:nvPr>
        </p:nvSpPr>
        <p:spPr>
          <a:xfrm>
            <a:off x="457201" y="3260003"/>
            <a:ext cx="6938684" cy="294953"/>
          </a:xfrm>
        </p:spPr>
        <p:txBody>
          <a:bodyPr/>
          <a:lstStyle>
            <a:lvl1pPr marL="0" indent="0">
              <a:buNone/>
              <a:defRPr cap="all" baseline="0">
                <a:solidFill>
                  <a:schemeClr val="accent4"/>
                </a:solidFill>
              </a:defRPr>
            </a:lvl1pPr>
          </a:lstStyle>
          <a:p>
            <a:pPr lvl="0"/>
            <a:r>
              <a:rPr lang="en-US"/>
              <a:t>Edit Master text styles</a:t>
            </a:r>
          </a:p>
        </p:txBody>
      </p:sp>
      <p:pic>
        <p:nvPicPr>
          <p:cNvPr id="29" name="Picture 28">
            <a:extLst>
              <a:ext uri="{FF2B5EF4-FFF2-40B4-BE49-F238E27FC236}">
                <a16:creationId xmlns:a16="http://schemas.microsoft.com/office/drawing/2014/main" id="{A0CC8BA9-7858-4FC9-38C2-4998A402F5CC}"/>
              </a:ext>
            </a:extLst>
          </p:cNvPr>
          <p:cNvPicPr>
            <a:picLocks noChangeAspect="1"/>
          </p:cNvPicPr>
          <p:nvPr/>
        </p:nvPicPr>
        <p:blipFill>
          <a:blip r:embed="rId3"/>
          <a:stretch>
            <a:fillRect/>
          </a:stretch>
        </p:blipFill>
        <p:spPr>
          <a:xfrm>
            <a:off x="9475116" y="5658000"/>
            <a:ext cx="2259683" cy="415931"/>
          </a:xfrm>
          <a:prstGeom prst="rect">
            <a:avLst/>
          </a:prstGeom>
        </p:spPr>
      </p:pic>
    </p:spTree>
    <p:extLst>
      <p:ext uri="{BB962C8B-B14F-4D97-AF65-F5344CB8AC3E}">
        <p14:creationId xmlns:p14="http://schemas.microsoft.com/office/powerpoint/2010/main" val="281060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pos="744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cSld name="Agend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066D1B5-908A-4121-BBB1-893AFCCC6D22}"/>
              </a:ext>
            </a:extLst>
          </p:cNvPr>
          <p:cNvCxnSpPr>
            <a:cxnSpLocks/>
          </p:cNvCxnSpPr>
          <p:nvPr/>
        </p:nvCxnSpPr>
        <p:spPr>
          <a:xfrm>
            <a:off x="487681" y="6395925"/>
            <a:ext cx="1124773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440961" y="2775535"/>
            <a:ext cx="4294451" cy="3584782"/>
          </a:xfrm>
        </p:spPr>
        <p:txBody>
          <a:bodyPr lIns="0">
            <a:normAutofit/>
          </a:bodyPr>
          <a:lstStyle>
            <a:lvl1pPr marL="0" indent="0">
              <a:buFontTx/>
              <a:buNone/>
              <a:tabLst>
                <a:tab pos="3172342" algn="r"/>
              </a:tabLst>
              <a:defRPr sz="1200">
                <a:solidFill>
                  <a:schemeClr val="tx1"/>
                </a:solidFill>
              </a:defRPr>
            </a:lvl1pPr>
            <a:lvl2pPr marL="4763" indent="0">
              <a:buFontTx/>
              <a:buNone/>
              <a:tabLst>
                <a:tab pos="3172342" algn="r"/>
              </a:tabLst>
              <a:defRPr sz="1200" b="0">
                <a:solidFill>
                  <a:schemeClr val="tx1"/>
                </a:solidFill>
              </a:defRPr>
            </a:lvl2pPr>
            <a:lvl3pPr marL="4763" indent="0">
              <a:buFontTx/>
              <a:buNone/>
              <a:tabLst>
                <a:tab pos="3172342" algn="r"/>
              </a:tabLst>
              <a:defRPr sz="1200" b="0">
                <a:solidFill>
                  <a:schemeClr val="tx1"/>
                </a:solidFill>
              </a:defRPr>
            </a:lvl3pPr>
            <a:lvl4pPr marL="4763" indent="0">
              <a:buFontTx/>
              <a:buNone/>
              <a:tabLst>
                <a:tab pos="3172342" algn="r"/>
              </a:tabLst>
              <a:defRPr sz="1200" b="0">
                <a:solidFill>
                  <a:schemeClr val="tx1"/>
                </a:solidFill>
              </a:defRPr>
            </a:lvl4pPr>
            <a:lvl5pPr marL="4763" indent="0">
              <a:buFontTx/>
              <a:buNone/>
              <a:tabLst>
                <a:tab pos="3172342" algn="r"/>
              </a:tabLst>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768F5330-9245-5540-989A-3AE643CB659C}"/>
              </a:ext>
            </a:extLst>
          </p:cNvPr>
          <p:cNvSpPr>
            <a:spLocks noGrp="1"/>
          </p:cNvSpPr>
          <p:nvPr>
            <p:ph type="title" hasCustomPrompt="1"/>
          </p:nvPr>
        </p:nvSpPr>
        <p:spPr>
          <a:xfrm>
            <a:off x="457201" y="2"/>
            <a:ext cx="4400764" cy="1677544"/>
          </a:xfrm>
        </p:spPr>
        <p:txBody>
          <a:bodyPr/>
          <a:lstStyle>
            <a:lvl1pPr>
              <a:defRPr sz="2400" b="0" cap="all" baseline="0">
                <a:solidFill>
                  <a:schemeClr val="bg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5264E27B-0D2D-674C-939E-12B2D64CCCE1}"/>
              </a:ext>
            </a:extLst>
          </p:cNvPr>
          <p:cNvCxnSpPr>
            <a:cxnSpLocks/>
          </p:cNvCxnSpPr>
          <p:nvPr/>
        </p:nvCxnSpPr>
        <p:spPr>
          <a:xfrm>
            <a:off x="457200" y="6396046"/>
            <a:ext cx="195146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1">
            <a:extLst>
              <a:ext uri="{FF2B5EF4-FFF2-40B4-BE49-F238E27FC236}">
                <a16:creationId xmlns:a16="http://schemas.microsoft.com/office/drawing/2014/main" id="{2CE1DE75-9A61-10B2-9F52-677CF520A58F}"/>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t>/</a:t>
            </a:r>
            <a:r>
              <a:rPr lang="en-US" sz="1050" b="1"/>
              <a:t>  </a:t>
            </a:r>
            <a:fld id="{5BC64D8A-CA5D-5E46-8028-3748589B69EF}" type="slidenum">
              <a:rPr lang="en-US" sz="1050" b="1" smtClean="0"/>
              <a:pPr marL="0" indent="0" algn="r">
                <a:buNone/>
              </a:pPr>
              <a:t>‹#›</a:t>
            </a:fld>
            <a:endParaRPr lang="en-GB" sz="1050" b="1"/>
          </a:p>
        </p:txBody>
      </p:sp>
      <p:sp>
        <p:nvSpPr>
          <p:cNvPr id="8" name="Footer Placeholder 5">
            <a:extLst>
              <a:ext uri="{FF2B5EF4-FFF2-40B4-BE49-F238E27FC236}">
                <a16:creationId xmlns:a16="http://schemas.microsoft.com/office/drawing/2014/main" id="{B4D28D3F-33E1-05B5-8CB3-EB2A9EC68B9F}"/>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Tree>
    <p:extLst>
      <p:ext uri="{BB962C8B-B14F-4D97-AF65-F5344CB8AC3E}">
        <p14:creationId xmlns:p14="http://schemas.microsoft.com/office/powerpoint/2010/main" val="105114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2" y="1844676"/>
            <a:ext cx="5952065" cy="4090989"/>
          </a:xfrm>
        </p:spPr>
        <p:txBody>
          <a:bodyPr rIns="21600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808884" cy="981074"/>
          </a:xfrm>
        </p:spPr>
        <p:txBody>
          <a:bodyPr/>
          <a:lstStyle/>
          <a:p>
            <a:r>
              <a:rPr lang="en-US"/>
              <a:t>Click to edit Master title style</a:t>
            </a:r>
            <a:endParaRPr lang="en-GB"/>
          </a:p>
        </p:txBody>
      </p:sp>
      <p:sp>
        <p:nvSpPr>
          <p:cNvPr id="11"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Picture Placeholder 4">
            <a:extLst>
              <a:ext uri="{FF2B5EF4-FFF2-40B4-BE49-F238E27FC236}">
                <a16:creationId xmlns:a16="http://schemas.microsoft.com/office/drawing/2014/main" id="{9E9A16C0-06C6-BE4A-88CF-65BC85B8797A}"/>
              </a:ext>
            </a:extLst>
          </p:cNvPr>
          <p:cNvSpPr>
            <a:spLocks noGrp="1"/>
          </p:cNvSpPr>
          <p:nvPr>
            <p:ph type="pic" sz="quarter" idx="17"/>
          </p:nvPr>
        </p:nvSpPr>
        <p:spPr>
          <a:xfrm>
            <a:off x="6527800" y="1844677"/>
            <a:ext cx="5292725" cy="4091429"/>
          </a:xfrm>
        </p:spPr>
        <p:txBody>
          <a:bodyPr lIns="0"/>
          <a:lstStyle/>
          <a:p>
            <a:endParaRPr lang="en-US"/>
          </a:p>
        </p:txBody>
      </p:sp>
      <p:sp>
        <p:nvSpPr>
          <p:cNvPr id="6" name="Footer Placeholder 5"/>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067986971"/>
      </p:ext>
    </p:extLst>
  </p:cSld>
  <p:clrMapOvr>
    <a:masterClrMapping/>
  </p:clrMapOvr>
  <p:extLst>
    <p:ext uri="{DCECCB84-F9BA-43D5-87BE-67443E8EF086}">
      <p15:sldGuideLst xmlns:p15="http://schemas.microsoft.com/office/powerpoint/2012/main">
        <p15:guide id="1" pos="3749" userDrawn="1">
          <p15:clr>
            <a:srgbClr val="FBAE40"/>
          </p15:clr>
        </p15:guide>
        <p15:guide id="2" pos="4112"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Content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57200" y="1485901"/>
            <a:ext cx="11277600" cy="4377295"/>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57200" y="822960"/>
            <a:ext cx="11277600"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57288" y="2"/>
            <a:ext cx="11275531" cy="761999"/>
          </a:xfrm>
        </p:spPr>
        <p:txBody>
          <a:bodyPr/>
          <a:lstStyle/>
          <a:p>
            <a:r>
              <a:rPr lang="en-US"/>
              <a:t>Click to edit Master title style</a:t>
            </a:r>
          </a:p>
        </p:txBody>
      </p:sp>
      <p:sp>
        <p:nvSpPr>
          <p:cNvPr id="2" name="Text Placeholder 8">
            <a:extLst>
              <a:ext uri="{FF2B5EF4-FFF2-40B4-BE49-F238E27FC236}">
                <a16:creationId xmlns:a16="http://schemas.microsoft.com/office/drawing/2014/main" id="{9253E96A-974A-D28F-BEE1-4258BA319980}"/>
              </a:ext>
            </a:extLst>
          </p:cNvPr>
          <p:cNvSpPr>
            <a:spLocks noGrp="1"/>
          </p:cNvSpPr>
          <p:nvPr>
            <p:ph type="body" sz="quarter" idx="16"/>
          </p:nvPr>
        </p:nvSpPr>
        <p:spPr>
          <a:xfrm>
            <a:off x="457200" y="5943601"/>
            <a:ext cx="11277600"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7" name="Footer Placeholder 5">
            <a:extLst>
              <a:ext uri="{FF2B5EF4-FFF2-40B4-BE49-F238E27FC236}">
                <a16:creationId xmlns:a16="http://schemas.microsoft.com/office/drawing/2014/main" id="{90CA425A-E10F-69F2-F142-0CCC8C65BD81}"/>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Tree>
    <p:extLst>
      <p:ext uri="{BB962C8B-B14F-4D97-AF65-F5344CB8AC3E}">
        <p14:creationId xmlns:p14="http://schemas.microsoft.com/office/powerpoint/2010/main" val="237726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Content (ORAN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hasCustomPrompt="1"/>
          </p:nvPr>
        </p:nvSpPr>
        <p:spPr>
          <a:xfrm>
            <a:off x="457200" y="0"/>
            <a:ext cx="11277600"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60375" y="764088"/>
            <a:ext cx="11277600" cy="638468"/>
          </a:xfrm>
        </p:spPr>
        <p:txBody>
          <a:bodyPr tIns="0"/>
          <a:lstStyle>
            <a:lvl1pPr>
              <a:lnSpc>
                <a:spcPct val="85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4019AE4-8F97-816B-B551-981175532D94}"/>
              </a:ext>
            </a:extLst>
          </p:cNvPr>
          <p:cNvSpPr>
            <a:spLocks noGrp="1"/>
          </p:cNvSpPr>
          <p:nvPr>
            <p:ph idx="1"/>
          </p:nvPr>
        </p:nvSpPr>
        <p:spPr>
          <a:xfrm>
            <a:off x="460375" y="1485901"/>
            <a:ext cx="11277600" cy="4377295"/>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C5E0571F-310C-0D8B-59BF-2B508CA124AE}"/>
              </a:ext>
            </a:extLst>
          </p:cNvPr>
          <p:cNvSpPr>
            <a:spLocks noGrp="1"/>
          </p:cNvSpPr>
          <p:nvPr>
            <p:ph type="body" sz="quarter" idx="16"/>
          </p:nvPr>
        </p:nvSpPr>
        <p:spPr>
          <a:xfrm>
            <a:off x="460375" y="5943601"/>
            <a:ext cx="11277600"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6" name="Footer Placeholder 5">
            <a:extLst>
              <a:ext uri="{FF2B5EF4-FFF2-40B4-BE49-F238E27FC236}">
                <a16:creationId xmlns:a16="http://schemas.microsoft.com/office/drawing/2014/main" id="{C7A33C16-0243-612C-4831-D2FC70988045}"/>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Tree>
    <p:extLst>
      <p:ext uri="{BB962C8B-B14F-4D97-AF65-F5344CB8AC3E}">
        <p14:creationId xmlns:p14="http://schemas.microsoft.com/office/powerpoint/2010/main" val="34414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Content 2-Columns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57200" y="1485900"/>
            <a:ext cx="5237475" cy="4426910"/>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57200" y="822960"/>
            <a:ext cx="11277600"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527808" y="1485901"/>
            <a:ext cx="5206993" cy="4426909"/>
          </a:xfrm>
        </p:spPr>
        <p:txBody>
          <a:bodyPr lIns="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6"/>
          </p:nvPr>
        </p:nvSpPr>
        <p:spPr>
          <a:xfrm>
            <a:off x="457199" y="5943601"/>
            <a:ext cx="11277599"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4" name="Title 3">
            <a:extLst>
              <a:ext uri="{FF2B5EF4-FFF2-40B4-BE49-F238E27FC236}">
                <a16:creationId xmlns:a16="http://schemas.microsoft.com/office/drawing/2014/main" id="{DA9E9A64-3261-49A0-9C4A-F4E23E591754}"/>
              </a:ext>
            </a:extLst>
          </p:cNvPr>
          <p:cNvSpPr>
            <a:spLocks noGrp="1"/>
          </p:cNvSpPr>
          <p:nvPr>
            <p:ph type="title"/>
          </p:nvPr>
        </p:nvSpPr>
        <p:spPr>
          <a:xfrm>
            <a:off x="457201" y="2"/>
            <a:ext cx="11277599" cy="761999"/>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137FEFFC-FA2E-45DC-37F7-9273EF07D287}"/>
              </a:ext>
            </a:extLst>
          </p:cNvPr>
          <p:cNvSpPr>
            <a:spLocks noGrp="1"/>
          </p:cNvSpPr>
          <p:nvPr>
            <p:ph type="ftr" sz="quarter" idx="17"/>
          </p:nvPr>
        </p:nvSpPr>
        <p:spPr/>
        <p:txBody>
          <a:bodyPr/>
          <a:lstStyle/>
          <a:p>
            <a:r>
              <a:rPr lang="en-GB"/>
              <a:t>EXTERNAL USE ONLY.</a:t>
            </a:r>
          </a:p>
        </p:txBody>
      </p:sp>
    </p:spTree>
    <p:extLst>
      <p:ext uri="{BB962C8B-B14F-4D97-AF65-F5344CB8AC3E}">
        <p14:creationId xmlns:p14="http://schemas.microsoft.com/office/powerpoint/2010/main" val="19713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pos="3084">
          <p15:clr>
            <a:srgbClr val="FBAE40"/>
          </p15:clr>
        </p15:guide>
        <p15:guide id="2" pos="268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Content 2-Columns (ORAN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hasCustomPrompt="1"/>
          </p:nvPr>
        </p:nvSpPr>
        <p:spPr>
          <a:xfrm>
            <a:off x="487680" y="0"/>
            <a:ext cx="11241827"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60375" y="764088"/>
            <a:ext cx="11241828" cy="698952"/>
          </a:xfrm>
        </p:spPr>
        <p:txBody>
          <a:bodyPr tIns="0"/>
          <a:lstStyle>
            <a:lvl1pPr>
              <a:lnSpc>
                <a:spcPct val="85000"/>
              </a:lnSpc>
              <a:defRPr/>
            </a:lvl1pPr>
          </a:lstStyle>
          <a:p>
            <a:r>
              <a:rPr lang="en-US"/>
              <a:t>Click to edit Master title style</a:t>
            </a:r>
          </a:p>
        </p:txBody>
      </p:sp>
      <p:sp>
        <p:nvSpPr>
          <p:cNvPr id="2" name="Text Placeholder 8">
            <a:extLst>
              <a:ext uri="{FF2B5EF4-FFF2-40B4-BE49-F238E27FC236}">
                <a16:creationId xmlns:a16="http://schemas.microsoft.com/office/drawing/2014/main" id="{0E354455-3C78-987B-EB35-1D08EFC3E84B}"/>
              </a:ext>
            </a:extLst>
          </p:cNvPr>
          <p:cNvSpPr>
            <a:spLocks noGrp="1"/>
          </p:cNvSpPr>
          <p:nvPr>
            <p:ph type="body" sz="quarter" idx="16"/>
          </p:nvPr>
        </p:nvSpPr>
        <p:spPr>
          <a:xfrm>
            <a:off x="460375" y="5948028"/>
            <a:ext cx="11308079" cy="396416"/>
          </a:xfrm>
        </p:spPr>
        <p:txBody>
          <a:bodyPr vert="horz" lIns="0" tIns="0" rIns="0" bIns="0" rtlCol="0" anchor="b" anchorCtr="0">
            <a:noAutofit/>
          </a:bodyPr>
          <a:lstStyle>
            <a:lvl1pPr marL="0" indent="0">
              <a:buFontTx/>
              <a:buNone/>
              <a:defRPr lang="en-US" sz="800">
                <a:latin typeface="Arial Narrow" panose="020B0606020202030204" pitchFamily="34" charset="0"/>
              </a:defRPr>
            </a:lvl1pPr>
          </a:lstStyle>
          <a:p>
            <a:pPr marL="171450" lvl="0" indent="-171450">
              <a:lnSpc>
                <a:spcPct val="100000"/>
              </a:lnSpc>
              <a:spcBef>
                <a:spcPts val="0"/>
              </a:spcBef>
            </a:pPr>
            <a:r>
              <a:rPr lang="en-US"/>
              <a:t>Click to edit Master text styles</a:t>
            </a:r>
          </a:p>
        </p:txBody>
      </p:sp>
      <p:sp>
        <p:nvSpPr>
          <p:cNvPr id="5" name="Content Placeholder 2">
            <a:extLst>
              <a:ext uri="{FF2B5EF4-FFF2-40B4-BE49-F238E27FC236}">
                <a16:creationId xmlns:a16="http://schemas.microsoft.com/office/drawing/2014/main" id="{F84B74EC-BF81-E4F3-AAEB-5F0A771841F2}"/>
              </a:ext>
            </a:extLst>
          </p:cNvPr>
          <p:cNvSpPr>
            <a:spLocks noGrp="1"/>
          </p:cNvSpPr>
          <p:nvPr>
            <p:ph idx="1"/>
          </p:nvPr>
        </p:nvSpPr>
        <p:spPr>
          <a:xfrm>
            <a:off x="460375" y="1488281"/>
            <a:ext cx="5221068" cy="4426910"/>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9AC3AE8-B4FD-F4E1-F08D-9033410C69E1}"/>
              </a:ext>
            </a:extLst>
          </p:cNvPr>
          <p:cNvSpPr>
            <a:spLocks noGrp="1"/>
          </p:cNvSpPr>
          <p:nvPr>
            <p:ph idx="14"/>
          </p:nvPr>
        </p:nvSpPr>
        <p:spPr>
          <a:xfrm>
            <a:off x="6527807" y="1463040"/>
            <a:ext cx="5201701" cy="4449770"/>
          </a:xfrm>
        </p:spPr>
        <p:txBody>
          <a:bodyPr lIns="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a:extLst>
              <a:ext uri="{FF2B5EF4-FFF2-40B4-BE49-F238E27FC236}">
                <a16:creationId xmlns:a16="http://schemas.microsoft.com/office/drawing/2014/main" id="{30FB8CB5-225A-42B5-D155-F302A7F893C4}"/>
              </a:ext>
            </a:extLst>
          </p:cNvPr>
          <p:cNvSpPr>
            <a:spLocks noGrp="1"/>
          </p:cNvSpPr>
          <p:nvPr>
            <p:ph type="ftr" sz="quarter" idx="3"/>
          </p:nvPr>
        </p:nvSpPr>
        <p:spPr>
          <a:xfrm>
            <a:off x="6096000" y="6583681"/>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Tree>
    <p:extLst>
      <p:ext uri="{BB962C8B-B14F-4D97-AF65-F5344CB8AC3E}">
        <p14:creationId xmlns:p14="http://schemas.microsoft.com/office/powerpoint/2010/main" val="22478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Subtitle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CEF7A9-422C-48B3-BB40-2069786E846B}"/>
              </a:ext>
            </a:extLst>
          </p:cNvPr>
          <p:cNvSpPr>
            <a:spLocks noGrp="1"/>
          </p:cNvSpPr>
          <p:nvPr>
            <p:ph type="title"/>
          </p:nvPr>
        </p:nvSpPr>
        <p:spPr>
          <a:xfrm>
            <a:off x="487680" y="2"/>
            <a:ext cx="11247121" cy="761999"/>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F5467AC6-4F2C-AF56-D441-8BDAD0F116DA}"/>
              </a:ext>
            </a:extLst>
          </p:cNvPr>
          <p:cNvSpPr>
            <a:spLocks noGrp="1"/>
          </p:cNvSpPr>
          <p:nvPr>
            <p:ph type="ftr" sz="quarter" idx="18"/>
          </p:nvPr>
        </p:nvSpPr>
        <p:spPr/>
        <p:txBody>
          <a:bodyPr/>
          <a:lstStyle/>
          <a:p>
            <a:r>
              <a:rPr lang="en-GB"/>
              <a:t>EXTERNAL USE ONLY.</a:t>
            </a:r>
          </a:p>
        </p:txBody>
      </p:sp>
      <p:sp>
        <p:nvSpPr>
          <p:cNvPr id="5" name="Text Placeholder 7">
            <a:extLst>
              <a:ext uri="{FF2B5EF4-FFF2-40B4-BE49-F238E27FC236}">
                <a16:creationId xmlns:a16="http://schemas.microsoft.com/office/drawing/2014/main" id="{96F379C4-4EA4-5737-2AEF-998C2A98B3FC}"/>
              </a:ext>
            </a:extLst>
          </p:cNvPr>
          <p:cNvSpPr>
            <a:spLocks noGrp="1"/>
          </p:cNvSpPr>
          <p:nvPr>
            <p:ph type="body" sz="quarter" idx="13"/>
          </p:nvPr>
        </p:nvSpPr>
        <p:spPr>
          <a:xfrm>
            <a:off x="487680" y="822960"/>
            <a:ext cx="11272309"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6" name="Text Placeholder 8">
            <a:extLst>
              <a:ext uri="{FF2B5EF4-FFF2-40B4-BE49-F238E27FC236}">
                <a16:creationId xmlns:a16="http://schemas.microsoft.com/office/drawing/2014/main" id="{AF6B40CC-8B51-C913-F535-075F83959181}"/>
              </a:ext>
            </a:extLst>
          </p:cNvPr>
          <p:cNvSpPr>
            <a:spLocks noGrp="1"/>
          </p:cNvSpPr>
          <p:nvPr>
            <p:ph type="body" sz="quarter" idx="16"/>
          </p:nvPr>
        </p:nvSpPr>
        <p:spPr>
          <a:xfrm>
            <a:off x="487680" y="5943601"/>
            <a:ext cx="11277600"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Tree>
    <p:extLst>
      <p:ext uri="{BB962C8B-B14F-4D97-AF65-F5344CB8AC3E}">
        <p14:creationId xmlns:p14="http://schemas.microsoft.com/office/powerpoint/2010/main" val="290133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Subtitle (ORANG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AEBB4E2-49B8-D8DB-87D5-4988A48C8992}"/>
              </a:ext>
            </a:extLst>
          </p:cNvPr>
          <p:cNvSpPr>
            <a:spLocks noGrp="1"/>
          </p:cNvSpPr>
          <p:nvPr>
            <p:ph type="body" sz="quarter" idx="13" hasCustomPrompt="1"/>
          </p:nvPr>
        </p:nvSpPr>
        <p:spPr>
          <a:xfrm>
            <a:off x="487680" y="0"/>
            <a:ext cx="11247120"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5" name="Title 3">
            <a:extLst>
              <a:ext uri="{FF2B5EF4-FFF2-40B4-BE49-F238E27FC236}">
                <a16:creationId xmlns:a16="http://schemas.microsoft.com/office/drawing/2014/main" id="{92CB0070-B1C9-F309-FD94-5B1ABF1C132C}"/>
              </a:ext>
            </a:extLst>
          </p:cNvPr>
          <p:cNvSpPr>
            <a:spLocks noGrp="1"/>
          </p:cNvSpPr>
          <p:nvPr>
            <p:ph type="title"/>
          </p:nvPr>
        </p:nvSpPr>
        <p:spPr>
          <a:xfrm>
            <a:off x="460376" y="764088"/>
            <a:ext cx="11274425" cy="721812"/>
          </a:xfrm>
        </p:spPr>
        <p:txBody>
          <a:bodyPr tIns="0"/>
          <a:lstStyle>
            <a:lvl1pPr>
              <a:lnSpc>
                <a:spcPct val="85000"/>
              </a:lnSpc>
              <a:defRPr/>
            </a:lvl1pPr>
          </a:lstStyle>
          <a:p>
            <a:r>
              <a:rPr lang="en-US"/>
              <a:t>Click to edit Master title style</a:t>
            </a:r>
          </a:p>
        </p:txBody>
      </p:sp>
      <p:sp>
        <p:nvSpPr>
          <p:cNvPr id="6" name="Text Placeholder 8">
            <a:extLst>
              <a:ext uri="{FF2B5EF4-FFF2-40B4-BE49-F238E27FC236}">
                <a16:creationId xmlns:a16="http://schemas.microsoft.com/office/drawing/2014/main" id="{75579791-D9C7-A9BA-8BE8-65D49FDB8BF8}"/>
              </a:ext>
            </a:extLst>
          </p:cNvPr>
          <p:cNvSpPr>
            <a:spLocks noGrp="1"/>
          </p:cNvSpPr>
          <p:nvPr>
            <p:ph type="body" sz="quarter" idx="16"/>
          </p:nvPr>
        </p:nvSpPr>
        <p:spPr>
          <a:xfrm>
            <a:off x="460375" y="5943601"/>
            <a:ext cx="11274427" cy="398463"/>
          </a:xfrm>
        </p:spPr>
        <p:txBody>
          <a:bodyPr vert="horz" lIns="0" tIns="0" rIns="0" bIns="0" rtlCol="0" anchor="b" anchorCtr="0">
            <a:noAutofit/>
          </a:bodyPr>
          <a:lstStyle>
            <a:lvl1pPr marL="0" indent="0">
              <a:buFontTx/>
              <a:buNone/>
              <a:defRPr lang="en-US" sz="800">
                <a:latin typeface="Arial Narrow" panose="020B0606020202030204" pitchFamily="34" charset="0"/>
              </a:defRPr>
            </a:lvl1pPr>
          </a:lstStyle>
          <a:p>
            <a:pPr marL="171450" lvl="0" indent="-171450">
              <a:lnSpc>
                <a:spcPct val="100000"/>
              </a:lnSpc>
              <a:spcBef>
                <a:spcPts val="0"/>
              </a:spcBef>
            </a:pPr>
            <a:r>
              <a:rPr lang="en-US"/>
              <a:t>Click to edit Master text styles</a:t>
            </a:r>
          </a:p>
        </p:txBody>
      </p:sp>
      <p:sp>
        <p:nvSpPr>
          <p:cNvPr id="4" name="Footer Placeholder 5">
            <a:extLst>
              <a:ext uri="{FF2B5EF4-FFF2-40B4-BE49-F238E27FC236}">
                <a16:creationId xmlns:a16="http://schemas.microsoft.com/office/drawing/2014/main" id="{37DFBF7B-2147-B2FB-3AC7-2596BFB775BE}"/>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Tree>
    <p:extLst>
      <p:ext uri="{BB962C8B-B14F-4D97-AF65-F5344CB8AC3E}">
        <p14:creationId xmlns:p14="http://schemas.microsoft.com/office/powerpoint/2010/main" val="145852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hart+Text (BLU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38A04665-5366-35F7-3C01-1AFBFB49654A}"/>
              </a:ext>
            </a:extLst>
          </p:cNvPr>
          <p:cNvSpPr>
            <a:spLocks noGrp="1"/>
          </p:cNvSpPr>
          <p:nvPr>
            <p:ph type="body" sz="quarter" idx="16"/>
          </p:nvPr>
        </p:nvSpPr>
        <p:spPr>
          <a:xfrm>
            <a:off x="460376" y="5943601"/>
            <a:ext cx="11274424"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3" name="Chart Placeholder 4">
            <a:extLst>
              <a:ext uri="{FF2B5EF4-FFF2-40B4-BE49-F238E27FC236}">
                <a16:creationId xmlns:a16="http://schemas.microsoft.com/office/drawing/2014/main" id="{EC31BCA7-075F-9235-F4E6-F33BED26E2F8}"/>
              </a:ext>
            </a:extLst>
          </p:cNvPr>
          <p:cNvSpPr>
            <a:spLocks noGrp="1"/>
          </p:cNvSpPr>
          <p:nvPr>
            <p:ph type="chart" sz="quarter" idx="14"/>
          </p:nvPr>
        </p:nvSpPr>
        <p:spPr>
          <a:xfrm>
            <a:off x="460376" y="1485901"/>
            <a:ext cx="7721600" cy="4430915"/>
          </a:xfrm>
        </p:spPr>
        <p:txBody>
          <a:bodyPr lIns="0"/>
          <a:lstStyle>
            <a:lvl1pPr>
              <a:buClr>
                <a:schemeClr val="accent4">
                  <a:lumMod val="50000"/>
                </a:schemeClr>
              </a:buClr>
              <a:defRPr/>
            </a:lvl1pPr>
          </a:lstStyle>
          <a:p>
            <a:r>
              <a:rPr lang="en-US"/>
              <a:t>Click icon to add chart</a:t>
            </a:r>
            <a:endParaRPr lang="en-GB"/>
          </a:p>
        </p:txBody>
      </p:sp>
      <p:sp>
        <p:nvSpPr>
          <p:cNvPr id="5" name="Content Placeholder 2">
            <a:extLst>
              <a:ext uri="{FF2B5EF4-FFF2-40B4-BE49-F238E27FC236}">
                <a16:creationId xmlns:a16="http://schemas.microsoft.com/office/drawing/2014/main" id="{D8DC820F-DB3D-8F02-1872-F6D6F933066F}"/>
              </a:ext>
            </a:extLst>
          </p:cNvPr>
          <p:cNvSpPr>
            <a:spLocks noGrp="1"/>
          </p:cNvSpPr>
          <p:nvPr>
            <p:ph idx="1"/>
          </p:nvPr>
        </p:nvSpPr>
        <p:spPr>
          <a:xfrm>
            <a:off x="8490858" y="1488282"/>
            <a:ext cx="3243943" cy="4465103"/>
          </a:xfrm>
        </p:spPr>
        <p:txBody>
          <a:bodyPr lIns="0" rIns="21600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97E0926E-CB9F-0E40-B7AE-ABC538C73051}"/>
              </a:ext>
            </a:extLst>
          </p:cNvPr>
          <p:cNvSpPr>
            <a:spLocks noGrp="1"/>
          </p:cNvSpPr>
          <p:nvPr>
            <p:ph type="body" sz="quarter" idx="17"/>
          </p:nvPr>
        </p:nvSpPr>
        <p:spPr>
          <a:xfrm>
            <a:off x="460375" y="822960"/>
            <a:ext cx="11274423" cy="28802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7" name="Title 2">
            <a:extLst>
              <a:ext uri="{FF2B5EF4-FFF2-40B4-BE49-F238E27FC236}">
                <a16:creationId xmlns:a16="http://schemas.microsoft.com/office/drawing/2014/main" id="{3753624D-90A4-0502-785A-3D482625E536}"/>
              </a:ext>
            </a:extLst>
          </p:cNvPr>
          <p:cNvSpPr>
            <a:spLocks noGrp="1"/>
          </p:cNvSpPr>
          <p:nvPr>
            <p:ph type="title"/>
          </p:nvPr>
        </p:nvSpPr>
        <p:spPr>
          <a:xfrm>
            <a:off x="460375" y="2"/>
            <a:ext cx="11274423" cy="761999"/>
          </a:xfrm>
        </p:spPr>
        <p:txBody>
          <a:bodyPr/>
          <a:lstStyle/>
          <a:p>
            <a:r>
              <a:rPr lang="en-US"/>
              <a:t>Click to edit Master title style</a:t>
            </a:r>
          </a:p>
        </p:txBody>
      </p:sp>
      <p:sp>
        <p:nvSpPr>
          <p:cNvPr id="8" name="Footer Placeholder 5">
            <a:extLst>
              <a:ext uri="{FF2B5EF4-FFF2-40B4-BE49-F238E27FC236}">
                <a16:creationId xmlns:a16="http://schemas.microsoft.com/office/drawing/2014/main" id="{B8B36CEB-49FB-2200-0283-45DCB740B142}"/>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Tree>
    <p:extLst>
      <p:ext uri="{BB962C8B-B14F-4D97-AF65-F5344CB8AC3E}">
        <p14:creationId xmlns:p14="http://schemas.microsoft.com/office/powerpoint/2010/main" val="269860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hart+Text (ORANGE)">
    <p:spTree>
      <p:nvGrpSpPr>
        <p:cNvPr id="1" name=""/>
        <p:cNvGrpSpPr/>
        <p:nvPr/>
      </p:nvGrpSpPr>
      <p:grpSpPr>
        <a:xfrm>
          <a:off x="0" y="0"/>
          <a:ext cx="0" cy="0"/>
          <a:chOff x="0" y="0"/>
          <a:chExt cx="0" cy="0"/>
        </a:xfrm>
      </p:grpSpPr>
      <p:sp>
        <p:nvSpPr>
          <p:cNvPr id="3" name="Chart Placeholder 4">
            <a:extLst>
              <a:ext uri="{FF2B5EF4-FFF2-40B4-BE49-F238E27FC236}">
                <a16:creationId xmlns:a16="http://schemas.microsoft.com/office/drawing/2014/main" id="{EC31BCA7-075F-9235-F4E6-F33BED26E2F8}"/>
              </a:ext>
            </a:extLst>
          </p:cNvPr>
          <p:cNvSpPr>
            <a:spLocks noGrp="1"/>
          </p:cNvSpPr>
          <p:nvPr>
            <p:ph type="chart" sz="quarter" idx="14"/>
          </p:nvPr>
        </p:nvSpPr>
        <p:spPr>
          <a:xfrm>
            <a:off x="460375" y="1485901"/>
            <a:ext cx="7721600" cy="4406471"/>
          </a:xfrm>
        </p:spPr>
        <p:txBody>
          <a:bodyPr lIns="0"/>
          <a:lstStyle>
            <a:lvl1pPr>
              <a:buClr>
                <a:schemeClr val="accent4">
                  <a:lumMod val="50000"/>
                </a:schemeClr>
              </a:buClr>
              <a:defRPr/>
            </a:lvl1pPr>
          </a:lstStyle>
          <a:p>
            <a:r>
              <a:rPr lang="en-US"/>
              <a:t>Click icon to add chart</a:t>
            </a:r>
            <a:endParaRPr lang="en-GB"/>
          </a:p>
        </p:txBody>
      </p:sp>
      <p:sp>
        <p:nvSpPr>
          <p:cNvPr id="5" name="Content Placeholder 2">
            <a:extLst>
              <a:ext uri="{FF2B5EF4-FFF2-40B4-BE49-F238E27FC236}">
                <a16:creationId xmlns:a16="http://schemas.microsoft.com/office/drawing/2014/main" id="{D8DC820F-DB3D-8F02-1872-F6D6F933066F}"/>
              </a:ext>
            </a:extLst>
          </p:cNvPr>
          <p:cNvSpPr>
            <a:spLocks noGrp="1"/>
          </p:cNvSpPr>
          <p:nvPr>
            <p:ph idx="1"/>
          </p:nvPr>
        </p:nvSpPr>
        <p:spPr>
          <a:xfrm>
            <a:off x="8490858" y="1488282"/>
            <a:ext cx="3243943" cy="4408055"/>
          </a:xfrm>
        </p:spPr>
        <p:txBody>
          <a:bodyPr lIns="0" rIns="21600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D9C26B18-A482-11BD-A171-640C7BF6FA3B}"/>
              </a:ext>
            </a:extLst>
          </p:cNvPr>
          <p:cNvSpPr>
            <a:spLocks noGrp="1"/>
          </p:cNvSpPr>
          <p:nvPr>
            <p:ph type="body" sz="quarter" idx="13" hasCustomPrompt="1"/>
          </p:nvPr>
        </p:nvSpPr>
        <p:spPr>
          <a:xfrm>
            <a:off x="460375" y="0"/>
            <a:ext cx="11274424"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7" name="Title 3">
            <a:extLst>
              <a:ext uri="{FF2B5EF4-FFF2-40B4-BE49-F238E27FC236}">
                <a16:creationId xmlns:a16="http://schemas.microsoft.com/office/drawing/2014/main" id="{5AABD5D8-D932-5A76-64C6-CEC1BBFF8647}"/>
              </a:ext>
            </a:extLst>
          </p:cNvPr>
          <p:cNvSpPr>
            <a:spLocks noGrp="1"/>
          </p:cNvSpPr>
          <p:nvPr>
            <p:ph type="title"/>
          </p:nvPr>
        </p:nvSpPr>
        <p:spPr>
          <a:xfrm>
            <a:off x="460374" y="764089"/>
            <a:ext cx="11274425" cy="670583"/>
          </a:xfrm>
        </p:spPr>
        <p:txBody>
          <a:bodyPr tIns="0"/>
          <a:lstStyle>
            <a:lvl1pPr>
              <a:lnSpc>
                <a:spcPct val="85000"/>
              </a:lnSpc>
              <a:defRPr/>
            </a:lvl1pPr>
          </a:lstStyle>
          <a:p>
            <a:r>
              <a:rPr lang="en-US"/>
              <a:t>Click to edit Master title style</a:t>
            </a:r>
          </a:p>
        </p:txBody>
      </p:sp>
      <p:sp>
        <p:nvSpPr>
          <p:cNvPr id="9" name="Text Placeholder 8">
            <a:extLst>
              <a:ext uri="{FF2B5EF4-FFF2-40B4-BE49-F238E27FC236}">
                <a16:creationId xmlns:a16="http://schemas.microsoft.com/office/drawing/2014/main" id="{34B85C99-EBC7-BCA3-E093-99C458650533}"/>
              </a:ext>
            </a:extLst>
          </p:cNvPr>
          <p:cNvSpPr>
            <a:spLocks noGrp="1"/>
          </p:cNvSpPr>
          <p:nvPr>
            <p:ph type="body" sz="quarter" idx="16"/>
          </p:nvPr>
        </p:nvSpPr>
        <p:spPr>
          <a:xfrm>
            <a:off x="460376" y="5943601"/>
            <a:ext cx="11274424" cy="398463"/>
          </a:xfrm>
        </p:spPr>
        <p:txBody>
          <a:bodyPr vert="horz" lIns="0" tIns="0" rIns="0" bIns="0" rtlCol="0" anchor="b" anchorCtr="0">
            <a:noAutofit/>
          </a:bodyPr>
          <a:lstStyle>
            <a:lvl1pPr marL="0" indent="0">
              <a:buFontTx/>
              <a:buNone/>
              <a:defRPr lang="en-US" sz="800">
                <a:latin typeface="Arial Narrow" panose="020B0606020202030204" pitchFamily="34" charset="0"/>
              </a:defRPr>
            </a:lvl1pPr>
          </a:lstStyle>
          <a:p>
            <a:pPr marL="171450" lvl="0" indent="-171450">
              <a:lnSpc>
                <a:spcPct val="100000"/>
              </a:lnSpc>
              <a:spcBef>
                <a:spcPts val="0"/>
              </a:spcBef>
            </a:pPr>
            <a:r>
              <a:rPr lang="en-US"/>
              <a:t>Click to edit Master text styles</a:t>
            </a:r>
          </a:p>
        </p:txBody>
      </p:sp>
      <p:sp>
        <p:nvSpPr>
          <p:cNvPr id="4" name="Footer Placeholder 5">
            <a:extLst>
              <a:ext uri="{FF2B5EF4-FFF2-40B4-BE49-F238E27FC236}">
                <a16:creationId xmlns:a16="http://schemas.microsoft.com/office/drawing/2014/main" id="{934BE99F-DBA0-481C-26D2-52D623DFC1F5}"/>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Tree>
    <p:extLst>
      <p:ext uri="{BB962C8B-B14F-4D97-AF65-F5344CB8AC3E}">
        <p14:creationId xmlns:p14="http://schemas.microsoft.com/office/powerpoint/2010/main" val="21999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5" name="Chart Placeholder 4"/>
          <p:cNvSpPr>
            <a:spLocks noGrp="1"/>
          </p:cNvSpPr>
          <p:nvPr>
            <p:ph type="chart" sz="quarter" idx="14"/>
          </p:nvPr>
        </p:nvSpPr>
        <p:spPr>
          <a:xfrm>
            <a:off x="460375" y="1485900"/>
            <a:ext cx="11277600" cy="4426908"/>
          </a:xfrm>
        </p:spPr>
        <p:txBody>
          <a:bodyPr lIns="0"/>
          <a:lstStyle>
            <a:lvl1pPr>
              <a:buClr>
                <a:schemeClr val="accent4">
                  <a:lumMod val="50000"/>
                </a:schemeClr>
              </a:buClr>
              <a:defRPr/>
            </a:lvl1pPr>
          </a:lstStyle>
          <a:p>
            <a:r>
              <a:rPr lang="en-US"/>
              <a:t>Click icon to add chart</a:t>
            </a:r>
            <a:endParaRPr lang="en-GB"/>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60374" y="822960"/>
            <a:ext cx="11274425"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3" name="Title 2">
            <a:extLst>
              <a:ext uri="{FF2B5EF4-FFF2-40B4-BE49-F238E27FC236}">
                <a16:creationId xmlns:a16="http://schemas.microsoft.com/office/drawing/2014/main" id="{9421D845-4C0E-4E2B-AF29-6276CFCB9F2E}"/>
              </a:ext>
            </a:extLst>
          </p:cNvPr>
          <p:cNvSpPr>
            <a:spLocks noGrp="1"/>
          </p:cNvSpPr>
          <p:nvPr>
            <p:ph type="title"/>
          </p:nvPr>
        </p:nvSpPr>
        <p:spPr>
          <a:xfrm>
            <a:off x="460375" y="2"/>
            <a:ext cx="11274424" cy="761999"/>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F3E92C09-8460-3B25-8AA4-1BD4C626B628}"/>
              </a:ext>
            </a:extLst>
          </p:cNvPr>
          <p:cNvSpPr>
            <a:spLocks noGrp="1"/>
          </p:cNvSpPr>
          <p:nvPr>
            <p:ph type="ftr" sz="quarter" idx="18"/>
          </p:nvPr>
        </p:nvSpPr>
        <p:spPr/>
        <p:txBody>
          <a:bodyPr/>
          <a:lstStyle/>
          <a:p>
            <a:r>
              <a:rPr lang="en-US"/>
              <a:t>Footer</a:t>
            </a:r>
          </a:p>
        </p:txBody>
      </p:sp>
      <p:sp>
        <p:nvSpPr>
          <p:cNvPr id="4" name="Text Placeholder 8">
            <a:extLst>
              <a:ext uri="{FF2B5EF4-FFF2-40B4-BE49-F238E27FC236}">
                <a16:creationId xmlns:a16="http://schemas.microsoft.com/office/drawing/2014/main" id="{C5A60B92-5360-E527-4B05-66EEB0B768A1}"/>
              </a:ext>
            </a:extLst>
          </p:cNvPr>
          <p:cNvSpPr>
            <a:spLocks noGrp="1"/>
          </p:cNvSpPr>
          <p:nvPr>
            <p:ph type="body" sz="quarter" idx="16"/>
          </p:nvPr>
        </p:nvSpPr>
        <p:spPr>
          <a:xfrm>
            <a:off x="460376" y="5943601"/>
            <a:ext cx="11274425"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Tree>
    <p:extLst>
      <p:ext uri="{BB962C8B-B14F-4D97-AF65-F5344CB8AC3E}">
        <p14:creationId xmlns:p14="http://schemas.microsoft.com/office/powerpoint/2010/main" val="149513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able+Text">
    <p:spTree>
      <p:nvGrpSpPr>
        <p:cNvPr id="1" name=""/>
        <p:cNvGrpSpPr/>
        <p:nvPr/>
      </p:nvGrpSpPr>
      <p:grpSpPr>
        <a:xfrm>
          <a:off x="0" y="0"/>
          <a:ext cx="0" cy="0"/>
          <a:chOff x="0" y="0"/>
          <a:chExt cx="0" cy="0"/>
        </a:xfrm>
      </p:grpSpPr>
      <p:sp>
        <p:nvSpPr>
          <p:cNvPr id="9" name="Table Placeholder 8"/>
          <p:cNvSpPr>
            <a:spLocks noGrp="1"/>
          </p:cNvSpPr>
          <p:nvPr>
            <p:ph type="tbl" sz="quarter" idx="19"/>
          </p:nvPr>
        </p:nvSpPr>
        <p:spPr>
          <a:xfrm>
            <a:off x="460376" y="1485901"/>
            <a:ext cx="11274425" cy="3648075"/>
          </a:xfrm>
        </p:spPr>
        <p:txBody>
          <a:bodyPr lIns="0"/>
          <a:lstStyle/>
          <a:p>
            <a:r>
              <a:rPr lang="en-US"/>
              <a:t>Click icon to add table</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60375" y="822960"/>
            <a:ext cx="11277600" cy="328752"/>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10" name="Text Placeholder 9"/>
          <p:cNvSpPr>
            <a:spLocks noGrp="1"/>
          </p:cNvSpPr>
          <p:nvPr>
            <p:ph type="body" sz="quarter" idx="18"/>
          </p:nvPr>
        </p:nvSpPr>
        <p:spPr>
          <a:xfrm>
            <a:off x="460376" y="5212080"/>
            <a:ext cx="11274425" cy="1141228"/>
          </a:xfrm>
        </p:spPr>
        <p:txBody>
          <a:bodyPr lIns="0">
            <a:normAutofit/>
          </a:bodyPr>
          <a:lstStyle>
            <a:lvl1pPr marL="0" indent="0">
              <a:buNone/>
              <a:defRPr sz="900" b="1"/>
            </a:lvl1pPr>
            <a:lvl2pPr marL="0" indent="0">
              <a:buNone/>
              <a:defRPr sz="900"/>
            </a:lvl2pPr>
            <a:lvl3pPr marL="136916" indent="-136916">
              <a:tabLst>
                <a:tab pos="136916" algn="l"/>
              </a:tabLst>
              <a:defRPr sz="900" b="1"/>
            </a:lvl3pPr>
            <a:lvl4pPr marL="267878" indent="-130963">
              <a:defRPr sz="900"/>
            </a:lvl4pPr>
            <a:lvl5pPr marL="404793" indent="-136916">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9022092D-C26E-45B7-9697-464089022C06}"/>
              </a:ext>
            </a:extLst>
          </p:cNvPr>
          <p:cNvSpPr>
            <a:spLocks noGrp="1"/>
          </p:cNvSpPr>
          <p:nvPr>
            <p:ph type="title"/>
          </p:nvPr>
        </p:nvSpPr>
        <p:spPr>
          <a:xfrm>
            <a:off x="460376" y="2"/>
            <a:ext cx="11274425" cy="761999"/>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BDF7FD1A-4747-4A5E-FF78-1158114AAA53}"/>
              </a:ext>
            </a:extLst>
          </p:cNvPr>
          <p:cNvSpPr>
            <a:spLocks noGrp="1"/>
          </p:cNvSpPr>
          <p:nvPr>
            <p:ph type="ftr" sz="quarter" idx="20"/>
          </p:nvPr>
        </p:nvSpPr>
        <p:spPr/>
        <p:txBody>
          <a:bodyPr/>
          <a:lstStyle/>
          <a:p>
            <a:r>
              <a:rPr lang="en-GB"/>
              <a:t>EXTERNAL USE ONLY.</a:t>
            </a:r>
          </a:p>
        </p:txBody>
      </p:sp>
    </p:spTree>
    <p:extLst>
      <p:ext uri="{BB962C8B-B14F-4D97-AF65-F5344CB8AC3E}">
        <p14:creationId xmlns:p14="http://schemas.microsoft.com/office/powerpoint/2010/main" val="12345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graphic – No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2" y="1844676"/>
            <a:ext cx="5952065" cy="4090989"/>
          </a:xfrm>
        </p:spPr>
        <p:txBody>
          <a:bodyPr/>
          <a:lstStyle>
            <a:lvl1pPr marL="0" indent="0">
              <a:buClr>
                <a:schemeClr val="accent1"/>
              </a:buClr>
              <a:buNone/>
              <a:defRPr/>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527800" y="1844820"/>
            <a:ext cx="5292725" cy="4090845"/>
          </a:xfrm>
        </p:spPr>
        <p:txBody>
          <a:bodyPr lIns="0" tIns="72000">
            <a:normAutofit/>
          </a:bodyPr>
          <a:lstStyle>
            <a:lvl1pPr marL="0" indent="0">
              <a:buClr>
                <a:schemeClr val="accent1"/>
              </a:buClr>
              <a:buNone/>
              <a:defRPr sz="120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en-US"/>
          </a:p>
        </p:txBody>
      </p:sp>
      <p:sp>
        <p:nvSpPr>
          <p:cNvPr id="4" name="Title 3"/>
          <p:cNvSpPr>
            <a:spLocks noGrp="1"/>
          </p:cNvSpPr>
          <p:nvPr>
            <p:ph type="title"/>
          </p:nvPr>
        </p:nvSpPr>
        <p:spPr>
          <a:xfrm>
            <a:off x="1" y="2"/>
            <a:ext cx="11808884" cy="981074"/>
          </a:xfrm>
        </p:spPr>
        <p:txBody>
          <a:bodyPr/>
          <a:lstStyle/>
          <a:p>
            <a:r>
              <a:rPr lang="en-US"/>
              <a:t>Click to edit Master title style</a:t>
            </a:r>
            <a:endParaRPr lang="en-GB"/>
          </a:p>
        </p:txBody>
      </p:sp>
      <p:sp>
        <p:nvSpPr>
          <p:cNvPr id="10"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Footer Placeholder 4"/>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379214129"/>
      </p:ext>
    </p:extLst>
  </p:cSld>
  <p:clrMapOvr>
    <a:masterClrMapping/>
  </p:clrMapOvr>
  <p:extLst>
    <p:ext uri="{DCECCB84-F9BA-43D5-87BE-67443E8EF086}">
      <p15:sldGuideLst xmlns:p15="http://schemas.microsoft.com/office/powerpoint/2012/main">
        <p15:guide id="1" pos="3749" userDrawn="1">
          <p15:clr>
            <a:srgbClr val="FBAE40"/>
          </p15:clr>
        </p15:guide>
        <p15:guide id="2" pos="4112"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Important Info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60375" y="1485901"/>
            <a:ext cx="11277599" cy="4426907"/>
          </a:xfrm>
        </p:spPr>
        <p:txBody>
          <a:bodyPr>
            <a:normAutofit/>
          </a:bodyPr>
          <a:lstStyle>
            <a:lvl1pPr marL="0" indent="0">
              <a:lnSpc>
                <a:spcPts val="1125"/>
              </a:lnSpc>
              <a:spcBef>
                <a:spcPts val="0"/>
              </a:spcBef>
              <a:spcAft>
                <a:spcPts val="563"/>
              </a:spcAft>
              <a:buClr>
                <a:schemeClr val="accent1"/>
              </a:buClr>
              <a:buNone/>
              <a:defRPr sz="900" b="1"/>
            </a:lvl1pPr>
            <a:lvl2pPr marL="0" indent="0">
              <a:lnSpc>
                <a:spcPts val="1125"/>
              </a:lnSpc>
              <a:spcBef>
                <a:spcPts val="0"/>
              </a:spcBef>
              <a:spcAft>
                <a:spcPts val="563"/>
              </a:spcAft>
              <a:buClr>
                <a:schemeClr val="accent1"/>
              </a:buClr>
              <a:buNone/>
              <a:defRPr sz="900"/>
            </a:lvl2pPr>
            <a:lvl3pPr marL="0" indent="0">
              <a:lnSpc>
                <a:spcPts val="1125"/>
              </a:lnSpc>
              <a:spcBef>
                <a:spcPts val="0"/>
              </a:spcBef>
              <a:spcAft>
                <a:spcPts val="563"/>
              </a:spcAft>
              <a:buClr>
                <a:schemeClr val="accent1"/>
              </a:buClr>
              <a:buNone/>
              <a:defRPr sz="900"/>
            </a:lvl3pPr>
            <a:lvl4pPr marL="0" indent="0">
              <a:lnSpc>
                <a:spcPts val="1125"/>
              </a:lnSpc>
              <a:spcBef>
                <a:spcPts val="0"/>
              </a:spcBef>
              <a:spcAft>
                <a:spcPts val="563"/>
              </a:spcAft>
              <a:buClr>
                <a:schemeClr val="accent1"/>
              </a:buClr>
              <a:buNone/>
              <a:defRPr sz="900"/>
            </a:lvl4pPr>
            <a:lvl5pPr marL="0" indent="0">
              <a:lnSpc>
                <a:spcPts val="1125"/>
              </a:lnSpc>
              <a:spcBef>
                <a:spcPts val="0"/>
              </a:spcBef>
              <a:spcAft>
                <a:spcPts val="563"/>
              </a:spcAft>
              <a:buClr>
                <a:schemeClr val="accent1"/>
              </a:buCl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60375" y="822960"/>
            <a:ext cx="11277599"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2" name="Title 1">
            <a:extLst>
              <a:ext uri="{FF2B5EF4-FFF2-40B4-BE49-F238E27FC236}">
                <a16:creationId xmlns:a16="http://schemas.microsoft.com/office/drawing/2014/main" id="{AFCD4F24-F108-431A-851A-10FDE1634644}"/>
              </a:ext>
            </a:extLst>
          </p:cNvPr>
          <p:cNvSpPr>
            <a:spLocks noGrp="1"/>
          </p:cNvSpPr>
          <p:nvPr>
            <p:ph type="title"/>
          </p:nvPr>
        </p:nvSpPr>
        <p:spPr>
          <a:xfrm>
            <a:off x="460374" y="2"/>
            <a:ext cx="11277599" cy="761999"/>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674343BA-BB13-F834-36FD-AD213DA40F48}"/>
              </a:ext>
            </a:extLst>
          </p:cNvPr>
          <p:cNvSpPr>
            <a:spLocks noGrp="1"/>
          </p:cNvSpPr>
          <p:nvPr>
            <p:ph type="ftr" sz="quarter" idx="17"/>
          </p:nvPr>
        </p:nvSpPr>
        <p:spPr/>
        <p:txBody>
          <a:bodyPr/>
          <a:lstStyle/>
          <a:p>
            <a:r>
              <a:rPr lang="en-GB"/>
              <a:t>EXTERNAL USE ONLY.</a:t>
            </a:r>
          </a:p>
        </p:txBody>
      </p:sp>
      <p:sp>
        <p:nvSpPr>
          <p:cNvPr id="5" name="Text Placeholder 8">
            <a:extLst>
              <a:ext uri="{FF2B5EF4-FFF2-40B4-BE49-F238E27FC236}">
                <a16:creationId xmlns:a16="http://schemas.microsoft.com/office/drawing/2014/main" id="{AD06B96A-647C-4FEE-07E5-12F4D929D608}"/>
              </a:ext>
            </a:extLst>
          </p:cNvPr>
          <p:cNvSpPr>
            <a:spLocks noGrp="1"/>
          </p:cNvSpPr>
          <p:nvPr>
            <p:ph type="body" sz="quarter" idx="16"/>
          </p:nvPr>
        </p:nvSpPr>
        <p:spPr>
          <a:xfrm>
            <a:off x="460375" y="5943601"/>
            <a:ext cx="11277597"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Tree>
    <p:extLst>
      <p:ext uri="{BB962C8B-B14F-4D97-AF65-F5344CB8AC3E}">
        <p14:creationId xmlns:p14="http://schemas.microsoft.com/office/powerpoint/2010/main" val="145598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Important Info 2-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60376" y="1485901"/>
            <a:ext cx="11274425" cy="4426907"/>
          </a:xfrm>
        </p:spPr>
        <p:txBody>
          <a:bodyPr numCol="2" spcCol="274320">
            <a:normAutofit/>
          </a:bodyPr>
          <a:lstStyle>
            <a:lvl1pPr marL="0" indent="0">
              <a:lnSpc>
                <a:spcPts val="1125"/>
              </a:lnSpc>
              <a:spcBef>
                <a:spcPts val="0"/>
              </a:spcBef>
              <a:spcAft>
                <a:spcPts val="563"/>
              </a:spcAft>
              <a:buClr>
                <a:schemeClr val="accent1"/>
              </a:buClr>
              <a:buNone/>
              <a:defRPr sz="900" b="1"/>
            </a:lvl1pPr>
            <a:lvl2pPr marL="0" indent="0">
              <a:lnSpc>
                <a:spcPts val="1125"/>
              </a:lnSpc>
              <a:spcBef>
                <a:spcPts val="0"/>
              </a:spcBef>
              <a:spcAft>
                <a:spcPts val="563"/>
              </a:spcAft>
              <a:buClr>
                <a:schemeClr val="accent1"/>
              </a:buClr>
              <a:buNone/>
              <a:defRPr sz="900"/>
            </a:lvl2pPr>
            <a:lvl3pPr marL="0" indent="0">
              <a:lnSpc>
                <a:spcPts val="1125"/>
              </a:lnSpc>
              <a:spcBef>
                <a:spcPts val="0"/>
              </a:spcBef>
              <a:spcAft>
                <a:spcPts val="563"/>
              </a:spcAft>
              <a:buClr>
                <a:schemeClr val="accent1"/>
              </a:buClr>
              <a:buNone/>
              <a:defRPr sz="900"/>
            </a:lvl3pPr>
            <a:lvl4pPr marL="0" indent="0">
              <a:lnSpc>
                <a:spcPts val="1125"/>
              </a:lnSpc>
              <a:spcBef>
                <a:spcPts val="0"/>
              </a:spcBef>
              <a:spcAft>
                <a:spcPts val="563"/>
              </a:spcAft>
              <a:buClr>
                <a:schemeClr val="accent1"/>
              </a:buClr>
              <a:buNone/>
              <a:defRPr sz="900"/>
            </a:lvl4pPr>
            <a:lvl5pPr marL="0" indent="0">
              <a:lnSpc>
                <a:spcPts val="1125"/>
              </a:lnSpc>
              <a:spcBef>
                <a:spcPts val="0"/>
              </a:spcBef>
              <a:spcAft>
                <a:spcPts val="563"/>
              </a:spcAft>
              <a:buClr>
                <a:schemeClr val="accent1"/>
              </a:buCl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60376" y="822960"/>
            <a:ext cx="11274425"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2" name="Title 1">
            <a:extLst>
              <a:ext uri="{FF2B5EF4-FFF2-40B4-BE49-F238E27FC236}">
                <a16:creationId xmlns:a16="http://schemas.microsoft.com/office/drawing/2014/main" id="{52B4FCF4-669C-4294-956E-C46C9CFB7C16}"/>
              </a:ext>
            </a:extLst>
          </p:cNvPr>
          <p:cNvSpPr>
            <a:spLocks noGrp="1"/>
          </p:cNvSpPr>
          <p:nvPr>
            <p:ph type="title"/>
          </p:nvPr>
        </p:nvSpPr>
        <p:spPr>
          <a:xfrm>
            <a:off x="460376" y="2"/>
            <a:ext cx="11274425" cy="761999"/>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187DCCBD-E35B-042C-7DCE-37F6421C7872}"/>
              </a:ext>
            </a:extLst>
          </p:cNvPr>
          <p:cNvSpPr>
            <a:spLocks noGrp="1"/>
          </p:cNvSpPr>
          <p:nvPr>
            <p:ph type="ftr" sz="quarter" idx="17"/>
          </p:nvPr>
        </p:nvSpPr>
        <p:spPr/>
        <p:txBody>
          <a:bodyPr/>
          <a:lstStyle/>
          <a:p>
            <a:r>
              <a:rPr lang="en-GB"/>
              <a:t>EXTERNAL USE ONLY.</a:t>
            </a:r>
          </a:p>
        </p:txBody>
      </p:sp>
      <p:sp>
        <p:nvSpPr>
          <p:cNvPr id="5" name="Text Placeholder 8">
            <a:extLst>
              <a:ext uri="{FF2B5EF4-FFF2-40B4-BE49-F238E27FC236}">
                <a16:creationId xmlns:a16="http://schemas.microsoft.com/office/drawing/2014/main" id="{2DDC9683-C062-7821-39D6-A7B7341E7E5F}"/>
              </a:ext>
            </a:extLst>
          </p:cNvPr>
          <p:cNvSpPr>
            <a:spLocks noGrp="1"/>
          </p:cNvSpPr>
          <p:nvPr>
            <p:ph type="body" sz="quarter" idx="16"/>
          </p:nvPr>
        </p:nvSpPr>
        <p:spPr>
          <a:xfrm>
            <a:off x="460376" y="5943601"/>
            <a:ext cx="11274425"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Tree>
    <p:extLst>
      <p:ext uri="{BB962C8B-B14F-4D97-AF65-F5344CB8AC3E}">
        <p14:creationId xmlns:p14="http://schemas.microsoft.com/office/powerpoint/2010/main" val="19116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iograph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3242348" y="1280160"/>
            <a:ext cx="8490545" cy="617874"/>
          </a:xfrm>
          <a:noFill/>
        </p:spPr>
        <p:txBody>
          <a:bodyPr lIns="0" tIns="0" bIns="0" numCol="1" spcCol="457200">
            <a:noAutofit/>
          </a:bodyPr>
          <a:lstStyle>
            <a:lvl1pPr marL="0" indent="0" algn="l">
              <a:buClr>
                <a:schemeClr val="accent1"/>
              </a:buClr>
              <a:buNone/>
              <a:defRPr sz="1500" b="0">
                <a:solidFill>
                  <a:schemeClr val="accent4">
                    <a:lumMod val="50000"/>
                  </a:schemeClr>
                </a:solidFill>
              </a:defRPr>
            </a:lvl1pPr>
            <a:lvl2pPr marL="0" indent="0" algn="l">
              <a:lnSpc>
                <a:spcPts val="1425"/>
              </a:lnSpc>
              <a:buClr>
                <a:schemeClr val="accent1"/>
              </a:buClr>
              <a:buNone/>
              <a:defRPr sz="1000" b="1"/>
            </a:lvl2pPr>
            <a:lvl3pPr marL="270260" indent="0">
              <a:buClr>
                <a:schemeClr val="accent1"/>
              </a:buClr>
              <a:buNone/>
              <a:defRPr sz="1200" b="1"/>
            </a:lvl3pPr>
            <a:lvl4pPr marL="403602" indent="0">
              <a:buClr>
                <a:schemeClr val="accent1"/>
              </a:buClr>
              <a:buNone/>
              <a:defRPr sz="1200" b="1"/>
            </a:lvl4pPr>
            <a:lvl5pPr marL="536945" indent="0">
              <a:buClr>
                <a:schemeClr val="accent1"/>
              </a:buClr>
              <a:buNone/>
              <a:defRPr sz="1200" b="1"/>
            </a:lvl5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624A9E00-9A82-4C57-A8F7-5A613F721AD1}"/>
              </a:ext>
            </a:extLst>
          </p:cNvPr>
          <p:cNvSpPr>
            <a:spLocks noGrp="1"/>
          </p:cNvSpPr>
          <p:nvPr>
            <p:ph idx="19"/>
          </p:nvPr>
        </p:nvSpPr>
        <p:spPr>
          <a:xfrm>
            <a:off x="3242348" y="2358661"/>
            <a:ext cx="8490545" cy="3106672"/>
          </a:xfrm>
          <a:noFill/>
        </p:spPr>
        <p:txBody>
          <a:bodyPr lIns="0" tIns="0" bIns="0" numCol="2" spcCol="274320">
            <a:noAutofit/>
          </a:bodyPr>
          <a:lstStyle>
            <a:lvl1pPr marL="0" indent="0" algn="l">
              <a:buClr>
                <a:schemeClr val="accent1"/>
              </a:buClr>
              <a:buNone/>
              <a:defRPr sz="1000" b="0">
                <a:solidFill>
                  <a:schemeClr val="tx1"/>
                </a:solidFill>
              </a:defRPr>
            </a:lvl1pPr>
            <a:lvl2pPr marL="0" indent="0" algn="l">
              <a:lnSpc>
                <a:spcPts val="1425"/>
              </a:lnSpc>
              <a:buClr>
                <a:schemeClr val="accent1"/>
              </a:buClr>
              <a:buNone/>
              <a:defRPr sz="1000" b="0">
                <a:solidFill>
                  <a:schemeClr val="tx1"/>
                </a:solidFill>
              </a:defRPr>
            </a:lvl2pPr>
            <a:lvl3pPr marL="270260" indent="0">
              <a:buClr>
                <a:schemeClr val="accent1"/>
              </a:buClr>
              <a:buNone/>
              <a:defRPr sz="1200" b="1"/>
            </a:lvl3pPr>
            <a:lvl4pPr marL="403602" indent="0">
              <a:buClr>
                <a:schemeClr val="accent1"/>
              </a:buClr>
              <a:buNone/>
              <a:defRPr sz="1200" b="1"/>
            </a:lvl4pPr>
            <a:lvl5pPr marL="536945" indent="0">
              <a:buClr>
                <a:schemeClr val="accent1"/>
              </a:buClr>
              <a:buNone/>
              <a:defRPr sz="1200" b="1"/>
            </a:lvl5pPr>
          </a:lstStyle>
          <a:p>
            <a:pPr lvl="0"/>
            <a:r>
              <a:rPr lang="en-US"/>
              <a:t>Click to edit Master text styles</a:t>
            </a:r>
          </a:p>
          <a:p>
            <a:pPr lvl="1"/>
            <a:r>
              <a:rPr lang="en-US"/>
              <a:t>Second level</a:t>
            </a:r>
          </a:p>
        </p:txBody>
      </p:sp>
      <p:sp>
        <p:nvSpPr>
          <p:cNvPr id="9" name="Picture Placeholder 10">
            <a:extLst>
              <a:ext uri="{FF2B5EF4-FFF2-40B4-BE49-F238E27FC236}">
                <a16:creationId xmlns:a16="http://schemas.microsoft.com/office/drawing/2014/main" id="{AA7AEA3B-C754-1B43-9C28-33178E972C93}"/>
              </a:ext>
            </a:extLst>
          </p:cNvPr>
          <p:cNvSpPr>
            <a:spLocks noGrp="1"/>
          </p:cNvSpPr>
          <p:nvPr>
            <p:ph type="pic" sz="quarter" idx="16"/>
          </p:nvPr>
        </p:nvSpPr>
        <p:spPr>
          <a:xfrm>
            <a:off x="459108" y="1280161"/>
            <a:ext cx="2367613" cy="2464869"/>
          </a:xfrm>
          <a:solidFill>
            <a:schemeClr val="accent3">
              <a:lumMod val="60000"/>
              <a:lumOff val="40000"/>
            </a:schemeClr>
          </a:solidFill>
        </p:spPr>
        <p:txBody>
          <a:bodyPr lIns="0" tIns="274320" anchor="t" anchorCtr="0">
            <a:normAutofit/>
          </a:bodyPr>
          <a:lstStyle>
            <a:lvl1pPr marL="0" indent="0" algn="ctr">
              <a:buNone/>
              <a:defRPr sz="750"/>
            </a:lvl1pPr>
          </a:lstStyle>
          <a:p>
            <a:r>
              <a:rPr lang="en-US"/>
              <a:t>Click icon to add picture</a:t>
            </a:r>
          </a:p>
        </p:txBody>
      </p:sp>
      <p:sp>
        <p:nvSpPr>
          <p:cNvPr id="10" name="Rectangle 9">
            <a:extLst>
              <a:ext uri="{FF2B5EF4-FFF2-40B4-BE49-F238E27FC236}">
                <a16:creationId xmlns:a16="http://schemas.microsoft.com/office/drawing/2014/main" id="{BDFD8CE9-A4BD-EF49-B232-B06DB2DD94CD}"/>
              </a:ext>
            </a:extLst>
          </p:cNvPr>
          <p:cNvSpPr/>
          <p:nvPr/>
        </p:nvSpPr>
        <p:spPr>
          <a:xfrm>
            <a:off x="459108" y="3752850"/>
            <a:ext cx="2367613" cy="1717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14">
            <a:extLst>
              <a:ext uri="{FF2B5EF4-FFF2-40B4-BE49-F238E27FC236}">
                <a16:creationId xmlns:a16="http://schemas.microsoft.com/office/drawing/2014/main" id="{5C763A48-B1A6-E741-94A7-50C09F079CDB}"/>
              </a:ext>
            </a:extLst>
          </p:cNvPr>
          <p:cNvSpPr>
            <a:spLocks noGrp="1"/>
          </p:cNvSpPr>
          <p:nvPr>
            <p:ph type="body" sz="quarter" idx="18"/>
          </p:nvPr>
        </p:nvSpPr>
        <p:spPr>
          <a:xfrm>
            <a:off x="546523" y="3982378"/>
            <a:ext cx="2117651" cy="1321518"/>
          </a:xfrm>
        </p:spPr>
        <p:txBody>
          <a:bodyPr lIns="0" numCol="1" spcCol="0">
            <a:noAutofit/>
          </a:bodyPr>
          <a:lstStyle>
            <a:lvl1pPr marL="0" indent="0">
              <a:lnSpc>
                <a:spcPct val="100000"/>
              </a:lnSpc>
              <a:spcBef>
                <a:spcPts val="0"/>
              </a:spcBef>
              <a:spcAft>
                <a:spcPts val="450"/>
              </a:spcAft>
              <a:buNone/>
              <a:defRPr sz="900">
                <a:solidFill>
                  <a:schemeClr val="accent4">
                    <a:lumMod val="50000"/>
                  </a:schemeClr>
                </a:solidFill>
              </a:defRPr>
            </a:lvl1pPr>
            <a:lvl2pPr marL="0" indent="0">
              <a:lnSpc>
                <a:spcPct val="100000"/>
              </a:lnSpc>
              <a:spcBef>
                <a:spcPts val="0"/>
              </a:spcBef>
              <a:spcAft>
                <a:spcPts val="450"/>
              </a:spcAft>
              <a:buNone/>
              <a:tabLst/>
              <a:defRPr sz="900" b="1">
                <a:solidFill>
                  <a:schemeClr val="accent4">
                    <a:lumMod val="50000"/>
                  </a:schemeClr>
                </a:solidFill>
              </a:defRPr>
            </a:lvl2pPr>
            <a:lvl3pPr marL="0" indent="0">
              <a:lnSpc>
                <a:spcPct val="100000"/>
              </a:lnSpc>
              <a:spcBef>
                <a:spcPts val="0"/>
              </a:spcBef>
              <a:spcAft>
                <a:spcPts val="450"/>
              </a:spcAft>
              <a:buNone/>
              <a:tabLst/>
              <a:defRPr sz="900" b="0">
                <a:solidFill>
                  <a:schemeClr val="accent4">
                    <a:lumMod val="50000"/>
                  </a:schemeClr>
                </a:solidFill>
              </a:defRPr>
            </a:lvl3pPr>
            <a:lvl4pPr marL="0" indent="0">
              <a:lnSpc>
                <a:spcPct val="100000"/>
              </a:lnSpc>
              <a:spcBef>
                <a:spcPts val="0"/>
              </a:spcBef>
              <a:spcAft>
                <a:spcPts val="450"/>
              </a:spcAft>
              <a:buNone/>
              <a:tabLst/>
              <a:defRPr sz="900" b="0">
                <a:solidFill>
                  <a:schemeClr val="accent4">
                    <a:lumMod val="50000"/>
                  </a:schemeClr>
                </a:solidFill>
              </a:defRPr>
            </a:lvl4pPr>
            <a:lvl5pPr marL="0" indent="0">
              <a:lnSpc>
                <a:spcPct val="100000"/>
              </a:lnSpc>
              <a:spcBef>
                <a:spcPts val="0"/>
              </a:spcBef>
              <a:spcAft>
                <a:spcPts val="450"/>
              </a:spcAft>
              <a:buNone/>
              <a:tabLst/>
              <a:defRPr sz="900" b="0">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AF22B97-BB69-4081-8AA1-EE3605E9A623}"/>
              </a:ext>
            </a:extLst>
          </p:cNvPr>
          <p:cNvSpPr>
            <a:spLocks noGrp="1"/>
          </p:cNvSpPr>
          <p:nvPr>
            <p:ph type="title"/>
          </p:nvPr>
        </p:nvSpPr>
        <p:spPr>
          <a:xfrm>
            <a:off x="459109" y="2"/>
            <a:ext cx="11275692" cy="761999"/>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14E6D19-0EB4-3C11-C590-645DFEAA21D2}"/>
              </a:ext>
            </a:extLst>
          </p:cNvPr>
          <p:cNvSpPr>
            <a:spLocks noGrp="1"/>
          </p:cNvSpPr>
          <p:nvPr>
            <p:ph type="ftr" sz="quarter" idx="20"/>
          </p:nvPr>
        </p:nvSpPr>
        <p:spPr/>
        <p:txBody>
          <a:bodyPr/>
          <a:lstStyle/>
          <a:p>
            <a:r>
              <a:rPr lang="en-GB"/>
              <a:t>EXTERNAL USE ONLY.</a:t>
            </a:r>
          </a:p>
        </p:txBody>
      </p:sp>
    </p:spTree>
    <p:extLst>
      <p:ext uri="{BB962C8B-B14F-4D97-AF65-F5344CB8AC3E}">
        <p14:creationId xmlns:p14="http://schemas.microsoft.com/office/powerpoint/2010/main" val="10616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pos="2812">
          <p15:clr>
            <a:srgbClr val="FBAE40"/>
          </p15:clr>
        </p15:guide>
        <p15:guide id="2" pos="308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ase Study 1/2/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114680-98A1-4E29-95D8-EA4F6B0BD0CB}"/>
              </a:ext>
            </a:extLst>
          </p:cNvPr>
          <p:cNvSpPr/>
          <p:nvPr/>
        </p:nvSpPr>
        <p:spPr>
          <a:xfrm>
            <a:off x="2743133" y="1645920"/>
            <a:ext cx="4468979" cy="4176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6" name="Rectangle 5">
            <a:extLst>
              <a:ext uri="{FF2B5EF4-FFF2-40B4-BE49-F238E27FC236}">
                <a16:creationId xmlns:a16="http://schemas.microsoft.com/office/drawing/2014/main" id="{3090430F-4743-45A7-8FB6-59A92637F227}"/>
              </a:ext>
            </a:extLst>
          </p:cNvPr>
          <p:cNvSpPr/>
          <p:nvPr/>
        </p:nvSpPr>
        <p:spPr>
          <a:xfrm>
            <a:off x="460375" y="1645920"/>
            <a:ext cx="2208000" cy="4176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7" name="Rectangle 6">
            <a:extLst>
              <a:ext uri="{FF2B5EF4-FFF2-40B4-BE49-F238E27FC236}">
                <a16:creationId xmlns:a16="http://schemas.microsoft.com/office/drawing/2014/main" id="{4F05F677-C106-4002-B117-64FF78770B83}"/>
              </a:ext>
            </a:extLst>
          </p:cNvPr>
          <p:cNvSpPr/>
          <p:nvPr/>
        </p:nvSpPr>
        <p:spPr>
          <a:xfrm>
            <a:off x="7259565" y="1645920"/>
            <a:ext cx="4468979" cy="4176226"/>
          </a:xfrm>
          <a:prstGeom prst="rect">
            <a:avLst/>
          </a:prstGeom>
          <a:solidFill>
            <a:srgbClr val="34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hasCustomPrompt="1"/>
          </p:nvPr>
        </p:nvSpPr>
        <p:spPr>
          <a:xfrm>
            <a:off x="487679" y="0"/>
            <a:ext cx="11240863"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60374" y="764088"/>
            <a:ext cx="11268169" cy="756000"/>
          </a:xfrm>
        </p:spPr>
        <p:txBody>
          <a:bodyPr tIns="0"/>
          <a:lstStyle>
            <a:lvl1pPr>
              <a:lnSpc>
                <a:spcPct val="85000"/>
              </a:lnSpc>
              <a:defRPr/>
            </a:lvl1pPr>
          </a:lstStyle>
          <a:p>
            <a:r>
              <a:rPr lang="en-US"/>
              <a:t>Click to edit Master title style</a:t>
            </a:r>
          </a:p>
        </p:txBody>
      </p:sp>
      <p:sp>
        <p:nvSpPr>
          <p:cNvPr id="17" name="Text Placeholder 16">
            <a:extLst>
              <a:ext uri="{FF2B5EF4-FFF2-40B4-BE49-F238E27FC236}">
                <a16:creationId xmlns:a16="http://schemas.microsoft.com/office/drawing/2014/main" id="{1B5D128D-6D5B-49B2-AFD0-8D3E34DC4FDC}"/>
              </a:ext>
            </a:extLst>
          </p:cNvPr>
          <p:cNvSpPr>
            <a:spLocks noGrp="1"/>
          </p:cNvSpPr>
          <p:nvPr>
            <p:ph type="body" sz="quarter" idx="18"/>
          </p:nvPr>
        </p:nvSpPr>
        <p:spPr>
          <a:xfrm>
            <a:off x="1701999" y="-325404"/>
            <a:ext cx="9461301" cy="294361"/>
          </a:xfrm>
        </p:spPr>
        <p:txBody>
          <a:bodyPr anchor="b"/>
          <a:lstStyle>
            <a:lvl1pPr marL="0" indent="0" algn="ctr" defTabSz="914400" rtl="0" eaLnBrk="1" latinLnBrk="0" hangingPunct="1">
              <a:spcBef>
                <a:spcPts val="0"/>
              </a:spcBef>
              <a:buNone/>
              <a:defRPr lang="en-US" sz="700" strike="noStrike" kern="1200" baseline="0" dirty="0" smtClean="0">
                <a:solidFill>
                  <a:schemeClr val="tx2"/>
                </a:solidFill>
                <a:latin typeface="Arial"/>
                <a:ea typeface="+mn-ea"/>
                <a:cs typeface="+mn-cs"/>
              </a:defRPr>
            </a:lvl1pPr>
            <a:lvl2pPr marL="0" indent="0" algn="ctr" defTabSz="914400" rtl="0" eaLnBrk="1" latinLnBrk="0" hangingPunct="1">
              <a:buNone/>
              <a:defRPr lang="en-US" sz="700" strike="noStrike" kern="1200" baseline="0" dirty="0" smtClean="0">
                <a:solidFill>
                  <a:schemeClr val="bg1">
                    <a:lumMod val="65000"/>
                  </a:schemeClr>
                </a:solidFill>
                <a:latin typeface="Arial"/>
                <a:ea typeface="+mn-ea"/>
                <a:cs typeface="+mn-cs"/>
              </a:defRPr>
            </a:lvl2pPr>
            <a:lvl3pPr marL="0" indent="0" algn="ctr" defTabSz="914400" rtl="0" eaLnBrk="1" latinLnBrk="0" hangingPunct="1">
              <a:buNone/>
              <a:defRPr lang="en-US" sz="700" strike="noStrike" kern="1200" baseline="0" dirty="0" smtClean="0">
                <a:solidFill>
                  <a:schemeClr val="bg1">
                    <a:lumMod val="65000"/>
                  </a:schemeClr>
                </a:solidFill>
                <a:latin typeface="Arial"/>
                <a:ea typeface="+mn-ea"/>
                <a:cs typeface="+mn-cs"/>
              </a:defRPr>
            </a:lvl3pPr>
            <a:lvl4pPr marL="0" indent="0" algn="ctr" defTabSz="914400" rtl="0" eaLnBrk="1" latinLnBrk="0" hangingPunct="1">
              <a:buNone/>
              <a:defRPr lang="en-US" sz="700" strike="noStrike" kern="1200" baseline="0" dirty="0" smtClean="0">
                <a:solidFill>
                  <a:schemeClr val="bg1">
                    <a:lumMod val="65000"/>
                  </a:schemeClr>
                </a:solidFill>
                <a:latin typeface="Arial"/>
                <a:ea typeface="+mn-ea"/>
                <a:cs typeface="+mn-cs"/>
              </a:defRPr>
            </a:lvl4pPr>
            <a:lvl5pPr marL="0" indent="0" algn="ctr" defTabSz="914400" rtl="0" eaLnBrk="1" latinLnBrk="0" hangingPunct="1">
              <a:buNone/>
              <a:defRPr lang="en-AU" sz="700" strike="noStrike" kern="1200" baseline="0" dirty="0">
                <a:solidFill>
                  <a:schemeClr val="bg1">
                    <a:lumMod val="65000"/>
                  </a:schemeClr>
                </a:solidFill>
                <a:latin typeface="Arial"/>
                <a:ea typeface="+mn-ea"/>
                <a:cs typeface="+mn-cs"/>
              </a:defRPr>
            </a:lvl5pPr>
          </a:lstStyle>
          <a:p>
            <a:pPr lvl="0"/>
            <a:r>
              <a:rPr lang="en-US"/>
              <a:t>Click to edit Master text styles</a:t>
            </a:r>
          </a:p>
        </p:txBody>
      </p:sp>
      <p:sp>
        <p:nvSpPr>
          <p:cNvPr id="9" name="Footer Placeholder 5">
            <a:extLst>
              <a:ext uri="{FF2B5EF4-FFF2-40B4-BE49-F238E27FC236}">
                <a16:creationId xmlns:a16="http://schemas.microsoft.com/office/drawing/2014/main" id="{859B2099-A621-29B6-27C4-8924EB4A8BC6}"/>
              </a:ext>
            </a:extLst>
          </p:cNvPr>
          <p:cNvSpPr>
            <a:spLocks noGrp="1"/>
          </p:cNvSpPr>
          <p:nvPr>
            <p:ph type="ftr" sz="quarter" idx="3"/>
          </p:nvPr>
        </p:nvSpPr>
        <p:spPr>
          <a:xfrm>
            <a:off x="6096000" y="6583681"/>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GB"/>
              <a:t>EXTERNAL USE ONLY.</a:t>
            </a:r>
          </a:p>
        </p:txBody>
      </p:sp>
      <p:sp>
        <p:nvSpPr>
          <p:cNvPr id="10" name="Text Placeholder 8">
            <a:extLst>
              <a:ext uri="{FF2B5EF4-FFF2-40B4-BE49-F238E27FC236}">
                <a16:creationId xmlns:a16="http://schemas.microsoft.com/office/drawing/2014/main" id="{EC03BFC5-0188-132C-120B-C95BFE8E7420}"/>
              </a:ext>
            </a:extLst>
          </p:cNvPr>
          <p:cNvSpPr>
            <a:spLocks noGrp="1"/>
          </p:cNvSpPr>
          <p:nvPr>
            <p:ph type="body" sz="quarter" idx="16"/>
          </p:nvPr>
        </p:nvSpPr>
        <p:spPr>
          <a:xfrm>
            <a:off x="460375" y="5943601"/>
            <a:ext cx="11308341"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Tree>
    <p:extLst>
      <p:ext uri="{BB962C8B-B14F-4D97-AF65-F5344CB8AC3E}">
        <p14:creationId xmlns:p14="http://schemas.microsoft.com/office/powerpoint/2010/main" val="411835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ase Study 1/3/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114680-98A1-4E29-95D8-EA4F6B0BD0CB}"/>
              </a:ext>
            </a:extLst>
          </p:cNvPr>
          <p:cNvSpPr/>
          <p:nvPr/>
        </p:nvSpPr>
        <p:spPr>
          <a:xfrm>
            <a:off x="2746248" y="1645920"/>
            <a:ext cx="6729984" cy="4176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6" name="Rectangle 5">
            <a:extLst>
              <a:ext uri="{FF2B5EF4-FFF2-40B4-BE49-F238E27FC236}">
                <a16:creationId xmlns:a16="http://schemas.microsoft.com/office/drawing/2014/main" id="{3090430F-4743-45A7-8FB6-59A92637F227}"/>
              </a:ext>
            </a:extLst>
          </p:cNvPr>
          <p:cNvSpPr/>
          <p:nvPr/>
        </p:nvSpPr>
        <p:spPr>
          <a:xfrm>
            <a:off x="487680" y="1645920"/>
            <a:ext cx="2208000" cy="4176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7" name="Rectangle 6">
            <a:extLst>
              <a:ext uri="{FF2B5EF4-FFF2-40B4-BE49-F238E27FC236}">
                <a16:creationId xmlns:a16="http://schemas.microsoft.com/office/drawing/2014/main" id="{4F05F677-C106-4002-B117-64FF78770B83}"/>
              </a:ext>
            </a:extLst>
          </p:cNvPr>
          <p:cNvSpPr/>
          <p:nvPr/>
        </p:nvSpPr>
        <p:spPr>
          <a:xfrm>
            <a:off x="9526800" y="1645920"/>
            <a:ext cx="2208000" cy="4176226"/>
          </a:xfrm>
          <a:prstGeom prst="rect">
            <a:avLst/>
          </a:prstGeom>
          <a:solidFill>
            <a:srgbClr val="34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hasCustomPrompt="1"/>
          </p:nvPr>
        </p:nvSpPr>
        <p:spPr>
          <a:xfrm>
            <a:off x="487680" y="0"/>
            <a:ext cx="11247120"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87680" y="764088"/>
            <a:ext cx="11247120" cy="756000"/>
          </a:xfrm>
        </p:spPr>
        <p:txBody>
          <a:bodyPr tIns="0"/>
          <a:lstStyle>
            <a:lvl1pPr>
              <a:lnSpc>
                <a:spcPct val="85000"/>
              </a:lnSpc>
              <a:defRPr/>
            </a:lvl1pPr>
          </a:lstStyle>
          <a:p>
            <a:r>
              <a:rPr lang="en-US"/>
              <a:t>Click to edit Master title style</a:t>
            </a:r>
          </a:p>
        </p:txBody>
      </p:sp>
      <p:sp>
        <p:nvSpPr>
          <p:cNvPr id="3" name="Footer Placeholder 1">
            <a:extLst>
              <a:ext uri="{FF2B5EF4-FFF2-40B4-BE49-F238E27FC236}">
                <a16:creationId xmlns:a16="http://schemas.microsoft.com/office/drawing/2014/main" id="{03187B73-80E1-6584-2858-CE35216F60AD}"/>
              </a:ext>
            </a:extLst>
          </p:cNvPr>
          <p:cNvSpPr>
            <a:spLocks noGrp="1"/>
          </p:cNvSpPr>
          <p:nvPr>
            <p:ph type="ftr" sz="quarter" idx="18"/>
          </p:nvPr>
        </p:nvSpPr>
        <p:spPr>
          <a:xfrm>
            <a:off x="6096000" y="6583681"/>
            <a:ext cx="5063189" cy="121535"/>
          </a:xfrm>
        </p:spPr>
        <p:txBody>
          <a:bodyPr/>
          <a:lstStyle/>
          <a:p>
            <a:r>
              <a:rPr lang="en-GB"/>
              <a:t>EXTERNAL USE ONLY.</a:t>
            </a:r>
          </a:p>
        </p:txBody>
      </p:sp>
      <p:sp>
        <p:nvSpPr>
          <p:cNvPr id="9" name="Text Placeholder 8">
            <a:extLst>
              <a:ext uri="{FF2B5EF4-FFF2-40B4-BE49-F238E27FC236}">
                <a16:creationId xmlns:a16="http://schemas.microsoft.com/office/drawing/2014/main" id="{148736E1-4897-5F88-CCE7-6895A5D56283}"/>
              </a:ext>
            </a:extLst>
          </p:cNvPr>
          <p:cNvSpPr>
            <a:spLocks noGrp="1"/>
          </p:cNvSpPr>
          <p:nvPr>
            <p:ph type="body" sz="quarter" idx="16"/>
          </p:nvPr>
        </p:nvSpPr>
        <p:spPr>
          <a:xfrm>
            <a:off x="487680" y="5943601"/>
            <a:ext cx="11277861"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Tree>
    <p:extLst>
      <p:ext uri="{BB962C8B-B14F-4D97-AF65-F5344CB8AC3E}">
        <p14:creationId xmlns:p14="http://schemas.microsoft.com/office/powerpoint/2010/main" val="310021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Divider R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60375" y="457201"/>
            <a:ext cx="7782243" cy="929995"/>
          </a:xfrm>
        </p:spPr>
        <p:txBody>
          <a:bodyPr anchor="b" anchorCtr="0"/>
          <a:lstStyle>
            <a:lvl1pPr>
              <a:defRPr sz="2400" cap="all" baseline="0">
                <a:solidFill>
                  <a:schemeClr val="tx1"/>
                </a:solidFill>
              </a:defRPr>
            </a:lvl1pPr>
          </a:lstStyle>
          <a:p>
            <a:r>
              <a:rPr lang="en-US"/>
              <a:t>Click to edit Master title style</a:t>
            </a:r>
          </a:p>
        </p:txBody>
      </p:sp>
      <p:sp>
        <p:nvSpPr>
          <p:cNvPr id="13" name="Footer Placeholder 1">
            <a:extLst>
              <a:ext uri="{FF2B5EF4-FFF2-40B4-BE49-F238E27FC236}">
                <a16:creationId xmlns:a16="http://schemas.microsoft.com/office/drawing/2014/main" id="{A39A2C83-6FD4-FC45-9ACC-3DB4BB8F5CDF}"/>
              </a:ext>
            </a:extLst>
          </p:cNvPr>
          <p:cNvSpPr txBox="1">
            <a:spLocks/>
          </p:cNvSpPr>
          <p:nvPr/>
        </p:nvSpPr>
        <p:spPr>
          <a:xfrm>
            <a:off x="11094721" y="6584249"/>
            <a:ext cx="560129" cy="284297"/>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bg1"/>
                </a:solidFill>
              </a:rPr>
              <a:t>/</a:t>
            </a:r>
            <a:r>
              <a:rPr lang="en-US" sz="1050" b="1">
                <a:solidFill>
                  <a:schemeClr val="bg1"/>
                </a:solidFill>
              </a:rPr>
              <a:t>  </a:t>
            </a:r>
            <a:fld id="{5BC64D8A-CA5D-5E46-8028-3748589B69EF}" type="slidenum">
              <a:rPr lang="en-US" sz="1050" b="1" smtClean="0">
                <a:solidFill>
                  <a:schemeClr val="bg1"/>
                </a:solidFill>
              </a:rPr>
              <a:pPr marL="0" indent="0" algn="r">
                <a:buNone/>
              </a:pPr>
              <a:t>‹#›</a:t>
            </a:fld>
            <a:endParaRPr lang="en-GB" sz="1050" b="1">
              <a:solidFill>
                <a:schemeClr val="bg1"/>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EXTERNAL USE ONLY.</a:t>
            </a:r>
          </a:p>
        </p:txBody>
      </p:sp>
      <p:cxnSp>
        <p:nvCxnSpPr>
          <p:cNvPr id="8" name="Straight Connector 7">
            <a:extLst>
              <a:ext uri="{FF2B5EF4-FFF2-40B4-BE49-F238E27FC236}">
                <a16:creationId xmlns:a16="http://schemas.microsoft.com/office/drawing/2014/main" id="{699D39A2-4434-4785-87EE-736D7D26703E}"/>
              </a:ext>
            </a:extLst>
          </p:cNvPr>
          <p:cNvCxnSpPr>
            <a:cxnSpLocks/>
          </p:cNvCxnSpPr>
          <p:nvPr/>
        </p:nvCxnSpPr>
        <p:spPr>
          <a:xfrm>
            <a:off x="487680" y="6395925"/>
            <a:ext cx="1127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19E8C20-DE88-4E55-A3F3-47712680671A}"/>
              </a:ext>
            </a:extLst>
          </p:cNvPr>
          <p:cNvCxnSpPr>
            <a:cxnSpLocks/>
          </p:cNvCxnSpPr>
          <p:nvPr/>
        </p:nvCxnSpPr>
        <p:spPr>
          <a:xfrm>
            <a:off x="5717136" y="6395925"/>
            <a:ext cx="601766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id="{76E94CC6-B33C-B1FD-346A-AADDC1BF998C}"/>
              </a:ext>
            </a:extLst>
          </p:cNvPr>
          <p:cNvGrpSpPr>
            <a:grpSpLocks noChangeAspect="1"/>
          </p:cNvGrpSpPr>
          <p:nvPr/>
        </p:nvGrpSpPr>
        <p:grpSpPr bwMode="auto">
          <a:xfrm>
            <a:off x="499139" y="6550561"/>
            <a:ext cx="819245" cy="143272"/>
            <a:chOff x="982" y="1487"/>
            <a:chExt cx="5751" cy="1341"/>
          </a:xfrm>
        </p:grpSpPr>
        <p:sp>
          <p:nvSpPr>
            <p:cNvPr id="6" name="Freeform 5">
              <a:extLst>
                <a:ext uri="{FF2B5EF4-FFF2-40B4-BE49-F238E27FC236}">
                  <a16:creationId xmlns:a16="http://schemas.microsoft.com/office/drawing/2014/main" id="{A3E2CB98-D88A-593F-E64B-CD6E591E68E4}"/>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 name="Freeform 6">
              <a:extLst>
                <a:ext uri="{FF2B5EF4-FFF2-40B4-BE49-F238E27FC236}">
                  <a16:creationId xmlns:a16="http://schemas.microsoft.com/office/drawing/2014/main" id="{04A7C5F3-FF60-DBC5-1501-986B2E6277B5}"/>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a:extLst>
                <a:ext uri="{FF2B5EF4-FFF2-40B4-BE49-F238E27FC236}">
                  <a16:creationId xmlns:a16="http://schemas.microsoft.com/office/drawing/2014/main" id="{2C662315-B2C4-81F7-8976-987B59780954}"/>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 name="Freeform 8">
              <a:extLst>
                <a:ext uri="{FF2B5EF4-FFF2-40B4-BE49-F238E27FC236}">
                  <a16:creationId xmlns:a16="http://schemas.microsoft.com/office/drawing/2014/main" id="{2A71D7D8-3C89-A66D-372B-F67DD6B09658}"/>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9">
              <a:extLst>
                <a:ext uri="{FF2B5EF4-FFF2-40B4-BE49-F238E27FC236}">
                  <a16:creationId xmlns:a16="http://schemas.microsoft.com/office/drawing/2014/main" id="{540B1A67-C5F1-4C33-0CF1-DD4EA91BC06F}"/>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10">
              <a:extLst>
                <a:ext uri="{FF2B5EF4-FFF2-40B4-BE49-F238E27FC236}">
                  <a16:creationId xmlns:a16="http://schemas.microsoft.com/office/drawing/2014/main" id="{A1593F08-61EB-DFB7-19F5-C563DC91993B}"/>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11">
              <a:extLst>
                <a:ext uri="{FF2B5EF4-FFF2-40B4-BE49-F238E27FC236}">
                  <a16:creationId xmlns:a16="http://schemas.microsoft.com/office/drawing/2014/main" id="{D5ED4F1A-365D-D65D-1F73-25FD28253ACA}"/>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12">
              <a:extLst>
                <a:ext uri="{FF2B5EF4-FFF2-40B4-BE49-F238E27FC236}">
                  <a16:creationId xmlns:a16="http://schemas.microsoft.com/office/drawing/2014/main" id="{9C1C4151-DC8E-3426-1676-DC0281C24656}"/>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13">
              <a:extLst>
                <a:ext uri="{FF2B5EF4-FFF2-40B4-BE49-F238E27FC236}">
                  <a16:creationId xmlns:a16="http://schemas.microsoft.com/office/drawing/2014/main" id="{887570D7-9CFC-4E07-34F9-D8E0C52A4B1F}"/>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Freeform 14">
              <a:extLst>
                <a:ext uri="{FF2B5EF4-FFF2-40B4-BE49-F238E27FC236}">
                  <a16:creationId xmlns:a16="http://schemas.microsoft.com/office/drawing/2014/main" id="{76E02E96-6159-A266-CBDC-63C44B51E557}"/>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 name="Freeform 15">
              <a:extLst>
                <a:ext uri="{FF2B5EF4-FFF2-40B4-BE49-F238E27FC236}">
                  <a16:creationId xmlns:a16="http://schemas.microsoft.com/office/drawing/2014/main" id="{FF9D0E49-8500-F61C-7334-1051DC34FBFB}"/>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 name="Freeform 16">
              <a:extLst>
                <a:ext uri="{FF2B5EF4-FFF2-40B4-BE49-F238E27FC236}">
                  <a16:creationId xmlns:a16="http://schemas.microsoft.com/office/drawing/2014/main" id="{B89F68FF-657B-81C8-E414-57566B971589}"/>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Freeform 17">
              <a:extLst>
                <a:ext uri="{FF2B5EF4-FFF2-40B4-BE49-F238E27FC236}">
                  <a16:creationId xmlns:a16="http://schemas.microsoft.com/office/drawing/2014/main" id="{2440096F-1630-1010-F964-8D645C618835}"/>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 name="Freeform 18">
              <a:extLst>
                <a:ext uri="{FF2B5EF4-FFF2-40B4-BE49-F238E27FC236}">
                  <a16:creationId xmlns:a16="http://schemas.microsoft.com/office/drawing/2014/main" id="{FC02B599-FCBF-DC12-FADA-9B360E618399}"/>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Freeform 19">
              <a:extLst>
                <a:ext uri="{FF2B5EF4-FFF2-40B4-BE49-F238E27FC236}">
                  <a16:creationId xmlns:a16="http://schemas.microsoft.com/office/drawing/2014/main" id="{4B6754BF-513E-68A6-ECAD-24D21387D5C5}"/>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20">
              <a:extLst>
                <a:ext uri="{FF2B5EF4-FFF2-40B4-BE49-F238E27FC236}">
                  <a16:creationId xmlns:a16="http://schemas.microsoft.com/office/drawing/2014/main" id="{5126D681-FB81-9E13-75A2-E359A6CE098A}"/>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Freeform 21">
              <a:extLst>
                <a:ext uri="{FF2B5EF4-FFF2-40B4-BE49-F238E27FC236}">
                  <a16:creationId xmlns:a16="http://schemas.microsoft.com/office/drawing/2014/main" id="{CC35DA86-F1E6-21C8-A0D3-9EFEE65752C9}"/>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 name="Freeform 22">
              <a:extLst>
                <a:ext uri="{FF2B5EF4-FFF2-40B4-BE49-F238E27FC236}">
                  <a16:creationId xmlns:a16="http://schemas.microsoft.com/office/drawing/2014/main" id="{30E379AA-DA2D-895D-B6B6-4F2B33CACADB}"/>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 name="Freeform 23">
              <a:extLst>
                <a:ext uri="{FF2B5EF4-FFF2-40B4-BE49-F238E27FC236}">
                  <a16:creationId xmlns:a16="http://schemas.microsoft.com/office/drawing/2014/main" id="{85D71873-63C3-F694-5893-035E497BB3F9}"/>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6246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orient="horz" pos="52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ivider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19E8C20-DE88-4E55-A3F3-47712680671A}"/>
              </a:ext>
            </a:extLst>
          </p:cNvPr>
          <p:cNvCxnSpPr>
            <a:cxnSpLocks/>
          </p:cNvCxnSpPr>
          <p:nvPr/>
        </p:nvCxnSpPr>
        <p:spPr>
          <a:xfrm>
            <a:off x="5714501" y="6395842"/>
            <a:ext cx="60203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60375" y="457201"/>
            <a:ext cx="7782243" cy="929995"/>
          </a:xfrm>
        </p:spPr>
        <p:txBody>
          <a:bodyPr anchor="b" anchorCtr="0"/>
          <a:lstStyle>
            <a:lvl1pPr>
              <a:defRPr sz="2400" cap="all" baseline="0">
                <a:solidFill>
                  <a:schemeClr val="tx1"/>
                </a:solidFill>
              </a:defRPr>
            </a:lvl1pPr>
          </a:lstStyle>
          <a:p>
            <a:r>
              <a:rPr lang="en-US"/>
              <a:t>Click to edit Master title style</a:t>
            </a:r>
          </a:p>
        </p:txBody>
      </p:sp>
      <p:sp>
        <p:nvSpPr>
          <p:cNvPr id="13" name="Footer Placeholder 1">
            <a:extLst>
              <a:ext uri="{FF2B5EF4-FFF2-40B4-BE49-F238E27FC236}">
                <a16:creationId xmlns:a16="http://schemas.microsoft.com/office/drawing/2014/main" id="{A39A2C83-6FD4-FC45-9ACC-3DB4BB8F5CDF}"/>
              </a:ext>
            </a:extLst>
          </p:cNvPr>
          <p:cNvSpPr txBox="1">
            <a:spLocks/>
          </p:cNvSpPr>
          <p:nvPr/>
        </p:nvSpPr>
        <p:spPr>
          <a:xfrm>
            <a:off x="11094721" y="6584249"/>
            <a:ext cx="555052" cy="287119"/>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bg1"/>
                </a:solidFill>
              </a:rPr>
              <a:t>/</a:t>
            </a:r>
            <a:r>
              <a:rPr lang="en-US" sz="1050" b="1">
                <a:solidFill>
                  <a:schemeClr val="bg1"/>
                </a:solidFill>
              </a:rPr>
              <a:t>  </a:t>
            </a:r>
            <a:fld id="{5BC64D8A-CA5D-5E46-8028-3748589B69EF}" type="slidenum">
              <a:rPr lang="en-US" sz="1050" b="1" smtClean="0">
                <a:solidFill>
                  <a:schemeClr val="bg1"/>
                </a:solidFill>
              </a:rPr>
              <a:pPr marL="0" indent="0" algn="r">
                <a:buNone/>
              </a:pPr>
              <a:t>‹#›</a:t>
            </a:fld>
            <a:endParaRPr lang="en-GB" sz="1050" b="1">
              <a:solidFill>
                <a:schemeClr val="bg1"/>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EXTERNAL USE ONLY.</a:t>
            </a:r>
          </a:p>
        </p:txBody>
      </p:sp>
    </p:spTree>
    <p:extLst>
      <p:ext uri="{BB962C8B-B14F-4D97-AF65-F5344CB8AC3E}">
        <p14:creationId xmlns:p14="http://schemas.microsoft.com/office/powerpoint/2010/main" val="289424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orient="horz" pos="527">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Divider Full Fram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A65FA0D3-4182-D14F-A456-53C62D9459A0}"/>
              </a:ext>
            </a:extLst>
          </p:cNvPr>
          <p:cNvSpPr txBox="1">
            <a:spLocks/>
          </p:cNvSpPr>
          <p:nvPr/>
        </p:nvSpPr>
        <p:spPr>
          <a:xfrm>
            <a:off x="11094720" y="6587069"/>
            <a:ext cx="686360" cy="288286"/>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tx1"/>
                </a:solidFill>
              </a:rPr>
              <a:t>/</a:t>
            </a:r>
            <a:r>
              <a:rPr lang="en-US" sz="1050" b="1">
                <a:solidFill>
                  <a:schemeClr val="tx1"/>
                </a:solidFill>
              </a:rPr>
              <a:t>  </a:t>
            </a:r>
            <a:fld id="{5BC64D8A-CA5D-5E46-8028-3748589B69EF}" type="slidenum">
              <a:rPr lang="en-US" sz="1050" b="1" smtClean="0">
                <a:solidFill>
                  <a:schemeClr val="tx1"/>
                </a:solidFill>
              </a:rPr>
              <a:pPr marL="0" indent="0" algn="r">
                <a:buNone/>
              </a:pPr>
              <a:t>‹#›</a:t>
            </a:fld>
            <a:endParaRPr lang="en-GB" sz="1050" b="1">
              <a:solidFill>
                <a:schemeClr val="tx1"/>
              </a:solidFill>
            </a:endParaRPr>
          </a:p>
        </p:txBody>
      </p:sp>
      <p:cxnSp>
        <p:nvCxnSpPr>
          <p:cNvPr id="32" name="Straight Connector 31">
            <a:extLst>
              <a:ext uri="{FF2B5EF4-FFF2-40B4-BE49-F238E27FC236}">
                <a16:creationId xmlns:a16="http://schemas.microsoft.com/office/drawing/2014/main" id="{554E7393-1671-ED4B-A294-731242094673}"/>
              </a:ext>
            </a:extLst>
          </p:cNvPr>
          <p:cNvCxnSpPr>
            <a:cxnSpLocks/>
          </p:cNvCxnSpPr>
          <p:nvPr/>
        </p:nvCxnSpPr>
        <p:spPr>
          <a:xfrm>
            <a:off x="48768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itle 1">
            <a:extLst>
              <a:ext uri="{FF2B5EF4-FFF2-40B4-BE49-F238E27FC236}">
                <a16:creationId xmlns:a16="http://schemas.microsoft.com/office/drawing/2014/main" id="{60A4268B-53A9-4F2A-BAC5-E8A9DB12303A}"/>
              </a:ext>
            </a:extLst>
          </p:cNvPr>
          <p:cNvSpPr>
            <a:spLocks noGrp="1"/>
          </p:cNvSpPr>
          <p:nvPr>
            <p:ph type="title"/>
          </p:nvPr>
        </p:nvSpPr>
        <p:spPr>
          <a:xfrm>
            <a:off x="460886" y="457201"/>
            <a:ext cx="7778557" cy="929995"/>
          </a:xfrm>
        </p:spPr>
        <p:txBody>
          <a:bodyPr anchor="b" anchorCtr="0"/>
          <a:lstStyle>
            <a:lvl1pPr>
              <a:defRPr sz="2400" cap="all" baseline="0">
                <a:solidFill>
                  <a:schemeClr val="bg1"/>
                </a:solidFill>
              </a:defRPr>
            </a:lvl1pPr>
          </a:lstStyle>
          <a:p>
            <a:r>
              <a:rPr lang="en-US"/>
              <a:t>Click to edit Master title style</a:t>
            </a:r>
          </a:p>
        </p:txBody>
      </p:sp>
      <p:grpSp>
        <p:nvGrpSpPr>
          <p:cNvPr id="67" name="Group 4">
            <a:extLst>
              <a:ext uri="{FF2B5EF4-FFF2-40B4-BE49-F238E27FC236}">
                <a16:creationId xmlns:a16="http://schemas.microsoft.com/office/drawing/2014/main" id="{DDD80C54-6734-40CC-BF21-9ADB8A85B0A8}"/>
              </a:ext>
            </a:extLst>
          </p:cNvPr>
          <p:cNvGrpSpPr>
            <a:grpSpLocks/>
          </p:cNvGrpSpPr>
          <p:nvPr/>
        </p:nvGrpSpPr>
        <p:grpSpPr bwMode="auto">
          <a:xfrm>
            <a:off x="460885" y="6549625"/>
            <a:ext cx="816864" cy="146304"/>
            <a:chOff x="956" y="1487"/>
            <a:chExt cx="5777" cy="1341"/>
          </a:xfrm>
          <a:solidFill>
            <a:schemeClr val="bg1"/>
          </a:solidFill>
        </p:grpSpPr>
        <p:sp>
          <p:nvSpPr>
            <p:cNvPr id="68" name="Freeform 5">
              <a:extLst>
                <a:ext uri="{FF2B5EF4-FFF2-40B4-BE49-F238E27FC236}">
                  <a16:creationId xmlns:a16="http://schemas.microsoft.com/office/drawing/2014/main" id="{BBB14B33-67E6-4924-BCCE-C2ECEFCB006C}"/>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69" name="Freeform 6">
              <a:extLst>
                <a:ext uri="{FF2B5EF4-FFF2-40B4-BE49-F238E27FC236}">
                  <a16:creationId xmlns:a16="http://schemas.microsoft.com/office/drawing/2014/main" id="{EF579300-D3C4-4685-89C7-EFCE0A703471}"/>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0" name="Freeform 7">
              <a:extLst>
                <a:ext uri="{FF2B5EF4-FFF2-40B4-BE49-F238E27FC236}">
                  <a16:creationId xmlns:a16="http://schemas.microsoft.com/office/drawing/2014/main" id="{DE2746E7-5402-49BD-B93C-F2546BF9744D}"/>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1" name="Freeform 8">
              <a:extLst>
                <a:ext uri="{FF2B5EF4-FFF2-40B4-BE49-F238E27FC236}">
                  <a16:creationId xmlns:a16="http://schemas.microsoft.com/office/drawing/2014/main" id="{C2F25B3F-1E14-4C4B-A60F-68B4E9E9BFCC}"/>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3" name="Freeform 9">
              <a:extLst>
                <a:ext uri="{FF2B5EF4-FFF2-40B4-BE49-F238E27FC236}">
                  <a16:creationId xmlns:a16="http://schemas.microsoft.com/office/drawing/2014/main" id="{EA9D4387-767E-4A7E-9676-734F2319E321}"/>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4" name="Freeform 10">
              <a:extLst>
                <a:ext uri="{FF2B5EF4-FFF2-40B4-BE49-F238E27FC236}">
                  <a16:creationId xmlns:a16="http://schemas.microsoft.com/office/drawing/2014/main" id="{0D00EB06-6134-4E25-ACA8-B959B17485E4}"/>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5" name="Freeform 11">
              <a:extLst>
                <a:ext uri="{FF2B5EF4-FFF2-40B4-BE49-F238E27FC236}">
                  <a16:creationId xmlns:a16="http://schemas.microsoft.com/office/drawing/2014/main" id="{8496DC05-A54A-4B24-8A59-5393EAD5142B}"/>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6" name="Freeform 12">
              <a:extLst>
                <a:ext uri="{FF2B5EF4-FFF2-40B4-BE49-F238E27FC236}">
                  <a16:creationId xmlns:a16="http://schemas.microsoft.com/office/drawing/2014/main" id="{6AA067C4-73D3-4737-922E-BB74C2311EDA}"/>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7" name="Freeform 13">
              <a:extLst>
                <a:ext uri="{FF2B5EF4-FFF2-40B4-BE49-F238E27FC236}">
                  <a16:creationId xmlns:a16="http://schemas.microsoft.com/office/drawing/2014/main" id="{64E51550-DFC0-4BD3-9FFD-CF53EF810398}"/>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8" name="Freeform 14">
              <a:extLst>
                <a:ext uri="{FF2B5EF4-FFF2-40B4-BE49-F238E27FC236}">
                  <a16:creationId xmlns:a16="http://schemas.microsoft.com/office/drawing/2014/main" id="{F8F96868-E153-48B7-8028-AD88F5EEC322}"/>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9" name="Freeform 15">
              <a:extLst>
                <a:ext uri="{FF2B5EF4-FFF2-40B4-BE49-F238E27FC236}">
                  <a16:creationId xmlns:a16="http://schemas.microsoft.com/office/drawing/2014/main" id="{C2352025-E1E7-4260-AD06-B63F8E8E553E}"/>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0" name="Freeform 16">
              <a:extLst>
                <a:ext uri="{FF2B5EF4-FFF2-40B4-BE49-F238E27FC236}">
                  <a16:creationId xmlns:a16="http://schemas.microsoft.com/office/drawing/2014/main" id="{CC194AFF-A3E6-4773-9E80-845249CA8F39}"/>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1" name="Freeform 17">
              <a:extLst>
                <a:ext uri="{FF2B5EF4-FFF2-40B4-BE49-F238E27FC236}">
                  <a16:creationId xmlns:a16="http://schemas.microsoft.com/office/drawing/2014/main" id="{DFBD207E-CBAD-44C9-93BD-836CED83F720}"/>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2" name="Freeform 18">
              <a:extLst>
                <a:ext uri="{FF2B5EF4-FFF2-40B4-BE49-F238E27FC236}">
                  <a16:creationId xmlns:a16="http://schemas.microsoft.com/office/drawing/2014/main" id="{9A156E5D-B4AE-4E46-BA76-776B76A006D2}"/>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3" name="Freeform 19">
              <a:extLst>
                <a:ext uri="{FF2B5EF4-FFF2-40B4-BE49-F238E27FC236}">
                  <a16:creationId xmlns:a16="http://schemas.microsoft.com/office/drawing/2014/main" id="{064DC70D-8299-42AB-9AE4-E47E0EC15FE4}"/>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4" name="Freeform 20">
              <a:extLst>
                <a:ext uri="{FF2B5EF4-FFF2-40B4-BE49-F238E27FC236}">
                  <a16:creationId xmlns:a16="http://schemas.microsoft.com/office/drawing/2014/main" id="{245D7C26-42E5-4049-BA23-FB14C6BF1919}"/>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5" name="Freeform 21">
              <a:extLst>
                <a:ext uri="{FF2B5EF4-FFF2-40B4-BE49-F238E27FC236}">
                  <a16:creationId xmlns:a16="http://schemas.microsoft.com/office/drawing/2014/main" id="{EC9A8FB7-6969-4C30-B740-17F9E2017D73}"/>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6" name="Freeform 22">
              <a:extLst>
                <a:ext uri="{FF2B5EF4-FFF2-40B4-BE49-F238E27FC236}">
                  <a16:creationId xmlns:a16="http://schemas.microsoft.com/office/drawing/2014/main" id="{599B5AE2-4342-4B7E-B853-5F47640FA20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7" name="Freeform 23">
              <a:extLst>
                <a:ext uri="{FF2B5EF4-FFF2-40B4-BE49-F238E27FC236}">
                  <a16:creationId xmlns:a16="http://schemas.microsoft.com/office/drawing/2014/main" id="{7D055082-AAC6-49A6-B2DF-26FEA014E3B4}"/>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2" name="Footer Placeholder 1">
            <a:extLst>
              <a:ext uri="{FF2B5EF4-FFF2-40B4-BE49-F238E27FC236}">
                <a16:creationId xmlns:a16="http://schemas.microsoft.com/office/drawing/2014/main" id="{FB49DBDC-FC4D-FD6E-6019-B1E47B7CC3E6}"/>
              </a:ext>
            </a:extLst>
          </p:cNvPr>
          <p:cNvSpPr>
            <a:spLocks noGrp="1"/>
          </p:cNvSpPr>
          <p:nvPr>
            <p:ph type="ftr" sz="quarter" idx="10"/>
          </p:nvPr>
        </p:nvSpPr>
        <p:spPr/>
        <p:txBody>
          <a:bodyPr/>
          <a:lstStyle/>
          <a:p>
            <a:r>
              <a:rPr lang="en-GB"/>
              <a:t>EXTERNAL USE ONLY.</a:t>
            </a:r>
          </a:p>
        </p:txBody>
      </p:sp>
    </p:spTree>
    <p:extLst>
      <p:ext uri="{BB962C8B-B14F-4D97-AF65-F5344CB8AC3E}">
        <p14:creationId xmlns:p14="http://schemas.microsoft.com/office/powerpoint/2010/main" val="110211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hank you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D929DEF-54B2-467B-9DC7-A0C9E8AF8414}"/>
              </a:ext>
            </a:extLst>
          </p:cNvPr>
          <p:cNvCxnSpPr>
            <a:cxnSpLocks/>
          </p:cNvCxnSpPr>
          <p:nvPr/>
        </p:nvCxnSpPr>
        <p:spPr>
          <a:xfrm>
            <a:off x="4034264" y="6395842"/>
            <a:ext cx="770053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AD4A6A6C-D4E3-4FDF-961F-A9BC994555FA}"/>
              </a:ext>
            </a:extLst>
          </p:cNvPr>
          <p:cNvSpPr txBox="1">
            <a:spLocks/>
          </p:cNvSpPr>
          <p:nvPr/>
        </p:nvSpPr>
        <p:spPr>
          <a:xfrm>
            <a:off x="339940" y="2395730"/>
            <a:ext cx="3395768" cy="339033"/>
          </a:xfrm>
          <a:prstGeom prst="rect">
            <a:avLst/>
          </a:prstGeom>
        </p:spPr>
        <p:txBody>
          <a:bodyPr>
            <a:normAutofit/>
          </a:bodyPr>
          <a:lstStyle>
            <a:lvl1pPr marL="228600" indent="-228600" algn="l" defTabSz="914354" rtl="0" eaLnBrk="1" latinLnBrk="0" hangingPunct="1">
              <a:lnSpc>
                <a:spcPct val="90000"/>
              </a:lnSpc>
              <a:spcBef>
                <a:spcPts val="1000"/>
              </a:spcBef>
              <a:buClr>
                <a:schemeClr val="accent1"/>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1"/>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1"/>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1"/>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a:solidFill>
                  <a:schemeClr val="accent4">
                    <a:lumMod val="50000"/>
                  </a:schemeClr>
                </a:solidFill>
              </a:rPr>
              <a:t>ANY QUESTIONS?</a:t>
            </a:r>
          </a:p>
        </p:txBody>
      </p:sp>
      <p:sp>
        <p:nvSpPr>
          <p:cNvPr id="12" name="Title 4">
            <a:extLst>
              <a:ext uri="{FF2B5EF4-FFF2-40B4-BE49-F238E27FC236}">
                <a16:creationId xmlns:a16="http://schemas.microsoft.com/office/drawing/2014/main" id="{77820217-872F-4C88-86A7-10C9AEBC059C}"/>
              </a:ext>
            </a:extLst>
          </p:cNvPr>
          <p:cNvSpPr txBox="1">
            <a:spLocks/>
          </p:cNvSpPr>
          <p:nvPr/>
        </p:nvSpPr>
        <p:spPr>
          <a:xfrm>
            <a:off x="330073" y="1766454"/>
            <a:ext cx="3405635" cy="516844"/>
          </a:xfrm>
          <a:prstGeom prst="rect">
            <a:avLst/>
          </a:prstGeom>
        </p:spPr>
        <p:txBody>
          <a:bodyPr/>
          <a:lstStyle>
            <a:lvl1pPr algn="l" defTabSz="914354" rtl="0" eaLnBrk="1" latinLnBrk="0" hangingPunct="1">
              <a:lnSpc>
                <a:spcPts val="3200"/>
              </a:lnSpc>
              <a:spcBef>
                <a:spcPct val="0"/>
              </a:spcBef>
              <a:buNone/>
              <a:defRPr sz="3200" b="1" kern="1200">
                <a:solidFill>
                  <a:schemeClr val="tx1"/>
                </a:solidFill>
                <a:latin typeface="+mj-lt"/>
                <a:ea typeface="+mj-ea"/>
                <a:cs typeface="+mj-cs"/>
              </a:defRPr>
            </a:lvl1pPr>
          </a:lstStyle>
          <a:p>
            <a:pPr>
              <a:lnSpc>
                <a:spcPts val="2550"/>
              </a:lnSpc>
            </a:pPr>
            <a:r>
              <a:rPr lang="en-GB" sz="2400" b="0"/>
              <a:t>THANK YOU!</a:t>
            </a:r>
            <a:endParaRPr lang="en-US" sz="2400" b="0"/>
          </a:p>
        </p:txBody>
      </p:sp>
      <p:grpSp>
        <p:nvGrpSpPr>
          <p:cNvPr id="63" name="Group 4">
            <a:extLst>
              <a:ext uri="{FF2B5EF4-FFF2-40B4-BE49-F238E27FC236}">
                <a16:creationId xmlns:a16="http://schemas.microsoft.com/office/drawing/2014/main" id="{8C98BEAE-B9F2-4023-B38E-A5C6DD98A262}"/>
              </a:ext>
            </a:extLst>
          </p:cNvPr>
          <p:cNvGrpSpPr>
            <a:grpSpLocks/>
          </p:cNvGrpSpPr>
          <p:nvPr/>
        </p:nvGrpSpPr>
        <p:grpSpPr bwMode="auto">
          <a:xfrm>
            <a:off x="457182" y="871161"/>
            <a:ext cx="2007161" cy="348148"/>
            <a:chOff x="982" y="1487"/>
            <a:chExt cx="5751" cy="1341"/>
          </a:xfrm>
        </p:grpSpPr>
        <p:sp>
          <p:nvSpPr>
            <p:cNvPr id="64" name="Freeform 5">
              <a:extLst>
                <a:ext uri="{FF2B5EF4-FFF2-40B4-BE49-F238E27FC236}">
                  <a16:creationId xmlns:a16="http://schemas.microsoft.com/office/drawing/2014/main" id="{25B77AD5-D3A7-4011-9103-421C137D32F8}"/>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 name="Freeform 6">
              <a:extLst>
                <a:ext uri="{FF2B5EF4-FFF2-40B4-BE49-F238E27FC236}">
                  <a16:creationId xmlns:a16="http://schemas.microsoft.com/office/drawing/2014/main" id="{C6A2F45B-3362-4C9F-884F-A2415E818CA9}"/>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 name="Freeform 7">
              <a:extLst>
                <a:ext uri="{FF2B5EF4-FFF2-40B4-BE49-F238E27FC236}">
                  <a16:creationId xmlns:a16="http://schemas.microsoft.com/office/drawing/2014/main" id="{4B158034-E0A2-4B50-812D-53E7F82D7A6A}"/>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 name="Freeform 8">
              <a:extLst>
                <a:ext uri="{FF2B5EF4-FFF2-40B4-BE49-F238E27FC236}">
                  <a16:creationId xmlns:a16="http://schemas.microsoft.com/office/drawing/2014/main" id="{E57596C0-757D-4348-ACFF-1532CA608D85}"/>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 name="Freeform 9">
              <a:extLst>
                <a:ext uri="{FF2B5EF4-FFF2-40B4-BE49-F238E27FC236}">
                  <a16:creationId xmlns:a16="http://schemas.microsoft.com/office/drawing/2014/main" id="{6198C4C3-B24C-44B2-84FA-ECFB8194DA36}"/>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 name="Freeform 10">
              <a:extLst>
                <a:ext uri="{FF2B5EF4-FFF2-40B4-BE49-F238E27FC236}">
                  <a16:creationId xmlns:a16="http://schemas.microsoft.com/office/drawing/2014/main" id="{A5046A17-3810-49FE-BB1D-E2037D0B635A}"/>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 name="Freeform 11">
              <a:extLst>
                <a:ext uri="{FF2B5EF4-FFF2-40B4-BE49-F238E27FC236}">
                  <a16:creationId xmlns:a16="http://schemas.microsoft.com/office/drawing/2014/main" id="{32B990BD-7818-459F-ACBD-A735A18D0C91}"/>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 name="Freeform 12">
              <a:extLst>
                <a:ext uri="{FF2B5EF4-FFF2-40B4-BE49-F238E27FC236}">
                  <a16:creationId xmlns:a16="http://schemas.microsoft.com/office/drawing/2014/main" id="{6ADCB622-27D0-4A0F-9E47-022F948BA88C}"/>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 name="Freeform 13">
              <a:extLst>
                <a:ext uri="{FF2B5EF4-FFF2-40B4-BE49-F238E27FC236}">
                  <a16:creationId xmlns:a16="http://schemas.microsoft.com/office/drawing/2014/main" id="{5AA1E47E-D433-46FB-A124-93C76AC53E7E}"/>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 name="Freeform 14">
              <a:extLst>
                <a:ext uri="{FF2B5EF4-FFF2-40B4-BE49-F238E27FC236}">
                  <a16:creationId xmlns:a16="http://schemas.microsoft.com/office/drawing/2014/main" id="{D88F59E9-9E45-4180-BD52-9945A5646159}"/>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 name="Freeform 15">
              <a:extLst>
                <a:ext uri="{FF2B5EF4-FFF2-40B4-BE49-F238E27FC236}">
                  <a16:creationId xmlns:a16="http://schemas.microsoft.com/office/drawing/2014/main" id="{BABF2846-2DCA-488E-8196-6617AE1E30E1}"/>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 name="Freeform 16">
              <a:extLst>
                <a:ext uri="{FF2B5EF4-FFF2-40B4-BE49-F238E27FC236}">
                  <a16:creationId xmlns:a16="http://schemas.microsoft.com/office/drawing/2014/main" id="{5AB9CB53-547E-41FB-94CF-6C106DEB018F}"/>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 name="Freeform 17">
              <a:extLst>
                <a:ext uri="{FF2B5EF4-FFF2-40B4-BE49-F238E27FC236}">
                  <a16:creationId xmlns:a16="http://schemas.microsoft.com/office/drawing/2014/main" id="{DB94527B-03FA-40D7-97EF-52D870F9571D}"/>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 name="Freeform 18">
              <a:extLst>
                <a:ext uri="{FF2B5EF4-FFF2-40B4-BE49-F238E27FC236}">
                  <a16:creationId xmlns:a16="http://schemas.microsoft.com/office/drawing/2014/main" id="{0DEEC952-E028-457C-BC83-E6A850BE8424}"/>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 name="Freeform 19">
              <a:extLst>
                <a:ext uri="{FF2B5EF4-FFF2-40B4-BE49-F238E27FC236}">
                  <a16:creationId xmlns:a16="http://schemas.microsoft.com/office/drawing/2014/main" id="{86065AD6-E8AF-4692-B9AF-3A730E3BA407}"/>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 name="Freeform 20">
              <a:extLst>
                <a:ext uri="{FF2B5EF4-FFF2-40B4-BE49-F238E27FC236}">
                  <a16:creationId xmlns:a16="http://schemas.microsoft.com/office/drawing/2014/main" id="{6B5B6C68-953C-4997-A887-2F567C311DD1}"/>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 name="Freeform 21">
              <a:extLst>
                <a:ext uri="{FF2B5EF4-FFF2-40B4-BE49-F238E27FC236}">
                  <a16:creationId xmlns:a16="http://schemas.microsoft.com/office/drawing/2014/main" id="{B5A48542-6B44-4F67-AEF4-803FE57B5952}"/>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 name="Freeform 22">
              <a:extLst>
                <a:ext uri="{FF2B5EF4-FFF2-40B4-BE49-F238E27FC236}">
                  <a16:creationId xmlns:a16="http://schemas.microsoft.com/office/drawing/2014/main" id="{C6DA496F-88E9-4D96-80C7-ADFBBFE3A26B}"/>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 name="Freeform 23">
              <a:extLst>
                <a:ext uri="{FF2B5EF4-FFF2-40B4-BE49-F238E27FC236}">
                  <a16:creationId xmlns:a16="http://schemas.microsoft.com/office/drawing/2014/main" id="{9D120B5A-389D-4D42-BB49-7BFE954520D0}"/>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pic>
        <p:nvPicPr>
          <p:cNvPr id="30" name="Picture 29">
            <a:extLst>
              <a:ext uri="{FF2B5EF4-FFF2-40B4-BE49-F238E27FC236}">
                <a16:creationId xmlns:a16="http://schemas.microsoft.com/office/drawing/2014/main" id="{E3B8481D-CD81-8761-BF5A-32561BAA0181}"/>
              </a:ext>
            </a:extLst>
          </p:cNvPr>
          <p:cNvPicPr>
            <a:picLocks noChangeAspect="1"/>
          </p:cNvPicPr>
          <p:nvPr/>
        </p:nvPicPr>
        <p:blipFill>
          <a:blip r:embed="rId3"/>
          <a:stretch>
            <a:fillRect/>
          </a:stretch>
        </p:blipFill>
        <p:spPr>
          <a:xfrm>
            <a:off x="9524415" y="6610702"/>
            <a:ext cx="2247867" cy="91625"/>
          </a:xfrm>
          <a:prstGeom prst="rect">
            <a:avLst/>
          </a:prstGeom>
        </p:spPr>
      </p:pic>
      <p:sp>
        <p:nvSpPr>
          <p:cNvPr id="2" name="Rectangle 1">
            <a:extLst>
              <a:ext uri="{FF2B5EF4-FFF2-40B4-BE49-F238E27FC236}">
                <a16:creationId xmlns:a16="http://schemas.microsoft.com/office/drawing/2014/main" id="{9627BBD8-26AE-10FE-1F18-108656761CB1}"/>
              </a:ext>
            </a:extLst>
          </p:cNvPr>
          <p:cNvSpPr/>
          <p:nvPr/>
        </p:nvSpPr>
        <p:spPr>
          <a:xfrm>
            <a:off x="368512" y="6517341"/>
            <a:ext cx="1113653" cy="24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9544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Thank you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Title 4">
            <a:extLst>
              <a:ext uri="{FF2B5EF4-FFF2-40B4-BE49-F238E27FC236}">
                <a16:creationId xmlns:a16="http://schemas.microsoft.com/office/drawing/2014/main" id="{2BCCA76E-93CD-4EDB-AEFB-727C786B7546}"/>
              </a:ext>
            </a:extLst>
          </p:cNvPr>
          <p:cNvSpPr txBox="1">
            <a:spLocks/>
          </p:cNvSpPr>
          <p:nvPr/>
        </p:nvSpPr>
        <p:spPr>
          <a:xfrm>
            <a:off x="337704" y="1762501"/>
            <a:ext cx="2715103" cy="549938"/>
          </a:xfrm>
          <a:prstGeom prst="rect">
            <a:avLst/>
          </a:prstGeom>
        </p:spPr>
        <p:txBody>
          <a:bodyPr/>
          <a:lstStyle>
            <a:lvl1pPr algn="l" defTabSz="914354" rtl="0" eaLnBrk="1" latinLnBrk="0" hangingPunct="1">
              <a:lnSpc>
                <a:spcPts val="3000"/>
              </a:lnSpc>
              <a:spcBef>
                <a:spcPct val="0"/>
              </a:spcBef>
              <a:buNone/>
              <a:defRPr sz="3800" b="0" kern="1200">
                <a:solidFill>
                  <a:schemeClr val="bg1"/>
                </a:solidFill>
                <a:latin typeface="+mj-lt"/>
                <a:ea typeface="+mj-ea"/>
                <a:cs typeface="+mj-cs"/>
              </a:defRPr>
            </a:lvl1pPr>
          </a:lstStyle>
          <a:p>
            <a:pPr>
              <a:lnSpc>
                <a:spcPts val="2550"/>
              </a:lnSpc>
            </a:pPr>
            <a:r>
              <a:rPr lang="en-US" sz="2400"/>
              <a:t>THANK YOU!</a:t>
            </a:r>
          </a:p>
        </p:txBody>
      </p:sp>
      <p:sp>
        <p:nvSpPr>
          <p:cNvPr id="28" name="Text Placeholder 6">
            <a:extLst>
              <a:ext uri="{FF2B5EF4-FFF2-40B4-BE49-F238E27FC236}">
                <a16:creationId xmlns:a16="http://schemas.microsoft.com/office/drawing/2014/main" id="{826F789D-5A64-4F4A-BAB8-82C80069DA15}"/>
              </a:ext>
            </a:extLst>
          </p:cNvPr>
          <p:cNvSpPr txBox="1">
            <a:spLocks/>
          </p:cNvSpPr>
          <p:nvPr/>
        </p:nvSpPr>
        <p:spPr>
          <a:xfrm>
            <a:off x="337705" y="2395730"/>
            <a:ext cx="2715101" cy="467241"/>
          </a:xfrm>
          <a:prstGeom prst="rect">
            <a:avLst/>
          </a:prstGeom>
        </p:spPr>
        <p:txBody>
          <a:bodyPr>
            <a:normAutofit/>
          </a:bodyPr>
          <a:lstStyle>
            <a:lvl1pPr marL="0" indent="0" algn="l" defTabSz="914354" rtl="0" eaLnBrk="1" latinLnBrk="0" hangingPunct="1">
              <a:lnSpc>
                <a:spcPts val="2300"/>
              </a:lnSpc>
              <a:spcBef>
                <a:spcPts val="0"/>
              </a:spcBef>
              <a:buClr>
                <a:schemeClr val="accent2"/>
              </a:buClr>
              <a:buFont typeface=".AppleSystemUIFont"/>
              <a:buNone/>
              <a:tabLst/>
              <a:defRPr sz="2000" b="1" kern="1200">
                <a:solidFill>
                  <a:schemeClr val="accent4"/>
                </a:solidFill>
                <a:latin typeface="+mn-lt"/>
                <a:ea typeface="+mn-ea"/>
                <a:cs typeface="+mn-cs"/>
              </a:defRPr>
            </a:lvl1pPr>
            <a:lvl2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2pPr>
            <a:lvl3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3pPr>
            <a:lvl4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4pPr>
            <a:lvl5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0"/>
              <a:t>ANY QUESTIONS?</a:t>
            </a:r>
          </a:p>
        </p:txBody>
      </p:sp>
      <p:grpSp>
        <p:nvGrpSpPr>
          <p:cNvPr id="135" name="Group 4">
            <a:extLst>
              <a:ext uri="{FF2B5EF4-FFF2-40B4-BE49-F238E27FC236}">
                <a16:creationId xmlns:a16="http://schemas.microsoft.com/office/drawing/2014/main" id="{7C705738-B177-44C4-9BDC-D4A41B3454C9}"/>
              </a:ext>
            </a:extLst>
          </p:cNvPr>
          <p:cNvGrpSpPr>
            <a:grpSpLocks/>
          </p:cNvGrpSpPr>
          <p:nvPr/>
        </p:nvGrpSpPr>
        <p:grpSpPr bwMode="auto">
          <a:xfrm>
            <a:off x="459955" y="869504"/>
            <a:ext cx="2011680" cy="347472"/>
            <a:chOff x="956" y="1487"/>
            <a:chExt cx="5777" cy="1341"/>
          </a:xfrm>
          <a:solidFill>
            <a:schemeClr val="bg1"/>
          </a:solidFill>
        </p:grpSpPr>
        <p:sp>
          <p:nvSpPr>
            <p:cNvPr id="136" name="Freeform 5">
              <a:extLst>
                <a:ext uri="{FF2B5EF4-FFF2-40B4-BE49-F238E27FC236}">
                  <a16:creationId xmlns:a16="http://schemas.microsoft.com/office/drawing/2014/main" id="{DC1E70B8-8D8F-4A89-AF17-3EA521E8FA3C}"/>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37" name="Freeform 6">
              <a:extLst>
                <a:ext uri="{FF2B5EF4-FFF2-40B4-BE49-F238E27FC236}">
                  <a16:creationId xmlns:a16="http://schemas.microsoft.com/office/drawing/2014/main" id="{5B7F534E-C5FD-4DEB-A756-985D1D998D2C}"/>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38" name="Freeform 7">
              <a:extLst>
                <a:ext uri="{FF2B5EF4-FFF2-40B4-BE49-F238E27FC236}">
                  <a16:creationId xmlns:a16="http://schemas.microsoft.com/office/drawing/2014/main" id="{F9B7C180-DC4D-49D2-A556-4104FA9C7774}"/>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39" name="Freeform 8">
              <a:extLst>
                <a:ext uri="{FF2B5EF4-FFF2-40B4-BE49-F238E27FC236}">
                  <a16:creationId xmlns:a16="http://schemas.microsoft.com/office/drawing/2014/main" id="{4E6B7724-5989-4452-ABF4-0F0847B06838}"/>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0" name="Freeform 9">
              <a:extLst>
                <a:ext uri="{FF2B5EF4-FFF2-40B4-BE49-F238E27FC236}">
                  <a16:creationId xmlns:a16="http://schemas.microsoft.com/office/drawing/2014/main" id="{2ED38F0E-F304-4173-81A6-9F3B01B716AD}"/>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1" name="Freeform 10">
              <a:extLst>
                <a:ext uri="{FF2B5EF4-FFF2-40B4-BE49-F238E27FC236}">
                  <a16:creationId xmlns:a16="http://schemas.microsoft.com/office/drawing/2014/main" id="{CB833E00-D8FB-42FE-B8FF-6D8C61666634}"/>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2" name="Freeform 11">
              <a:extLst>
                <a:ext uri="{FF2B5EF4-FFF2-40B4-BE49-F238E27FC236}">
                  <a16:creationId xmlns:a16="http://schemas.microsoft.com/office/drawing/2014/main" id="{608B4FA5-5B21-42B2-BD7C-E0D11E473CCE}"/>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3" name="Freeform 12">
              <a:extLst>
                <a:ext uri="{FF2B5EF4-FFF2-40B4-BE49-F238E27FC236}">
                  <a16:creationId xmlns:a16="http://schemas.microsoft.com/office/drawing/2014/main" id="{D57DF45A-70A2-4803-BDF1-4E2F0E3DD7CC}"/>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4" name="Freeform 13">
              <a:extLst>
                <a:ext uri="{FF2B5EF4-FFF2-40B4-BE49-F238E27FC236}">
                  <a16:creationId xmlns:a16="http://schemas.microsoft.com/office/drawing/2014/main" id="{44C3B913-3EFE-4683-A6CA-3B9C00C7FBFB}"/>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5" name="Freeform 14">
              <a:extLst>
                <a:ext uri="{FF2B5EF4-FFF2-40B4-BE49-F238E27FC236}">
                  <a16:creationId xmlns:a16="http://schemas.microsoft.com/office/drawing/2014/main" id="{AC822C65-CF69-43E2-8896-4D22A13DB961}"/>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6" name="Freeform 15">
              <a:extLst>
                <a:ext uri="{FF2B5EF4-FFF2-40B4-BE49-F238E27FC236}">
                  <a16:creationId xmlns:a16="http://schemas.microsoft.com/office/drawing/2014/main" id="{45C337E3-7D98-450B-83AE-5F1F544DC51A}"/>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7" name="Freeform 16">
              <a:extLst>
                <a:ext uri="{FF2B5EF4-FFF2-40B4-BE49-F238E27FC236}">
                  <a16:creationId xmlns:a16="http://schemas.microsoft.com/office/drawing/2014/main" id="{9DF41CC5-FCDE-4D3E-99C6-227FE1D34BF1}"/>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8" name="Freeform 17">
              <a:extLst>
                <a:ext uri="{FF2B5EF4-FFF2-40B4-BE49-F238E27FC236}">
                  <a16:creationId xmlns:a16="http://schemas.microsoft.com/office/drawing/2014/main" id="{C8D96740-E7A8-4A9C-AD2D-E6F1F3C554D0}"/>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49" name="Freeform 18">
              <a:extLst>
                <a:ext uri="{FF2B5EF4-FFF2-40B4-BE49-F238E27FC236}">
                  <a16:creationId xmlns:a16="http://schemas.microsoft.com/office/drawing/2014/main" id="{7EF0C561-8DBC-48FC-BC43-095483F45EC9}"/>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50" name="Freeform 19">
              <a:extLst>
                <a:ext uri="{FF2B5EF4-FFF2-40B4-BE49-F238E27FC236}">
                  <a16:creationId xmlns:a16="http://schemas.microsoft.com/office/drawing/2014/main" id="{F1DB2617-027F-458B-873B-45AD075E4981}"/>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51" name="Freeform 20">
              <a:extLst>
                <a:ext uri="{FF2B5EF4-FFF2-40B4-BE49-F238E27FC236}">
                  <a16:creationId xmlns:a16="http://schemas.microsoft.com/office/drawing/2014/main" id="{E3C7FDA8-BEEE-433D-AF23-D9CEAB1F5B65}"/>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52" name="Freeform 21">
              <a:extLst>
                <a:ext uri="{FF2B5EF4-FFF2-40B4-BE49-F238E27FC236}">
                  <a16:creationId xmlns:a16="http://schemas.microsoft.com/office/drawing/2014/main" id="{03A2FA9C-995F-418D-8FFB-F9B993C7B5F8}"/>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53" name="Freeform 22">
              <a:extLst>
                <a:ext uri="{FF2B5EF4-FFF2-40B4-BE49-F238E27FC236}">
                  <a16:creationId xmlns:a16="http://schemas.microsoft.com/office/drawing/2014/main" id="{3A8769EC-2F6A-45F1-9197-8342673096C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54" name="Freeform 23">
              <a:extLst>
                <a:ext uri="{FF2B5EF4-FFF2-40B4-BE49-F238E27FC236}">
                  <a16:creationId xmlns:a16="http://schemas.microsoft.com/office/drawing/2014/main" id="{452BDA58-FD13-4702-BDC1-8536CD51B5D2}"/>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156" name="Footer Placeholder 1">
            <a:extLst>
              <a:ext uri="{FF2B5EF4-FFF2-40B4-BE49-F238E27FC236}">
                <a16:creationId xmlns:a16="http://schemas.microsoft.com/office/drawing/2014/main" id="{6ECE2111-FFE2-4A82-A880-BDC1D02DD33B}"/>
              </a:ext>
            </a:extLst>
          </p:cNvPr>
          <p:cNvSpPr txBox="1">
            <a:spLocks/>
          </p:cNvSpPr>
          <p:nvPr/>
        </p:nvSpPr>
        <p:spPr>
          <a:xfrm>
            <a:off x="11094720" y="6587069"/>
            <a:ext cx="686360" cy="285465"/>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tx1"/>
                </a:solidFill>
              </a:rPr>
              <a:t>/</a:t>
            </a:r>
            <a:r>
              <a:rPr lang="en-US" sz="1050" b="1">
                <a:solidFill>
                  <a:schemeClr val="tx1"/>
                </a:solidFill>
              </a:rPr>
              <a:t>  </a:t>
            </a:r>
            <a:fld id="{5BC64D8A-CA5D-5E46-8028-3748589B69EF}" type="slidenum">
              <a:rPr lang="en-US" sz="1050" b="1" smtClean="0">
                <a:solidFill>
                  <a:schemeClr val="tx1"/>
                </a:solidFill>
              </a:rPr>
              <a:pPr marL="0" indent="0" algn="r">
                <a:buNone/>
              </a:pPr>
              <a:t>‹#›</a:t>
            </a:fld>
            <a:endParaRPr lang="en-GB" sz="1050" b="1">
              <a:solidFill>
                <a:schemeClr val="tx1"/>
              </a:solidFill>
            </a:endParaRPr>
          </a:p>
        </p:txBody>
      </p:sp>
      <p:cxnSp>
        <p:nvCxnSpPr>
          <p:cNvPr id="157" name="Straight Connector 156">
            <a:extLst>
              <a:ext uri="{FF2B5EF4-FFF2-40B4-BE49-F238E27FC236}">
                <a16:creationId xmlns:a16="http://schemas.microsoft.com/office/drawing/2014/main" id="{57459FA6-1455-4188-A650-BDBA551A2D85}"/>
              </a:ext>
            </a:extLst>
          </p:cNvPr>
          <p:cNvCxnSpPr>
            <a:cxnSpLocks/>
          </p:cNvCxnSpPr>
          <p:nvPr/>
        </p:nvCxnSpPr>
        <p:spPr>
          <a:xfrm>
            <a:off x="48768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FD6106A-1128-CFD4-DC6D-4CA115554877}"/>
              </a:ext>
            </a:extLst>
          </p:cNvPr>
          <p:cNvSpPr>
            <a:spLocks noGrp="1"/>
          </p:cNvSpPr>
          <p:nvPr>
            <p:ph type="ftr" sz="quarter" idx="10"/>
          </p:nvPr>
        </p:nvSpPr>
        <p:spPr/>
        <p:txBody>
          <a:bodyPr/>
          <a:lstStyle/>
          <a:p>
            <a:r>
              <a:rPr lang="en-GB"/>
              <a:t>EXTERNAL USE ONLY.</a:t>
            </a:r>
          </a:p>
        </p:txBody>
      </p:sp>
      <p:pic>
        <p:nvPicPr>
          <p:cNvPr id="48" name="Picture 47">
            <a:extLst>
              <a:ext uri="{FF2B5EF4-FFF2-40B4-BE49-F238E27FC236}">
                <a16:creationId xmlns:a16="http://schemas.microsoft.com/office/drawing/2014/main" id="{83CCE2C9-E545-92AB-8861-9742EF7083CA}"/>
              </a:ext>
            </a:extLst>
          </p:cNvPr>
          <p:cNvPicPr>
            <a:picLocks noChangeAspect="1"/>
          </p:cNvPicPr>
          <p:nvPr/>
        </p:nvPicPr>
        <p:blipFill>
          <a:blip r:embed="rId3"/>
          <a:stretch>
            <a:fillRect/>
          </a:stretch>
        </p:blipFill>
        <p:spPr>
          <a:xfrm>
            <a:off x="479003" y="5658001"/>
            <a:ext cx="2259681" cy="415930"/>
          </a:xfrm>
          <a:prstGeom prst="rect">
            <a:avLst/>
          </a:prstGeom>
        </p:spPr>
      </p:pic>
    </p:spTree>
    <p:extLst>
      <p:ext uri="{BB962C8B-B14F-4D97-AF65-F5344CB8AC3E}">
        <p14:creationId xmlns:p14="http://schemas.microsoft.com/office/powerpoint/2010/main" val="401487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graphic – 5 columns">
    <p:spTree>
      <p:nvGrpSpPr>
        <p:cNvPr id="1" name=""/>
        <p:cNvGrpSpPr/>
        <p:nvPr/>
      </p:nvGrpSpPr>
      <p:grpSpPr>
        <a:xfrm>
          <a:off x="0" y="0"/>
          <a:ext cx="0" cy="0"/>
          <a:chOff x="0" y="0"/>
          <a:chExt cx="0" cy="0"/>
        </a:xfrm>
      </p:grpSpPr>
      <p:sp>
        <p:nvSpPr>
          <p:cNvPr id="54" name="Picture Placeholder 53"/>
          <p:cNvSpPr>
            <a:spLocks noGrp="1"/>
          </p:cNvSpPr>
          <p:nvPr>
            <p:ph type="pic" sz="quarter" idx="17"/>
          </p:nvPr>
        </p:nvSpPr>
        <p:spPr>
          <a:xfrm>
            <a:off x="670984" y="2434881"/>
            <a:ext cx="2069593"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hasCustomPrompt="1"/>
          </p:nvPr>
        </p:nvSpPr>
        <p:spPr>
          <a:xfrm>
            <a:off x="670984" y="1835614"/>
            <a:ext cx="2069593"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808884" cy="981074"/>
          </a:xfrm>
        </p:spPr>
        <p:txBody>
          <a:bodyPr/>
          <a:lstStyle/>
          <a:p>
            <a:r>
              <a:rPr lang="en-US"/>
              <a:t>Click to edit Master title style</a:t>
            </a:r>
            <a:endParaRPr lang="en-GB"/>
          </a:p>
        </p:txBody>
      </p:sp>
      <p:cxnSp>
        <p:nvCxnSpPr>
          <p:cNvPr id="10" name="Straight Connector 9"/>
          <p:cNvCxnSpPr>
            <a:cxnSpLocks/>
          </p:cNvCxnSpPr>
          <p:nvPr userDrawn="1"/>
        </p:nvCxnSpPr>
        <p:spPr>
          <a:xfrm>
            <a:off x="670985" y="1844676"/>
            <a:ext cx="2069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1"/>
          <p:cNvSpPr>
            <a:spLocks noGrp="1"/>
          </p:cNvSpPr>
          <p:nvPr>
            <p:ph type="body" sz="quarter" idx="16"/>
          </p:nvPr>
        </p:nvSpPr>
        <p:spPr>
          <a:xfrm>
            <a:off x="670983" y="2434881"/>
            <a:ext cx="1043516"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5" name="Text Placeholder 51"/>
          <p:cNvSpPr>
            <a:spLocks noGrp="1"/>
          </p:cNvSpPr>
          <p:nvPr>
            <p:ph type="body" sz="quarter" idx="18"/>
          </p:nvPr>
        </p:nvSpPr>
        <p:spPr>
          <a:xfrm>
            <a:off x="670984" y="4805901"/>
            <a:ext cx="2069593" cy="705151"/>
          </a:xfrm>
        </p:spPr>
        <p:txBody>
          <a:bodyPr lIns="72000" tIns="72000" rIns="72000" bIns="72000" anchor="ctr" anchorCtr="0">
            <a:noAutofit/>
          </a:bodyPr>
          <a:lstStyle>
            <a:lvl1pPr marL="0" indent="0" algn="ctr">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56" name="Text Placeholder 51"/>
          <p:cNvSpPr>
            <a:spLocks noGrp="1"/>
          </p:cNvSpPr>
          <p:nvPr>
            <p:ph type="body" sz="quarter" idx="19"/>
          </p:nvPr>
        </p:nvSpPr>
        <p:spPr>
          <a:xfrm>
            <a:off x="670984" y="4042447"/>
            <a:ext cx="11149541" cy="595662"/>
          </a:xfrm>
        </p:spPr>
        <p:txBody>
          <a:bodyPr lIns="72000" tIns="72000" rIns="72000" bIns="72000" anchor="ctr" anchorCtr="0">
            <a:noAutofit/>
          </a:bodyPr>
          <a:lstStyle>
            <a:lvl1pPr marL="0" indent="0" algn="ctr">
              <a:lnSpc>
                <a:spcPct val="100000"/>
              </a:lnSpc>
              <a:spcBef>
                <a:spcPts val="0"/>
              </a:spcBef>
              <a:buNone/>
              <a:defRPr sz="16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41" name="Picture Placeholder 53"/>
          <p:cNvSpPr>
            <a:spLocks noGrp="1"/>
          </p:cNvSpPr>
          <p:nvPr>
            <p:ph type="pic" sz="quarter" idx="36"/>
          </p:nvPr>
        </p:nvSpPr>
        <p:spPr>
          <a:xfrm>
            <a:off x="2902107"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42" name="Content Placeholder 2">
            <a:extLst>
              <a:ext uri="{FF2B5EF4-FFF2-40B4-BE49-F238E27FC236}">
                <a16:creationId xmlns:a16="http://schemas.microsoft.com/office/drawing/2014/main" id="{2E86DEF9-1E31-DB4E-A381-91058584D6F4}"/>
              </a:ext>
            </a:extLst>
          </p:cNvPr>
          <p:cNvSpPr>
            <a:spLocks noGrp="1"/>
          </p:cNvSpPr>
          <p:nvPr>
            <p:ph idx="37" hasCustomPrompt="1"/>
          </p:nvPr>
        </p:nvSpPr>
        <p:spPr>
          <a:xfrm>
            <a:off x="2902107"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43" name="Straight Connector 42"/>
          <p:cNvCxnSpPr/>
          <p:nvPr userDrawn="1"/>
        </p:nvCxnSpPr>
        <p:spPr>
          <a:xfrm>
            <a:off x="2902107"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 Placeholder 51"/>
          <p:cNvSpPr>
            <a:spLocks noGrp="1"/>
          </p:cNvSpPr>
          <p:nvPr>
            <p:ph type="body" sz="quarter" idx="38"/>
          </p:nvPr>
        </p:nvSpPr>
        <p:spPr>
          <a:xfrm>
            <a:off x="2902107"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Picture Placeholder 53"/>
          <p:cNvSpPr>
            <a:spLocks noGrp="1"/>
          </p:cNvSpPr>
          <p:nvPr>
            <p:ph type="pic" sz="quarter" idx="39"/>
          </p:nvPr>
        </p:nvSpPr>
        <p:spPr>
          <a:xfrm>
            <a:off x="5194300"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46" name="Content Placeholder 2">
            <a:extLst>
              <a:ext uri="{FF2B5EF4-FFF2-40B4-BE49-F238E27FC236}">
                <a16:creationId xmlns:a16="http://schemas.microsoft.com/office/drawing/2014/main" id="{2E86DEF9-1E31-DB4E-A381-91058584D6F4}"/>
              </a:ext>
            </a:extLst>
          </p:cNvPr>
          <p:cNvSpPr>
            <a:spLocks noGrp="1"/>
          </p:cNvSpPr>
          <p:nvPr>
            <p:ph idx="40" hasCustomPrompt="1"/>
          </p:nvPr>
        </p:nvSpPr>
        <p:spPr>
          <a:xfrm>
            <a:off x="5194300"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47" name="Straight Connector 46"/>
          <p:cNvCxnSpPr/>
          <p:nvPr userDrawn="1"/>
        </p:nvCxnSpPr>
        <p:spPr>
          <a:xfrm>
            <a:off x="5194300"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 Placeholder 51"/>
          <p:cNvSpPr>
            <a:spLocks noGrp="1"/>
          </p:cNvSpPr>
          <p:nvPr>
            <p:ph type="body" sz="quarter" idx="41"/>
          </p:nvPr>
        </p:nvSpPr>
        <p:spPr>
          <a:xfrm>
            <a:off x="5194300"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Picture Placeholder 53"/>
          <p:cNvSpPr>
            <a:spLocks noGrp="1"/>
          </p:cNvSpPr>
          <p:nvPr>
            <p:ph type="pic" sz="quarter" idx="42"/>
          </p:nvPr>
        </p:nvSpPr>
        <p:spPr>
          <a:xfrm>
            <a:off x="7438387"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50" name="Content Placeholder 2">
            <a:extLst>
              <a:ext uri="{FF2B5EF4-FFF2-40B4-BE49-F238E27FC236}">
                <a16:creationId xmlns:a16="http://schemas.microsoft.com/office/drawing/2014/main" id="{2E86DEF9-1E31-DB4E-A381-91058584D6F4}"/>
              </a:ext>
            </a:extLst>
          </p:cNvPr>
          <p:cNvSpPr>
            <a:spLocks noGrp="1"/>
          </p:cNvSpPr>
          <p:nvPr>
            <p:ph idx="43" hasCustomPrompt="1"/>
          </p:nvPr>
        </p:nvSpPr>
        <p:spPr>
          <a:xfrm>
            <a:off x="7438387"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51" name="Straight Connector 50"/>
          <p:cNvCxnSpPr/>
          <p:nvPr userDrawn="1"/>
        </p:nvCxnSpPr>
        <p:spPr>
          <a:xfrm>
            <a:off x="7438387"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 Placeholder 51"/>
          <p:cNvSpPr>
            <a:spLocks noGrp="1"/>
          </p:cNvSpPr>
          <p:nvPr>
            <p:ph type="body" sz="quarter" idx="44"/>
          </p:nvPr>
        </p:nvSpPr>
        <p:spPr>
          <a:xfrm>
            <a:off x="7438386"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Picture Placeholder 53"/>
          <p:cNvSpPr>
            <a:spLocks noGrp="1"/>
          </p:cNvSpPr>
          <p:nvPr>
            <p:ph type="pic" sz="quarter" idx="45"/>
          </p:nvPr>
        </p:nvSpPr>
        <p:spPr>
          <a:xfrm>
            <a:off x="9728200"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58" name="Content Placeholder 2">
            <a:extLst>
              <a:ext uri="{FF2B5EF4-FFF2-40B4-BE49-F238E27FC236}">
                <a16:creationId xmlns:a16="http://schemas.microsoft.com/office/drawing/2014/main" id="{2E86DEF9-1E31-DB4E-A381-91058584D6F4}"/>
              </a:ext>
            </a:extLst>
          </p:cNvPr>
          <p:cNvSpPr>
            <a:spLocks noGrp="1"/>
          </p:cNvSpPr>
          <p:nvPr>
            <p:ph idx="46" hasCustomPrompt="1"/>
          </p:nvPr>
        </p:nvSpPr>
        <p:spPr>
          <a:xfrm>
            <a:off x="9728200"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59" name="Straight Connector 58"/>
          <p:cNvCxnSpPr/>
          <p:nvPr userDrawn="1"/>
        </p:nvCxnSpPr>
        <p:spPr>
          <a:xfrm>
            <a:off x="9728200"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 Placeholder 51"/>
          <p:cNvSpPr>
            <a:spLocks noGrp="1"/>
          </p:cNvSpPr>
          <p:nvPr>
            <p:ph type="body" sz="quarter" idx="47"/>
          </p:nvPr>
        </p:nvSpPr>
        <p:spPr>
          <a:xfrm>
            <a:off x="9728200"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1" name="Text Placeholder 51"/>
          <p:cNvSpPr>
            <a:spLocks noGrp="1"/>
          </p:cNvSpPr>
          <p:nvPr>
            <p:ph type="body" sz="quarter" idx="48"/>
          </p:nvPr>
        </p:nvSpPr>
        <p:spPr>
          <a:xfrm>
            <a:off x="2923623"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2" name="Text Placeholder 51"/>
          <p:cNvSpPr>
            <a:spLocks noGrp="1"/>
          </p:cNvSpPr>
          <p:nvPr>
            <p:ph type="body" sz="quarter" idx="49"/>
          </p:nvPr>
        </p:nvSpPr>
        <p:spPr>
          <a:xfrm>
            <a:off x="5184295"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3" name="Text Placeholder 51"/>
          <p:cNvSpPr>
            <a:spLocks noGrp="1"/>
          </p:cNvSpPr>
          <p:nvPr>
            <p:ph type="body" sz="quarter" idx="50"/>
          </p:nvPr>
        </p:nvSpPr>
        <p:spPr>
          <a:xfrm>
            <a:off x="7452592"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4" name="Text Placeholder 51"/>
          <p:cNvSpPr>
            <a:spLocks noGrp="1"/>
          </p:cNvSpPr>
          <p:nvPr>
            <p:ph type="body" sz="quarter" idx="51"/>
          </p:nvPr>
        </p:nvSpPr>
        <p:spPr>
          <a:xfrm>
            <a:off x="9720891"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5" name="Footer Placeholder 4"/>
          <p:cNvSpPr>
            <a:spLocks noGrp="1"/>
          </p:cNvSpPr>
          <p:nvPr>
            <p:ph type="ftr" sz="quarter" idx="52"/>
          </p:nvPr>
        </p:nvSpPr>
        <p:spPr/>
        <p:txBody>
          <a:bodyPr/>
          <a:lstStyle/>
          <a:p>
            <a:endParaRPr lang="en-US"/>
          </a:p>
        </p:txBody>
      </p:sp>
    </p:spTree>
    <p:extLst>
      <p:ext uri="{BB962C8B-B14F-4D97-AF65-F5344CB8AC3E}">
        <p14:creationId xmlns:p14="http://schemas.microsoft.com/office/powerpoint/2010/main" val="646972800"/>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E8058E-C39C-4D44-AE06-95C303BAEA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82352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Co-Brand Light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p:nvCxnSpPr>
        <p:spPr>
          <a:xfrm>
            <a:off x="457200" y="6395925"/>
            <a:ext cx="1130808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433D03-662F-4A8B-98AA-C940455F9623}"/>
              </a:ext>
            </a:extLst>
          </p:cNvPr>
          <p:cNvCxnSpPr>
            <a:cxnSpLocks/>
          </p:cNvCxnSpPr>
          <p:nvPr/>
        </p:nvCxnSpPr>
        <p:spPr>
          <a:xfrm>
            <a:off x="4420840" y="6392863"/>
            <a:ext cx="731396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FF700EA9-4543-3540-8705-A70A986EAED5}"/>
              </a:ext>
            </a:extLst>
          </p:cNvPr>
          <p:cNvSpPr>
            <a:spLocks noGrp="1"/>
          </p:cNvSpPr>
          <p:nvPr>
            <p:ph type="ftr" sz="quarter" idx="3"/>
          </p:nvPr>
        </p:nvSpPr>
        <p:spPr>
          <a:xfrm>
            <a:off x="461877" y="6552233"/>
            <a:ext cx="4866299" cy="233396"/>
          </a:xfrm>
          <a:prstGeom prst="rect">
            <a:avLst/>
          </a:prstGeom>
        </p:spPr>
        <p:txBody>
          <a:bodyPr vert="horz" lIns="0" tIns="0" rIns="0" bIns="0" rtlCol="0" anchor="ctr"/>
          <a:lstStyle>
            <a:lvl1pPr algn="l">
              <a:defRPr sz="800" cap="all" baseline="0">
                <a:solidFill>
                  <a:schemeClr val="tx1"/>
                </a:solidFill>
              </a:defRPr>
            </a:lvl1pPr>
          </a:lstStyle>
          <a:p>
            <a:r>
              <a:rPr lang="en-US"/>
              <a:t>Footer</a:t>
            </a:r>
          </a:p>
        </p:txBody>
      </p:sp>
      <p:sp>
        <p:nvSpPr>
          <p:cNvPr id="38" name="Picture Placeholder 4">
            <a:extLst>
              <a:ext uri="{FF2B5EF4-FFF2-40B4-BE49-F238E27FC236}">
                <a16:creationId xmlns:a16="http://schemas.microsoft.com/office/drawing/2014/main" id="{B9215BF7-5EEE-4EC1-A4FA-B93DF4F1432B}"/>
              </a:ext>
            </a:extLst>
          </p:cNvPr>
          <p:cNvSpPr>
            <a:spLocks noGrp="1"/>
          </p:cNvSpPr>
          <p:nvPr>
            <p:ph type="pic" sz="quarter" idx="18" hasCustomPrompt="1"/>
          </p:nvPr>
        </p:nvSpPr>
        <p:spPr>
          <a:xfrm>
            <a:off x="2679392" y="825261"/>
            <a:ext cx="1881736" cy="443770"/>
          </a:xfrm>
          <a:noFill/>
        </p:spPr>
        <p:txBody>
          <a:bodyPr lIns="0" anchor="ctr" anchorCtr="0">
            <a:noAutofit/>
          </a:bodyPr>
          <a:lstStyle>
            <a:lvl1pPr marL="0" indent="0" algn="ctr">
              <a:buNone/>
              <a:defRPr sz="750">
                <a:solidFill>
                  <a:schemeClr val="tx1"/>
                </a:solidFill>
              </a:defRPr>
            </a:lvl1pPr>
          </a:lstStyle>
          <a:p>
            <a:r>
              <a:rPr lang="en-US"/>
              <a:t>Co-brand logo here</a:t>
            </a:r>
          </a:p>
        </p:txBody>
      </p:sp>
      <p:grpSp>
        <p:nvGrpSpPr>
          <p:cNvPr id="61" name="Group 4">
            <a:extLst>
              <a:ext uri="{FF2B5EF4-FFF2-40B4-BE49-F238E27FC236}">
                <a16:creationId xmlns:a16="http://schemas.microsoft.com/office/drawing/2014/main" id="{5F90F3B5-F17D-4BD0-A865-08FB6E5978CC}"/>
              </a:ext>
            </a:extLst>
          </p:cNvPr>
          <p:cNvGrpSpPr>
            <a:grpSpLocks/>
          </p:cNvGrpSpPr>
          <p:nvPr/>
        </p:nvGrpSpPr>
        <p:grpSpPr bwMode="auto">
          <a:xfrm>
            <a:off x="456878" y="871161"/>
            <a:ext cx="2007161" cy="348148"/>
            <a:chOff x="982" y="1487"/>
            <a:chExt cx="5751" cy="1341"/>
          </a:xfrm>
        </p:grpSpPr>
        <p:sp>
          <p:nvSpPr>
            <p:cNvPr id="62" name="Freeform 5">
              <a:extLst>
                <a:ext uri="{FF2B5EF4-FFF2-40B4-BE49-F238E27FC236}">
                  <a16:creationId xmlns:a16="http://schemas.microsoft.com/office/drawing/2014/main" id="{397EE706-CEDE-469C-A174-2300A3C45B3A}"/>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 name="Freeform 6">
              <a:extLst>
                <a:ext uri="{FF2B5EF4-FFF2-40B4-BE49-F238E27FC236}">
                  <a16:creationId xmlns:a16="http://schemas.microsoft.com/office/drawing/2014/main" id="{14C82841-F313-468C-850B-F8D282377BE6}"/>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 name="Freeform 7">
              <a:extLst>
                <a:ext uri="{FF2B5EF4-FFF2-40B4-BE49-F238E27FC236}">
                  <a16:creationId xmlns:a16="http://schemas.microsoft.com/office/drawing/2014/main" id="{8FC662D5-246E-4DD0-93AA-15B194190817}"/>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 name="Freeform 8">
              <a:extLst>
                <a:ext uri="{FF2B5EF4-FFF2-40B4-BE49-F238E27FC236}">
                  <a16:creationId xmlns:a16="http://schemas.microsoft.com/office/drawing/2014/main" id="{5E7B72D0-4C71-4517-A05F-F29C6E4B68FB}"/>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 name="Freeform 9">
              <a:extLst>
                <a:ext uri="{FF2B5EF4-FFF2-40B4-BE49-F238E27FC236}">
                  <a16:creationId xmlns:a16="http://schemas.microsoft.com/office/drawing/2014/main" id="{311E6111-EAAF-4FD8-8408-707523089AD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 name="Freeform 10">
              <a:extLst>
                <a:ext uri="{FF2B5EF4-FFF2-40B4-BE49-F238E27FC236}">
                  <a16:creationId xmlns:a16="http://schemas.microsoft.com/office/drawing/2014/main" id="{D848E2CB-5634-4361-8D9A-5D188213570E}"/>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 name="Freeform 11">
              <a:extLst>
                <a:ext uri="{FF2B5EF4-FFF2-40B4-BE49-F238E27FC236}">
                  <a16:creationId xmlns:a16="http://schemas.microsoft.com/office/drawing/2014/main" id="{31BA81FD-F98A-4BE6-A56E-67A3A400CA5A}"/>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 name="Freeform 12">
              <a:extLst>
                <a:ext uri="{FF2B5EF4-FFF2-40B4-BE49-F238E27FC236}">
                  <a16:creationId xmlns:a16="http://schemas.microsoft.com/office/drawing/2014/main" id="{955B93A9-B0FA-4D9D-BC4E-68E9D5E6519C}"/>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 name="Freeform 13">
              <a:extLst>
                <a:ext uri="{FF2B5EF4-FFF2-40B4-BE49-F238E27FC236}">
                  <a16:creationId xmlns:a16="http://schemas.microsoft.com/office/drawing/2014/main" id="{AEA39A6B-7D88-4B0D-8362-FF28ED2CFD3D}"/>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 name="Freeform 14">
              <a:extLst>
                <a:ext uri="{FF2B5EF4-FFF2-40B4-BE49-F238E27FC236}">
                  <a16:creationId xmlns:a16="http://schemas.microsoft.com/office/drawing/2014/main" id="{2515BBFB-6B45-4ED2-9B2E-43085C98AE7B}"/>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 name="Freeform 15">
              <a:extLst>
                <a:ext uri="{FF2B5EF4-FFF2-40B4-BE49-F238E27FC236}">
                  <a16:creationId xmlns:a16="http://schemas.microsoft.com/office/drawing/2014/main" id="{B8139FC0-D311-44EA-9AA3-44D8873DA6F4}"/>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 name="Freeform 16">
              <a:extLst>
                <a:ext uri="{FF2B5EF4-FFF2-40B4-BE49-F238E27FC236}">
                  <a16:creationId xmlns:a16="http://schemas.microsoft.com/office/drawing/2014/main" id="{51C2C85A-ABA8-4CF0-8354-0E3995B373AE}"/>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 name="Freeform 17">
              <a:extLst>
                <a:ext uri="{FF2B5EF4-FFF2-40B4-BE49-F238E27FC236}">
                  <a16:creationId xmlns:a16="http://schemas.microsoft.com/office/drawing/2014/main" id="{BB3C4738-EE6B-44D9-B211-08D54D8F3ACF}"/>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 name="Freeform 18">
              <a:extLst>
                <a:ext uri="{FF2B5EF4-FFF2-40B4-BE49-F238E27FC236}">
                  <a16:creationId xmlns:a16="http://schemas.microsoft.com/office/drawing/2014/main" id="{08818C74-BEDE-4297-BBCA-B6DF41CA5DF0}"/>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 name="Freeform 19">
              <a:extLst>
                <a:ext uri="{FF2B5EF4-FFF2-40B4-BE49-F238E27FC236}">
                  <a16:creationId xmlns:a16="http://schemas.microsoft.com/office/drawing/2014/main" id="{FBEAA44E-DE8D-4F20-BFA1-D34E01492A70}"/>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 name="Freeform 20">
              <a:extLst>
                <a:ext uri="{FF2B5EF4-FFF2-40B4-BE49-F238E27FC236}">
                  <a16:creationId xmlns:a16="http://schemas.microsoft.com/office/drawing/2014/main" id="{86309A63-EF55-4DC1-8ECF-0182A8D65697}"/>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 name="Freeform 21">
              <a:extLst>
                <a:ext uri="{FF2B5EF4-FFF2-40B4-BE49-F238E27FC236}">
                  <a16:creationId xmlns:a16="http://schemas.microsoft.com/office/drawing/2014/main" id="{F9235EFB-C6F6-421D-9A22-02453380ACC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 name="Freeform 22">
              <a:extLst>
                <a:ext uri="{FF2B5EF4-FFF2-40B4-BE49-F238E27FC236}">
                  <a16:creationId xmlns:a16="http://schemas.microsoft.com/office/drawing/2014/main" id="{61E6DF69-76DE-4AAB-98E9-C40F485F3AB0}"/>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 name="Freeform 23">
              <a:extLst>
                <a:ext uri="{FF2B5EF4-FFF2-40B4-BE49-F238E27FC236}">
                  <a16:creationId xmlns:a16="http://schemas.microsoft.com/office/drawing/2014/main" id="{C7DAB886-FB58-4E48-A497-26E8C0E3764C}"/>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81" name="Subtitle 2">
            <a:extLst>
              <a:ext uri="{FF2B5EF4-FFF2-40B4-BE49-F238E27FC236}">
                <a16:creationId xmlns:a16="http://schemas.microsoft.com/office/drawing/2014/main" id="{8241960B-241D-4CBD-8A3B-B66A8A9E8627}"/>
              </a:ext>
            </a:extLst>
          </p:cNvPr>
          <p:cNvSpPr>
            <a:spLocks noGrp="1"/>
          </p:cNvSpPr>
          <p:nvPr>
            <p:ph type="subTitle" idx="1" hasCustomPrompt="1"/>
          </p:nvPr>
        </p:nvSpPr>
        <p:spPr>
          <a:xfrm>
            <a:off x="460973" y="3603999"/>
            <a:ext cx="3526367" cy="318440"/>
          </a:xfrm>
        </p:spPr>
        <p:txBody>
          <a:bodyPr wrap="square" lIns="0" tIns="0" rIns="0" bIns="0" anchor="t" anchorCtr="0">
            <a:noAutofit/>
          </a:bodyPr>
          <a:lstStyle>
            <a:lvl1pPr marL="0" indent="0" algn="l">
              <a:lnSpc>
                <a:spcPts val="1275"/>
              </a:lnSpc>
              <a:spcBef>
                <a:spcPts val="0"/>
              </a:spcBef>
              <a:buNone/>
              <a:defRPr sz="1050" b="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82" name="Date Placeholder 7">
            <a:extLst>
              <a:ext uri="{FF2B5EF4-FFF2-40B4-BE49-F238E27FC236}">
                <a16:creationId xmlns:a16="http://schemas.microsoft.com/office/drawing/2014/main" id="{179CECCA-934C-41BC-9DC2-77C49547A564}"/>
              </a:ext>
            </a:extLst>
          </p:cNvPr>
          <p:cNvSpPr>
            <a:spLocks noGrp="1"/>
          </p:cNvSpPr>
          <p:nvPr>
            <p:ph type="dt" sz="half" idx="14"/>
          </p:nvPr>
        </p:nvSpPr>
        <p:spPr>
          <a:xfrm>
            <a:off x="460973" y="3919393"/>
            <a:ext cx="3526367" cy="365125"/>
          </a:xfrm>
          <a:prstGeom prst="rect">
            <a:avLst/>
          </a:prstGeom>
        </p:spPr>
        <p:txBody>
          <a:bodyPr lIns="0" tIns="36000" rIns="0" bIns="0"/>
          <a:lstStyle>
            <a:lvl1pPr>
              <a:defRPr sz="825">
                <a:solidFill>
                  <a:schemeClr val="tx1"/>
                </a:solidFill>
              </a:defRPr>
            </a:lvl1pPr>
          </a:lstStyle>
          <a:p>
            <a:endParaRPr lang="en-US"/>
          </a:p>
        </p:txBody>
      </p:sp>
      <p:sp>
        <p:nvSpPr>
          <p:cNvPr id="83" name="Title 3">
            <a:extLst>
              <a:ext uri="{FF2B5EF4-FFF2-40B4-BE49-F238E27FC236}">
                <a16:creationId xmlns:a16="http://schemas.microsoft.com/office/drawing/2014/main" id="{56D621A2-9B02-44C0-A42B-C046EB70489D}"/>
              </a:ext>
            </a:extLst>
          </p:cNvPr>
          <p:cNvSpPr>
            <a:spLocks noGrp="1"/>
          </p:cNvSpPr>
          <p:nvPr>
            <p:ph type="title"/>
          </p:nvPr>
        </p:nvSpPr>
        <p:spPr>
          <a:xfrm>
            <a:off x="460973" y="1748160"/>
            <a:ext cx="6909108" cy="1398801"/>
          </a:xfrm>
        </p:spPr>
        <p:txBody>
          <a:bodyPr anchor="b"/>
          <a:lstStyle>
            <a:lvl1pPr>
              <a:defRPr sz="2400" b="0" cap="all" baseline="0"/>
            </a:lvl1pPr>
          </a:lstStyle>
          <a:p>
            <a:r>
              <a:rPr lang="en-US"/>
              <a:t>Click to edit Master title style</a:t>
            </a:r>
          </a:p>
        </p:txBody>
      </p:sp>
      <p:sp>
        <p:nvSpPr>
          <p:cNvPr id="84" name="Content Placeholder 5">
            <a:extLst>
              <a:ext uri="{FF2B5EF4-FFF2-40B4-BE49-F238E27FC236}">
                <a16:creationId xmlns:a16="http://schemas.microsoft.com/office/drawing/2014/main" id="{264D3DD4-EB10-4A86-B664-63F1A6079A74}"/>
              </a:ext>
            </a:extLst>
          </p:cNvPr>
          <p:cNvSpPr>
            <a:spLocks noGrp="1"/>
          </p:cNvSpPr>
          <p:nvPr>
            <p:ph sz="quarter" idx="15" hasCustomPrompt="1"/>
          </p:nvPr>
        </p:nvSpPr>
        <p:spPr>
          <a:xfrm>
            <a:off x="460972" y="3260003"/>
            <a:ext cx="6909109" cy="294953"/>
          </a:xfrm>
        </p:spPr>
        <p:txBody>
          <a:bodyPr/>
          <a:lstStyle>
            <a:lvl1pPr marL="0" indent="0">
              <a:buNone/>
              <a:defRPr cap="all" baseline="0">
                <a:solidFill>
                  <a:schemeClr val="accent4">
                    <a:lumMod val="50000"/>
                  </a:schemeClr>
                </a:solidFill>
              </a:defRPr>
            </a:lvl1pPr>
          </a:lstStyle>
          <a:p>
            <a:pPr lvl="0"/>
            <a:r>
              <a:rPr lang="en-US"/>
              <a:t>Edit Master text styles</a:t>
            </a:r>
          </a:p>
        </p:txBody>
      </p:sp>
      <p:pic>
        <p:nvPicPr>
          <p:cNvPr id="31" name="Picture 30">
            <a:extLst>
              <a:ext uri="{FF2B5EF4-FFF2-40B4-BE49-F238E27FC236}">
                <a16:creationId xmlns:a16="http://schemas.microsoft.com/office/drawing/2014/main" id="{194D1EC0-E4E8-7773-AE8A-28D6D241BF08}"/>
              </a:ext>
            </a:extLst>
          </p:cNvPr>
          <p:cNvPicPr>
            <a:picLocks noChangeAspect="1"/>
          </p:cNvPicPr>
          <p:nvPr/>
        </p:nvPicPr>
        <p:blipFill>
          <a:blip r:embed="rId3"/>
          <a:stretch>
            <a:fillRect/>
          </a:stretch>
        </p:blipFill>
        <p:spPr>
          <a:xfrm>
            <a:off x="9475118" y="5658001"/>
            <a:ext cx="2259681" cy="415930"/>
          </a:xfrm>
          <a:prstGeom prst="rect">
            <a:avLst/>
          </a:prstGeom>
        </p:spPr>
      </p:pic>
    </p:spTree>
    <p:extLst>
      <p:ext uri="{BB962C8B-B14F-4D97-AF65-F5344CB8AC3E}">
        <p14:creationId xmlns:p14="http://schemas.microsoft.com/office/powerpoint/2010/main" val="386137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o-Brand Dark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FF700EA9-4543-3540-8705-A70A986EAED5}"/>
              </a:ext>
            </a:extLst>
          </p:cNvPr>
          <p:cNvSpPr>
            <a:spLocks noGrp="1"/>
          </p:cNvSpPr>
          <p:nvPr>
            <p:ph type="ftr" sz="quarter" idx="3"/>
          </p:nvPr>
        </p:nvSpPr>
        <p:spPr>
          <a:xfrm>
            <a:off x="461877" y="6552233"/>
            <a:ext cx="4866299" cy="233396"/>
          </a:xfrm>
          <a:prstGeom prst="rect">
            <a:avLst/>
          </a:prstGeom>
        </p:spPr>
        <p:txBody>
          <a:bodyPr vert="horz" lIns="0" tIns="0" rIns="0" bIns="0" rtlCol="0" anchor="ctr"/>
          <a:lstStyle>
            <a:lvl1pPr algn="l">
              <a:defRPr sz="800" cap="all" baseline="0">
                <a:solidFill>
                  <a:schemeClr val="bg1"/>
                </a:solidFill>
              </a:defRPr>
            </a:lvl1pPr>
          </a:lstStyle>
          <a:p>
            <a:r>
              <a:rPr lang="en-US"/>
              <a:t>Footer</a:t>
            </a:r>
          </a:p>
        </p:txBody>
      </p:sp>
      <p:sp>
        <p:nvSpPr>
          <p:cNvPr id="35" name="Picture Placeholder 4">
            <a:extLst>
              <a:ext uri="{FF2B5EF4-FFF2-40B4-BE49-F238E27FC236}">
                <a16:creationId xmlns:a16="http://schemas.microsoft.com/office/drawing/2014/main" id="{F4D021F9-9EB3-4A6C-AAA7-17A66D5B1CEF}"/>
              </a:ext>
            </a:extLst>
          </p:cNvPr>
          <p:cNvSpPr>
            <a:spLocks noGrp="1"/>
          </p:cNvSpPr>
          <p:nvPr>
            <p:ph type="pic" sz="quarter" idx="18" hasCustomPrompt="1"/>
          </p:nvPr>
        </p:nvSpPr>
        <p:spPr>
          <a:xfrm>
            <a:off x="2679392" y="825261"/>
            <a:ext cx="1881736" cy="443770"/>
          </a:xfrm>
          <a:noFill/>
        </p:spPr>
        <p:txBody>
          <a:bodyPr lIns="0" anchor="ctr" anchorCtr="0">
            <a:noAutofit/>
          </a:bodyPr>
          <a:lstStyle>
            <a:lvl1pPr marL="0" indent="0" algn="ctr">
              <a:buNone/>
              <a:defRPr sz="750">
                <a:solidFill>
                  <a:schemeClr val="bg1"/>
                </a:solidFill>
              </a:defRPr>
            </a:lvl1pPr>
          </a:lstStyle>
          <a:p>
            <a:r>
              <a:rPr lang="en-US"/>
              <a:t>Co-brand logo here</a:t>
            </a:r>
          </a:p>
        </p:txBody>
      </p:sp>
      <p:grpSp>
        <p:nvGrpSpPr>
          <p:cNvPr id="30" name="Group 4">
            <a:extLst>
              <a:ext uri="{FF2B5EF4-FFF2-40B4-BE49-F238E27FC236}">
                <a16:creationId xmlns:a16="http://schemas.microsoft.com/office/drawing/2014/main" id="{FF865CBE-6094-407F-838B-C89A6DBBE787}"/>
              </a:ext>
            </a:extLst>
          </p:cNvPr>
          <p:cNvGrpSpPr>
            <a:grpSpLocks/>
          </p:cNvGrpSpPr>
          <p:nvPr/>
        </p:nvGrpSpPr>
        <p:grpSpPr bwMode="auto">
          <a:xfrm>
            <a:off x="459651" y="869504"/>
            <a:ext cx="2011680" cy="347472"/>
            <a:chOff x="956" y="1487"/>
            <a:chExt cx="5777" cy="1341"/>
          </a:xfrm>
          <a:solidFill>
            <a:schemeClr val="bg1"/>
          </a:solidFill>
        </p:grpSpPr>
        <p:sp>
          <p:nvSpPr>
            <p:cNvPr id="31" name="Freeform 5">
              <a:extLst>
                <a:ext uri="{FF2B5EF4-FFF2-40B4-BE49-F238E27FC236}">
                  <a16:creationId xmlns:a16="http://schemas.microsoft.com/office/drawing/2014/main" id="{5CBE965A-0500-4862-9C21-BEE5FBE80109}"/>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2" name="Freeform 6">
              <a:extLst>
                <a:ext uri="{FF2B5EF4-FFF2-40B4-BE49-F238E27FC236}">
                  <a16:creationId xmlns:a16="http://schemas.microsoft.com/office/drawing/2014/main" id="{ED8C7D58-706F-4116-81A8-AA5B01CFDA83}"/>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3" name="Freeform 7">
              <a:extLst>
                <a:ext uri="{FF2B5EF4-FFF2-40B4-BE49-F238E27FC236}">
                  <a16:creationId xmlns:a16="http://schemas.microsoft.com/office/drawing/2014/main" id="{5B2B2318-658A-42B0-8F96-5B552F9D1110}"/>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4" name="Freeform 8">
              <a:extLst>
                <a:ext uri="{FF2B5EF4-FFF2-40B4-BE49-F238E27FC236}">
                  <a16:creationId xmlns:a16="http://schemas.microsoft.com/office/drawing/2014/main" id="{178C660F-5DF9-4E59-B47D-36D117B99578}"/>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6" name="Freeform 9">
              <a:extLst>
                <a:ext uri="{FF2B5EF4-FFF2-40B4-BE49-F238E27FC236}">
                  <a16:creationId xmlns:a16="http://schemas.microsoft.com/office/drawing/2014/main" id="{85577FB5-30D6-4CD3-9277-A972EF33B0E1}"/>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7" name="Freeform 10">
              <a:extLst>
                <a:ext uri="{FF2B5EF4-FFF2-40B4-BE49-F238E27FC236}">
                  <a16:creationId xmlns:a16="http://schemas.microsoft.com/office/drawing/2014/main" id="{02E9BAC0-03CD-4420-929B-C47ED8E54184}"/>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8" name="Freeform 11">
              <a:extLst>
                <a:ext uri="{FF2B5EF4-FFF2-40B4-BE49-F238E27FC236}">
                  <a16:creationId xmlns:a16="http://schemas.microsoft.com/office/drawing/2014/main" id="{FDF98784-3715-47EB-8CC6-0023E06880D6}"/>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9" name="Freeform 12">
              <a:extLst>
                <a:ext uri="{FF2B5EF4-FFF2-40B4-BE49-F238E27FC236}">
                  <a16:creationId xmlns:a16="http://schemas.microsoft.com/office/drawing/2014/main" id="{1687C26D-F774-4F62-8568-8973A8CFB5BB}"/>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0" name="Freeform 13">
              <a:extLst>
                <a:ext uri="{FF2B5EF4-FFF2-40B4-BE49-F238E27FC236}">
                  <a16:creationId xmlns:a16="http://schemas.microsoft.com/office/drawing/2014/main" id="{A7615229-5AAA-410A-B2E3-70A345BAA06D}"/>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1" name="Freeform 14">
              <a:extLst>
                <a:ext uri="{FF2B5EF4-FFF2-40B4-BE49-F238E27FC236}">
                  <a16:creationId xmlns:a16="http://schemas.microsoft.com/office/drawing/2014/main" id="{9C2504EB-A778-438A-B368-A7FBF2FC1B78}"/>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2" name="Freeform 15">
              <a:extLst>
                <a:ext uri="{FF2B5EF4-FFF2-40B4-BE49-F238E27FC236}">
                  <a16:creationId xmlns:a16="http://schemas.microsoft.com/office/drawing/2014/main" id="{5919D921-BB1F-434C-BF53-58C514FA4B0C}"/>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4" name="Freeform 16">
              <a:extLst>
                <a:ext uri="{FF2B5EF4-FFF2-40B4-BE49-F238E27FC236}">
                  <a16:creationId xmlns:a16="http://schemas.microsoft.com/office/drawing/2014/main" id="{EB9ED07E-6DD7-417F-89EF-E80E21F80AED}"/>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5" name="Freeform 17">
              <a:extLst>
                <a:ext uri="{FF2B5EF4-FFF2-40B4-BE49-F238E27FC236}">
                  <a16:creationId xmlns:a16="http://schemas.microsoft.com/office/drawing/2014/main" id="{20714510-B0ED-48E0-991C-F6886E8D95A3}"/>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6" name="Freeform 18">
              <a:extLst>
                <a:ext uri="{FF2B5EF4-FFF2-40B4-BE49-F238E27FC236}">
                  <a16:creationId xmlns:a16="http://schemas.microsoft.com/office/drawing/2014/main" id="{94470811-8A91-4B52-A9DA-E29ACF846C22}"/>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7" name="Freeform 19">
              <a:extLst>
                <a:ext uri="{FF2B5EF4-FFF2-40B4-BE49-F238E27FC236}">
                  <a16:creationId xmlns:a16="http://schemas.microsoft.com/office/drawing/2014/main" id="{CDBB4D0D-3BB9-49EF-8E06-DB448E1D9E46}"/>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8" name="Freeform 20">
              <a:extLst>
                <a:ext uri="{FF2B5EF4-FFF2-40B4-BE49-F238E27FC236}">
                  <a16:creationId xmlns:a16="http://schemas.microsoft.com/office/drawing/2014/main" id="{D00145F5-D0C5-4E5E-B545-B9FB5BE0DE98}"/>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9" name="Freeform 21">
              <a:extLst>
                <a:ext uri="{FF2B5EF4-FFF2-40B4-BE49-F238E27FC236}">
                  <a16:creationId xmlns:a16="http://schemas.microsoft.com/office/drawing/2014/main" id="{82184D8C-E421-4542-B2CE-B62A2E906767}"/>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0" name="Freeform 22">
              <a:extLst>
                <a:ext uri="{FF2B5EF4-FFF2-40B4-BE49-F238E27FC236}">
                  <a16:creationId xmlns:a16="http://schemas.microsoft.com/office/drawing/2014/main" id="{F3C06A30-1304-423C-A073-EB83F0599378}"/>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1" name="Freeform 23">
              <a:extLst>
                <a:ext uri="{FF2B5EF4-FFF2-40B4-BE49-F238E27FC236}">
                  <a16:creationId xmlns:a16="http://schemas.microsoft.com/office/drawing/2014/main" id="{07582E00-8453-4B1C-ACBA-26FA4D26FD8A}"/>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53" name="Title 3">
            <a:extLst>
              <a:ext uri="{FF2B5EF4-FFF2-40B4-BE49-F238E27FC236}">
                <a16:creationId xmlns:a16="http://schemas.microsoft.com/office/drawing/2014/main" id="{ED604F02-4EBF-4909-8F56-7F747C0BA834}"/>
              </a:ext>
            </a:extLst>
          </p:cNvPr>
          <p:cNvSpPr>
            <a:spLocks noGrp="1"/>
          </p:cNvSpPr>
          <p:nvPr>
            <p:ph type="title"/>
          </p:nvPr>
        </p:nvSpPr>
        <p:spPr>
          <a:xfrm>
            <a:off x="460973" y="1748160"/>
            <a:ext cx="6909108" cy="1398801"/>
          </a:xfrm>
        </p:spPr>
        <p:txBody>
          <a:bodyPr anchor="b"/>
          <a:lstStyle>
            <a:lvl1pPr>
              <a:defRPr sz="2400" b="0" cap="all" baseline="0">
                <a:solidFill>
                  <a:schemeClr val="bg1"/>
                </a:solidFill>
              </a:defRPr>
            </a:lvl1pPr>
          </a:lstStyle>
          <a:p>
            <a:r>
              <a:rPr lang="en-US"/>
              <a:t>Click to edit Master title style</a:t>
            </a:r>
          </a:p>
        </p:txBody>
      </p:sp>
      <p:sp>
        <p:nvSpPr>
          <p:cNvPr id="54" name="Subtitle 2">
            <a:extLst>
              <a:ext uri="{FF2B5EF4-FFF2-40B4-BE49-F238E27FC236}">
                <a16:creationId xmlns:a16="http://schemas.microsoft.com/office/drawing/2014/main" id="{721C7776-7CD4-43A3-A31E-10A076A80B8B}"/>
              </a:ext>
            </a:extLst>
          </p:cNvPr>
          <p:cNvSpPr>
            <a:spLocks noGrp="1"/>
          </p:cNvSpPr>
          <p:nvPr>
            <p:ph type="subTitle" idx="1" hasCustomPrompt="1"/>
          </p:nvPr>
        </p:nvSpPr>
        <p:spPr>
          <a:xfrm>
            <a:off x="460973" y="3604000"/>
            <a:ext cx="3526367" cy="315393"/>
          </a:xfrm>
        </p:spPr>
        <p:txBody>
          <a:bodyPr wrap="square" lIns="0" tIns="0" rIns="0" bIns="0" anchor="t" anchorCtr="0">
            <a:noAutofit/>
          </a:bodyPr>
          <a:lstStyle>
            <a:lvl1pPr marL="0" indent="0" algn="l">
              <a:lnSpc>
                <a:spcPts val="1275"/>
              </a:lnSpc>
              <a:spcBef>
                <a:spcPts val="0"/>
              </a:spcBef>
              <a:buNone/>
              <a:defRPr sz="1050" b="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55" name="Date Placeholder 7">
            <a:extLst>
              <a:ext uri="{FF2B5EF4-FFF2-40B4-BE49-F238E27FC236}">
                <a16:creationId xmlns:a16="http://schemas.microsoft.com/office/drawing/2014/main" id="{68AAC3B0-4F89-4EC9-9F9C-8271C4498991}"/>
              </a:ext>
            </a:extLst>
          </p:cNvPr>
          <p:cNvSpPr>
            <a:spLocks noGrp="1"/>
          </p:cNvSpPr>
          <p:nvPr>
            <p:ph type="dt" sz="half" idx="14"/>
          </p:nvPr>
        </p:nvSpPr>
        <p:spPr>
          <a:xfrm>
            <a:off x="460973" y="3919393"/>
            <a:ext cx="3526367" cy="365125"/>
          </a:xfrm>
          <a:prstGeom prst="rect">
            <a:avLst/>
          </a:prstGeom>
        </p:spPr>
        <p:txBody>
          <a:bodyPr lIns="0" tIns="36000" rIns="0" bIns="0"/>
          <a:lstStyle>
            <a:lvl1pPr>
              <a:defRPr sz="825">
                <a:solidFill>
                  <a:schemeClr val="bg1"/>
                </a:solidFill>
              </a:defRPr>
            </a:lvl1pPr>
          </a:lstStyle>
          <a:p>
            <a:endParaRPr lang="en-US"/>
          </a:p>
        </p:txBody>
      </p:sp>
      <p:sp>
        <p:nvSpPr>
          <p:cNvPr id="56" name="Content Placeholder 5">
            <a:extLst>
              <a:ext uri="{FF2B5EF4-FFF2-40B4-BE49-F238E27FC236}">
                <a16:creationId xmlns:a16="http://schemas.microsoft.com/office/drawing/2014/main" id="{B1A7AB1D-BB1B-47A2-8B0B-AED3E7DD0887}"/>
              </a:ext>
            </a:extLst>
          </p:cNvPr>
          <p:cNvSpPr>
            <a:spLocks noGrp="1"/>
          </p:cNvSpPr>
          <p:nvPr>
            <p:ph sz="quarter" idx="15" hasCustomPrompt="1"/>
          </p:nvPr>
        </p:nvSpPr>
        <p:spPr>
          <a:xfrm>
            <a:off x="460972" y="3260003"/>
            <a:ext cx="6909109" cy="294953"/>
          </a:xfrm>
        </p:spPr>
        <p:txBody>
          <a:bodyPr/>
          <a:lstStyle>
            <a:lvl1pPr marL="0" indent="0">
              <a:buNone/>
              <a:defRPr cap="all" baseline="0">
                <a:solidFill>
                  <a:schemeClr val="accent4"/>
                </a:solidFill>
              </a:defRPr>
            </a:lvl1pPr>
          </a:lstStyle>
          <a:p>
            <a:pPr lvl="0"/>
            <a:r>
              <a:rPr lang="en-US"/>
              <a:t>Edit Master text styles</a:t>
            </a:r>
          </a:p>
        </p:txBody>
      </p:sp>
      <p:pic>
        <p:nvPicPr>
          <p:cNvPr id="52" name="Picture 51">
            <a:extLst>
              <a:ext uri="{FF2B5EF4-FFF2-40B4-BE49-F238E27FC236}">
                <a16:creationId xmlns:a16="http://schemas.microsoft.com/office/drawing/2014/main" id="{39E9794F-6042-94C9-562C-7BA1F5E6D7A7}"/>
              </a:ext>
            </a:extLst>
          </p:cNvPr>
          <p:cNvPicPr>
            <a:picLocks noChangeAspect="1"/>
          </p:cNvPicPr>
          <p:nvPr/>
        </p:nvPicPr>
        <p:blipFill>
          <a:blip r:embed="rId3"/>
          <a:stretch>
            <a:fillRect/>
          </a:stretch>
        </p:blipFill>
        <p:spPr>
          <a:xfrm>
            <a:off x="9475118" y="5658001"/>
            <a:ext cx="2259681" cy="415930"/>
          </a:xfrm>
          <a:prstGeom prst="rect">
            <a:avLst/>
          </a:prstGeom>
        </p:spPr>
      </p:pic>
    </p:spTree>
    <p:extLst>
      <p:ext uri="{BB962C8B-B14F-4D97-AF65-F5344CB8AC3E}">
        <p14:creationId xmlns:p14="http://schemas.microsoft.com/office/powerpoint/2010/main" val="346983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o-brand Gradient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878F78D-A67F-41FC-AFEC-8F0282294E7F}"/>
              </a:ext>
            </a:extLst>
          </p:cNvPr>
          <p:cNvCxnSpPr>
            <a:cxnSpLocks/>
          </p:cNvCxnSpPr>
          <p:nvPr/>
        </p:nvCxnSpPr>
        <p:spPr>
          <a:xfrm>
            <a:off x="461877"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FF700EA9-4543-3540-8705-A70A986EAED5}"/>
              </a:ext>
            </a:extLst>
          </p:cNvPr>
          <p:cNvSpPr>
            <a:spLocks noGrp="1"/>
          </p:cNvSpPr>
          <p:nvPr>
            <p:ph type="ftr" sz="quarter" idx="3"/>
          </p:nvPr>
        </p:nvSpPr>
        <p:spPr>
          <a:xfrm>
            <a:off x="461877" y="6552233"/>
            <a:ext cx="4866299" cy="233396"/>
          </a:xfrm>
          <a:prstGeom prst="rect">
            <a:avLst/>
          </a:prstGeom>
        </p:spPr>
        <p:txBody>
          <a:bodyPr vert="horz" lIns="0" tIns="0" rIns="0" bIns="0" rtlCol="0" anchor="ctr"/>
          <a:lstStyle>
            <a:lvl1pPr algn="l">
              <a:defRPr sz="800" cap="all" baseline="0">
                <a:solidFill>
                  <a:schemeClr val="bg1"/>
                </a:solidFill>
              </a:defRPr>
            </a:lvl1pPr>
          </a:lstStyle>
          <a:p>
            <a:r>
              <a:rPr lang="en-US"/>
              <a:t>Footer</a:t>
            </a:r>
          </a:p>
        </p:txBody>
      </p:sp>
      <p:sp>
        <p:nvSpPr>
          <p:cNvPr id="29" name="Picture Placeholder 4">
            <a:extLst>
              <a:ext uri="{FF2B5EF4-FFF2-40B4-BE49-F238E27FC236}">
                <a16:creationId xmlns:a16="http://schemas.microsoft.com/office/drawing/2014/main" id="{4648F244-9372-43B9-A955-889A145F7B7B}"/>
              </a:ext>
            </a:extLst>
          </p:cNvPr>
          <p:cNvSpPr>
            <a:spLocks noGrp="1"/>
          </p:cNvSpPr>
          <p:nvPr>
            <p:ph type="pic" sz="quarter" idx="18" hasCustomPrompt="1"/>
          </p:nvPr>
        </p:nvSpPr>
        <p:spPr>
          <a:xfrm>
            <a:off x="2679392" y="825261"/>
            <a:ext cx="1881736" cy="443770"/>
          </a:xfrm>
          <a:noFill/>
        </p:spPr>
        <p:txBody>
          <a:bodyPr lIns="0" anchor="ctr" anchorCtr="0">
            <a:noAutofit/>
          </a:bodyPr>
          <a:lstStyle>
            <a:lvl1pPr marL="0" indent="0" algn="ctr">
              <a:buNone/>
              <a:defRPr sz="750">
                <a:solidFill>
                  <a:schemeClr val="bg1"/>
                </a:solidFill>
              </a:defRPr>
            </a:lvl1pPr>
          </a:lstStyle>
          <a:p>
            <a:r>
              <a:rPr lang="en-US"/>
              <a:t>Co-brand logo here</a:t>
            </a:r>
          </a:p>
        </p:txBody>
      </p:sp>
      <p:grpSp>
        <p:nvGrpSpPr>
          <p:cNvPr id="30" name="Group 4">
            <a:extLst>
              <a:ext uri="{FF2B5EF4-FFF2-40B4-BE49-F238E27FC236}">
                <a16:creationId xmlns:a16="http://schemas.microsoft.com/office/drawing/2014/main" id="{09D84E99-ECFB-4FB5-8891-4D6845A11012}"/>
              </a:ext>
            </a:extLst>
          </p:cNvPr>
          <p:cNvGrpSpPr>
            <a:grpSpLocks/>
          </p:cNvGrpSpPr>
          <p:nvPr/>
        </p:nvGrpSpPr>
        <p:grpSpPr bwMode="auto">
          <a:xfrm>
            <a:off x="459651" y="869504"/>
            <a:ext cx="2011680" cy="347472"/>
            <a:chOff x="956" y="1487"/>
            <a:chExt cx="5777" cy="1341"/>
          </a:xfrm>
          <a:solidFill>
            <a:schemeClr val="bg1"/>
          </a:solidFill>
        </p:grpSpPr>
        <p:sp>
          <p:nvSpPr>
            <p:cNvPr id="31" name="Freeform 5">
              <a:extLst>
                <a:ext uri="{FF2B5EF4-FFF2-40B4-BE49-F238E27FC236}">
                  <a16:creationId xmlns:a16="http://schemas.microsoft.com/office/drawing/2014/main" id="{E72AEF30-7264-4EED-97C5-AE43A293D4A2}"/>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2" name="Freeform 6">
              <a:extLst>
                <a:ext uri="{FF2B5EF4-FFF2-40B4-BE49-F238E27FC236}">
                  <a16:creationId xmlns:a16="http://schemas.microsoft.com/office/drawing/2014/main" id="{4F534C55-5E17-4F13-957F-EDFDD907A63E}"/>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3" name="Freeform 7">
              <a:extLst>
                <a:ext uri="{FF2B5EF4-FFF2-40B4-BE49-F238E27FC236}">
                  <a16:creationId xmlns:a16="http://schemas.microsoft.com/office/drawing/2014/main" id="{05F312AE-5412-4442-8555-B3475B0DD0D7}"/>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4" name="Freeform 8">
              <a:extLst>
                <a:ext uri="{FF2B5EF4-FFF2-40B4-BE49-F238E27FC236}">
                  <a16:creationId xmlns:a16="http://schemas.microsoft.com/office/drawing/2014/main" id="{B7C6913C-3530-4AE2-AA4D-7E1981AE2B39}"/>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5" name="Freeform 9">
              <a:extLst>
                <a:ext uri="{FF2B5EF4-FFF2-40B4-BE49-F238E27FC236}">
                  <a16:creationId xmlns:a16="http://schemas.microsoft.com/office/drawing/2014/main" id="{7D1D2855-71CF-40ED-9C04-552F594AA9B3}"/>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6" name="Freeform 10">
              <a:extLst>
                <a:ext uri="{FF2B5EF4-FFF2-40B4-BE49-F238E27FC236}">
                  <a16:creationId xmlns:a16="http://schemas.microsoft.com/office/drawing/2014/main" id="{562D9576-39BA-494A-8FC1-F4F3C7BE5C10}"/>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7" name="Freeform 11">
              <a:extLst>
                <a:ext uri="{FF2B5EF4-FFF2-40B4-BE49-F238E27FC236}">
                  <a16:creationId xmlns:a16="http://schemas.microsoft.com/office/drawing/2014/main" id="{B1C808A4-2719-4273-8DA5-B7D4952C0DA9}"/>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8" name="Freeform 12">
              <a:extLst>
                <a:ext uri="{FF2B5EF4-FFF2-40B4-BE49-F238E27FC236}">
                  <a16:creationId xmlns:a16="http://schemas.microsoft.com/office/drawing/2014/main" id="{31244434-2552-4FE9-A74E-F710A75183C6}"/>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9" name="Freeform 13">
              <a:extLst>
                <a:ext uri="{FF2B5EF4-FFF2-40B4-BE49-F238E27FC236}">
                  <a16:creationId xmlns:a16="http://schemas.microsoft.com/office/drawing/2014/main" id="{AEDCB34B-1E5F-4FA6-B01C-8605FDBC995B}"/>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0" name="Freeform 14">
              <a:extLst>
                <a:ext uri="{FF2B5EF4-FFF2-40B4-BE49-F238E27FC236}">
                  <a16:creationId xmlns:a16="http://schemas.microsoft.com/office/drawing/2014/main" id="{C305FD6B-2E2F-4AAF-AE5E-2E2B92376022}"/>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1" name="Freeform 15">
              <a:extLst>
                <a:ext uri="{FF2B5EF4-FFF2-40B4-BE49-F238E27FC236}">
                  <a16:creationId xmlns:a16="http://schemas.microsoft.com/office/drawing/2014/main" id="{211B62F2-5116-4D0F-8B66-5024B34F8BCF}"/>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2" name="Freeform 16">
              <a:extLst>
                <a:ext uri="{FF2B5EF4-FFF2-40B4-BE49-F238E27FC236}">
                  <a16:creationId xmlns:a16="http://schemas.microsoft.com/office/drawing/2014/main" id="{6BDA4411-A3E8-444D-9AAD-FBC891CB5C27}"/>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4" name="Freeform 17">
              <a:extLst>
                <a:ext uri="{FF2B5EF4-FFF2-40B4-BE49-F238E27FC236}">
                  <a16:creationId xmlns:a16="http://schemas.microsoft.com/office/drawing/2014/main" id="{738B9812-F21A-4656-BD3B-60CD7ED0892E}"/>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5" name="Freeform 18">
              <a:extLst>
                <a:ext uri="{FF2B5EF4-FFF2-40B4-BE49-F238E27FC236}">
                  <a16:creationId xmlns:a16="http://schemas.microsoft.com/office/drawing/2014/main" id="{95ED863B-BC74-4F03-9308-34084E05D1BE}"/>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6" name="Freeform 19">
              <a:extLst>
                <a:ext uri="{FF2B5EF4-FFF2-40B4-BE49-F238E27FC236}">
                  <a16:creationId xmlns:a16="http://schemas.microsoft.com/office/drawing/2014/main" id="{CA90EB10-F630-4CA6-924E-47648ECC2A65}"/>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7" name="Freeform 20">
              <a:extLst>
                <a:ext uri="{FF2B5EF4-FFF2-40B4-BE49-F238E27FC236}">
                  <a16:creationId xmlns:a16="http://schemas.microsoft.com/office/drawing/2014/main" id="{33DB7D2B-7762-4F22-BA46-8ED57D2AF467}"/>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8" name="Freeform 21">
              <a:extLst>
                <a:ext uri="{FF2B5EF4-FFF2-40B4-BE49-F238E27FC236}">
                  <a16:creationId xmlns:a16="http://schemas.microsoft.com/office/drawing/2014/main" id="{1C18AA2F-B1EB-4AD6-9F82-06A80F84F69B}"/>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9" name="Freeform 22">
              <a:extLst>
                <a:ext uri="{FF2B5EF4-FFF2-40B4-BE49-F238E27FC236}">
                  <a16:creationId xmlns:a16="http://schemas.microsoft.com/office/drawing/2014/main" id="{65D45648-7D53-4017-849B-F489B7A4C242}"/>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0" name="Freeform 23">
              <a:extLst>
                <a:ext uri="{FF2B5EF4-FFF2-40B4-BE49-F238E27FC236}">
                  <a16:creationId xmlns:a16="http://schemas.microsoft.com/office/drawing/2014/main" id="{4AF778E7-C92C-4F39-BC35-6CC1C74C89AC}"/>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52" name="Title 3">
            <a:extLst>
              <a:ext uri="{FF2B5EF4-FFF2-40B4-BE49-F238E27FC236}">
                <a16:creationId xmlns:a16="http://schemas.microsoft.com/office/drawing/2014/main" id="{FF6599BA-78B7-4A97-BE05-0B9202BCA9FC}"/>
              </a:ext>
            </a:extLst>
          </p:cNvPr>
          <p:cNvSpPr>
            <a:spLocks noGrp="1"/>
          </p:cNvSpPr>
          <p:nvPr>
            <p:ph type="title"/>
          </p:nvPr>
        </p:nvSpPr>
        <p:spPr>
          <a:xfrm>
            <a:off x="461878" y="1748160"/>
            <a:ext cx="6909108" cy="1398801"/>
          </a:xfrm>
        </p:spPr>
        <p:txBody>
          <a:bodyPr anchor="b"/>
          <a:lstStyle>
            <a:lvl1pPr>
              <a:defRPr sz="2400" b="0" cap="all" baseline="0">
                <a:solidFill>
                  <a:schemeClr val="bg1"/>
                </a:solidFill>
              </a:defRPr>
            </a:lvl1pPr>
          </a:lstStyle>
          <a:p>
            <a:r>
              <a:rPr lang="en-US"/>
              <a:t>Click to edit Master title style</a:t>
            </a:r>
          </a:p>
        </p:txBody>
      </p:sp>
      <p:sp>
        <p:nvSpPr>
          <p:cNvPr id="53" name="Subtitle 2">
            <a:extLst>
              <a:ext uri="{FF2B5EF4-FFF2-40B4-BE49-F238E27FC236}">
                <a16:creationId xmlns:a16="http://schemas.microsoft.com/office/drawing/2014/main" id="{126AB9A9-180D-4E57-843F-5196118A07B4}"/>
              </a:ext>
            </a:extLst>
          </p:cNvPr>
          <p:cNvSpPr>
            <a:spLocks noGrp="1"/>
          </p:cNvSpPr>
          <p:nvPr>
            <p:ph type="subTitle" idx="1" hasCustomPrompt="1"/>
          </p:nvPr>
        </p:nvSpPr>
        <p:spPr>
          <a:xfrm>
            <a:off x="461878" y="3604000"/>
            <a:ext cx="3526367" cy="294953"/>
          </a:xfrm>
        </p:spPr>
        <p:txBody>
          <a:bodyPr wrap="square" lIns="0" tIns="0" rIns="0" bIns="0" anchor="t" anchorCtr="0">
            <a:noAutofit/>
          </a:bodyPr>
          <a:lstStyle>
            <a:lvl1pPr marL="0" indent="0" algn="l">
              <a:lnSpc>
                <a:spcPts val="1275"/>
              </a:lnSpc>
              <a:spcBef>
                <a:spcPts val="0"/>
              </a:spcBef>
              <a:buNone/>
              <a:defRPr sz="1050" b="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a:t>
            </a:r>
            <a:br>
              <a:rPr lang="en-US"/>
            </a:br>
            <a:r>
              <a:rPr lang="en-US"/>
              <a:t>subtitle style</a:t>
            </a:r>
          </a:p>
        </p:txBody>
      </p:sp>
      <p:sp>
        <p:nvSpPr>
          <p:cNvPr id="54" name="Date Placeholder 7">
            <a:extLst>
              <a:ext uri="{FF2B5EF4-FFF2-40B4-BE49-F238E27FC236}">
                <a16:creationId xmlns:a16="http://schemas.microsoft.com/office/drawing/2014/main" id="{23CD4CDA-0796-4B32-BC42-206932FC7853}"/>
              </a:ext>
            </a:extLst>
          </p:cNvPr>
          <p:cNvSpPr>
            <a:spLocks noGrp="1"/>
          </p:cNvSpPr>
          <p:nvPr>
            <p:ph type="dt" sz="half" idx="14"/>
          </p:nvPr>
        </p:nvSpPr>
        <p:spPr>
          <a:xfrm>
            <a:off x="461878" y="3919393"/>
            <a:ext cx="3526367" cy="365125"/>
          </a:xfrm>
          <a:prstGeom prst="rect">
            <a:avLst/>
          </a:prstGeom>
        </p:spPr>
        <p:txBody>
          <a:bodyPr lIns="0" tIns="36000" rIns="0" bIns="0"/>
          <a:lstStyle>
            <a:lvl1pPr>
              <a:defRPr sz="825">
                <a:solidFill>
                  <a:schemeClr val="bg1"/>
                </a:solidFill>
              </a:defRPr>
            </a:lvl1pPr>
          </a:lstStyle>
          <a:p>
            <a:endParaRPr lang="en-US"/>
          </a:p>
        </p:txBody>
      </p:sp>
      <p:sp>
        <p:nvSpPr>
          <p:cNvPr id="55" name="Content Placeholder 5">
            <a:extLst>
              <a:ext uri="{FF2B5EF4-FFF2-40B4-BE49-F238E27FC236}">
                <a16:creationId xmlns:a16="http://schemas.microsoft.com/office/drawing/2014/main" id="{FBB74798-7DC3-464B-B759-30A7CEE79C38}"/>
              </a:ext>
            </a:extLst>
          </p:cNvPr>
          <p:cNvSpPr>
            <a:spLocks noGrp="1"/>
          </p:cNvSpPr>
          <p:nvPr>
            <p:ph sz="quarter" idx="15" hasCustomPrompt="1"/>
          </p:nvPr>
        </p:nvSpPr>
        <p:spPr>
          <a:xfrm>
            <a:off x="461878" y="3260003"/>
            <a:ext cx="6909109" cy="294953"/>
          </a:xfrm>
        </p:spPr>
        <p:txBody>
          <a:bodyPr/>
          <a:lstStyle>
            <a:lvl1pPr marL="0" indent="0">
              <a:buNone/>
              <a:defRPr cap="all" baseline="0">
                <a:solidFill>
                  <a:schemeClr val="accent4"/>
                </a:solidFill>
              </a:defRPr>
            </a:lvl1pPr>
          </a:lstStyle>
          <a:p>
            <a:pPr lvl="0"/>
            <a:r>
              <a:rPr lang="en-US"/>
              <a:t>Edit Master text styles</a:t>
            </a:r>
          </a:p>
        </p:txBody>
      </p:sp>
      <p:pic>
        <p:nvPicPr>
          <p:cNvPr id="51" name="Picture 50">
            <a:extLst>
              <a:ext uri="{FF2B5EF4-FFF2-40B4-BE49-F238E27FC236}">
                <a16:creationId xmlns:a16="http://schemas.microsoft.com/office/drawing/2014/main" id="{1EE24C6C-46F0-E731-2985-E50C7F37F54C}"/>
              </a:ext>
            </a:extLst>
          </p:cNvPr>
          <p:cNvPicPr>
            <a:picLocks noChangeAspect="1"/>
          </p:cNvPicPr>
          <p:nvPr/>
        </p:nvPicPr>
        <p:blipFill>
          <a:blip r:embed="rId3"/>
          <a:stretch>
            <a:fillRect/>
          </a:stretch>
        </p:blipFill>
        <p:spPr>
          <a:xfrm>
            <a:off x="9475116" y="5658000"/>
            <a:ext cx="2259683" cy="415931"/>
          </a:xfrm>
          <a:prstGeom prst="rect">
            <a:avLst/>
          </a:prstGeom>
        </p:spPr>
      </p:pic>
    </p:spTree>
    <p:extLst>
      <p:ext uri="{BB962C8B-B14F-4D97-AF65-F5344CB8AC3E}">
        <p14:creationId xmlns:p14="http://schemas.microsoft.com/office/powerpoint/2010/main" val="190670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o-Brand Agend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066D1B5-908A-4121-BBB1-893AFCCC6D22}"/>
              </a:ext>
            </a:extLst>
          </p:cNvPr>
          <p:cNvCxnSpPr>
            <a:cxnSpLocks/>
          </p:cNvCxnSpPr>
          <p:nvPr/>
        </p:nvCxnSpPr>
        <p:spPr>
          <a:xfrm>
            <a:off x="487680" y="6395925"/>
            <a:ext cx="112471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440961" y="2681657"/>
            <a:ext cx="4294451" cy="3545506"/>
          </a:xfrm>
        </p:spPr>
        <p:txBody>
          <a:bodyPr lIns="0">
            <a:normAutofit/>
          </a:bodyPr>
          <a:lstStyle>
            <a:lvl1pPr marL="0" indent="0">
              <a:buFontTx/>
              <a:buNone/>
              <a:tabLst>
                <a:tab pos="3172342" algn="r"/>
              </a:tabLst>
              <a:defRPr sz="1200">
                <a:solidFill>
                  <a:schemeClr val="tx1"/>
                </a:solidFill>
              </a:defRPr>
            </a:lvl1pPr>
            <a:lvl2pPr marL="4763" indent="0">
              <a:buFontTx/>
              <a:buNone/>
              <a:tabLst>
                <a:tab pos="3172342" algn="r"/>
              </a:tabLst>
              <a:defRPr sz="1200" b="0">
                <a:solidFill>
                  <a:schemeClr val="tx1"/>
                </a:solidFill>
              </a:defRPr>
            </a:lvl2pPr>
            <a:lvl3pPr marL="4763" indent="0">
              <a:buFontTx/>
              <a:buNone/>
              <a:tabLst>
                <a:tab pos="3172342" algn="r"/>
              </a:tabLst>
              <a:defRPr sz="1200" b="0">
                <a:solidFill>
                  <a:schemeClr val="tx1"/>
                </a:solidFill>
              </a:defRPr>
            </a:lvl3pPr>
            <a:lvl4pPr marL="4763" indent="0">
              <a:buFontTx/>
              <a:buNone/>
              <a:tabLst>
                <a:tab pos="3172342" algn="r"/>
              </a:tabLst>
              <a:defRPr sz="1200" b="0">
                <a:solidFill>
                  <a:schemeClr val="tx1"/>
                </a:solidFill>
              </a:defRPr>
            </a:lvl4pPr>
            <a:lvl5pPr marL="4763" indent="0">
              <a:buFontTx/>
              <a:buNone/>
              <a:tabLst>
                <a:tab pos="3172342" algn="r"/>
              </a:tabLst>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768F5330-9245-5540-989A-3AE643CB659C}"/>
              </a:ext>
            </a:extLst>
          </p:cNvPr>
          <p:cNvSpPr>
            <a:spLocks noGrp="1"/>
          </p:cNvSpPr>
          <p:nvPr>
            <p:ph type="title" hasCustomPrompt="1"/>
          </p:nvPr>
        </p:nvSpPr>
        <p:spPr>
          <a:xfrm>
            <a:off x="462332" y="2"/>
            <a:ext cx="4382731" cy="1677544"/>
          </a:xfrm>
        </p:spPr>
        <p:txBody>
          <a:bodyPr/>
          <a:lstStyle>
            <a:lvl1pPr>
              <a:defRPr sz="2400" b="0" cap="all" baseline="0">
                <a:solidFill>
                  <a:schemeClr val="bg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5264E27B-0D2D-674C-939E-12B2D64CCCE1}"/>
              </a:ext>
            </a:extLst>
          </p:cNvPr>
          <p:cNvCxnSpPr>
            <a:cxnSpLocks/>
          </p:cNvCxnSpPr>
          <p:nvPr/>
        </p:nvCxnSpPr>
        <p:spPr>
          <a:xfrm>
            <a:off x="457201" y="6396046"/>
            <a:ext cx="1947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Picture Placeholder 4">
            <a:extLst>
              <a:ext uri="{FF2B5EF4-FFF2-40B4-BE49-F238E27FC236}">
                <a16:creationId xmlns:a16="http://schemas.microsoft.com/office/drawing/2014/main" id="{56952A36-1299-4809-86E4-37617FF7290E}"/>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bg1"/>
                </a:solidFill>
              </a:defRPr>
            </a:lvl1pPr>
          </a:lstStyle>
          <a:p>
            <a:r>
              <a:rPr lang="en-US"/>
              <a:t>Co-brand logo</a:t>
            </a:r>
          </a:p>
        </p:txBody>
      </p:sp>
      <p:grpSp>
        <p:nvGrpSpPr>
          <p:cNvPr id="75" name="Group 4">
            <a:extLst>
              <a:ext uri="{FF2B5EF4-FFF2-40B4-BE49-F238E27FC236}">
                <a16:creationId xmlns:a16="http://schemas.microsoft.com/office/drawing/2014/main" id="{36FE4006-92AF-44A4-8D30-BD639AB72E1E}"/>
              </a:ext>
            </a:extLst>
          </p:cNvPr>
          <p:cNvGrpSpPr>
            <a:grpSpLocks/>
          </p:cNvGrpSpPr>
          <p:nvPr/>
        </p:nvGrpSpPr>
        <p:grpSpPr bwMode="auto">
          <a:xfrm>
            <a:off x="460885" y="6561720"/>
            <a:ext cx="816864" cy="146304"/>
            <a:chOff x="956" y="1487"/>
            <a:chExt cx="5777" cy="1341"/>
          </a:xfrm>
          <a:solidFill>
            <a:schemeClr val="bg1"/>
          </a:solidFill>
        </p:grpSpPr>
        <p:sp>
          <p:nvSpPr>
            <p:cNvPr id="76" name="Freeform 5">
              <a:extLst>
                <a:ext uri="{FF2B5EF4-FFF2-40B4-BE49-F238E27FC236}">
                  <a16:creationId xmlns:a16="http://schemas.microsoft.com/office/drawing/2014/main" id="{CC1FB710-AC18-42F1-8E8A-06A26D2AEAAA}"/>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7" name="Freeform 6">
              <a:extLst>
                <a:ext uri="{FF2B5EF4-FFF2-40B4-BE49-F238E27FC236}">
                  <a16:creationId xmlns:a16="http://schemas.microsoft.com/office/drawing/2014/main" id="{13DB95FE-8CEE-44DE-B2AE-BA902F9B9635}"/>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8" name="Freeform 7">
              <a:extLst>
                <a:ext uri="{FF2B5EF4-FFF2-40B4-BE49-F238E27FC236}">
                  <a16:creationId xmlns:a16="http://schemas.microsoft.com/office/drawing/2014/main" id="{6E56D5B1-24EE-4122-B007-03DE64C2D39F}"/>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9" name="Freeform 8">
              <a:extLst>
                <a:ext uri="{FF2B5EF4-FFF2-40B4-BE49-F238E27FC236}">
                  <a16:creationId xmlns:a16="http://schemas.microsoft.com/office/drawing/2014/main" id="{400AB4E0-BA2B-4B40-B51D-5C50326FB827}"/>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0" name="Freeform 9">
              <a:extLst>
                <a:ext uri="{FF2B5EF4-FFF2-40B4-BE49-F238E27FC236}">
                  <a16:creationId xmlns:a16="http://schemas.microsoft.com/office/drawing/2014/main" id="{D9E87F12-A7BB-4C41-8268-F9ABD93B8E6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1" name="Freeform 10">
              <a:extLst>
                <a:ext uri="{FF2B5EF4-FFF2-40B4-BE49-F238E27FC236}">
                  <a16:creationId xmlns:a16="http://schemas.microsoft.com/office/drawing/2014/main" id="{8D93DFFB-D3F8-4787-A9E4-6F77707C6A3E}"/>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2" name="Freeform 11">
              <a:extLst>
                <a:ext uri="{FF2B5EF4-FFF2-40B4-BE49-F238E27FC236}">
                  <a16:creationId xmlns:a16="http://schemas.microsoft.com/office/drawing/2014/main" id="{2970F497-C1B9-4C6E-8359-D960874F94D3}"/>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3" name="Freeform 12">
              <a:extLst>
                <a:ext uri="{FF2B5EF4-FFF2-40B4-BE49-F238E27FC236}">
                  <a16:creationId xmlns:a16="http://schemas.microsoft.com/office/drawing/2014/main" id="{EAD418E2-A7A9-4CEE-B3A7-37F22C94E7B3}"/>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4" name="Freeform 13">
              <a:extLst>
                <a:ext uri="{FF2B5EF4-FFF2-40B4-BE49-F238E27FC236}">
                  <a16:creationId xmlns:a16="http://schemas.microsoft.com/office/drawing/2014/main" id="{D7FF0098-5945-4D18-8B4C-E12BF89BE9DE}"/>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5" name="Freeform 14">
              <a:extLst>
                <a:ext uri="{FF2B5EF4-FFF2-40B4-BE49-F238E27FC236}">
                  <a16:creationId xmlns:a16="http://schemas.microsoft.com/office/drawing/2014/main" id="{211D79B5-EB47-4A05-B27A-4C81B969B2E0}"/>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6" name="Freeform 15">
              <a:extLst>
                <a:ext uri="{FF2B5EF4-FFF2-40B4-BE49-F238E27FC236}">
                  <a16:creationId xmlns:a16="http://schemas.microsoft.com/office/drawing/2014/main" id="{368C5633-C30C-4601-AF49-67D0340F5A27}"/>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7" name="Freeform 16">
              <a:extLst>
                <a:ext uri="{FF2B5EF4-FFF2-40B4-BE49-F238E27FC236}">
                  <a16:creationId xmlns:a16="http://schemas.microsoft.com/office/drawing/2014/main" id="{D21DA179-9F33-4DD8-9EDA-2FEAB2873E0A}"/>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8" name="Freeform 17">
              <a:extLst>
                <a:ext uri="{FF2B5EF4-FFF2-40B4-BE49-F238E27FC236}">
                  <a16:creationId xmlns:a16="http://schemas.microsoft.com/office/drawing/2014/main" id="{15E0E499-01D4-4F5B-85D2-A92E6466F95A}"/>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9" name="Freeform 18">
              <a:extLst>
                <a:ext uri="{FF2B5EF4-FFF2-40B4-BE49-F238E27FC236}">
                  <a16:creationId xmlns:a16="http://schemas.microsoft.com/office/drawing/2014/main" id="{A77646BB-7A42-4E8B-9CA9-6CDDCA534DB4}"/>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0" name="Freeform 19">
              <a:extLst>
                <a:ext uri="{FF2B5EF4-FFF2-40B4-BE49-F238E27FC236}">
                  <a16:creationId xmlns:a16="http://schemas.microsoft.com/office/drawing/2014/main" id="{73D4B4B4-6F16-4DBF-8888-9A85B5F5EC7B}"/>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1" name="Freeform 20">
              <a:extLst>
                <a:ext uri="{FF2B5EF4-FFF2-40B4-BE49-F238E27FC236}">
                  <a16:creationId xmlns:a16="http://schemas.microsoft.com/office/drawing/2014/main" id="{1407474E-202E-4BA1-A6E1-ED5C67A40C05}"/>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2" name="Freeform 21">
              <a:extLst>
                <a:ext uri="{FF2B5EF4-FFF2-40B4-BE49-F238E27FC236}">
                  <a16:creationId xmlns:a16="http://schemas.microsoft.com/office/drawing/2014/main" id="{6EA31B85-CD6E-48CC-8F71-2F2C15AA53D6}"/>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3" name="Freeform 22">
              <a:extLst>
                <a:ext uri="{FF2B5EF4-FFF2-40B4-BE49-F238E27FC236}">
                  <a16:creationId xmlns:a16="http://schemas.microsoft.com/office/drawing/2014/main" id="{686FB823-F44B-4DC1-8D07-B92835D078F2}"/>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4" name="Freeform 23">
              <a:extLst>
                <a:ext uri="{FF2B5EF4-FFF2-40B4-BE49-F238E27FC236}">
                  <a16:creationId xmlns:a16="http://schemas.microsoft.com/office/drawing/2014/main" id="{31257305-0641-44F0-BE44-553E5C2EDB06}"/>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4" name="Footer Placeholder 1">
            <a:extLst>
              <a:ext uri="{FF2B5EF4-FFF2-40B4-BE49-F238E27FC236}">
                <a16:creationId xmlns:a16="http://schemas.microsoft.com/office/drawing/2014/main" id="{D18064F8-9653-65FB-940D-B05021E4D6B5}"/>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t>/</a:t>
            </a:r>
            <a:r>
              <a:rPr lang="en-US" sz="1050" b="1"/>
              <a:t>  </a:t>
            </a:r>
            <a:fld id="{5BC64D8A-CA5D-5E46-8028-3748589B69EF}" type="slidenum">
              <a:rPr lang="en-US" sz="1050" b="1" smtClean="0"/>
              <a:pPr marL="0" indent="0" algn="r">
                <a:buNone/>
              </a:pPr>
              <a:t>‹#›</a:t>
            </a:fld>
            <a:endParaRPr lang="en-GB" sz="1050" b="1"/>
          </a:p>
        </p:txBody>
      </p:sp>
      <p:sp>
        <p:nvSpPr>
          <p:cNvPr id="7" name="Footer Placeholder 5">
            <a:extLst>
              <a:ext uri="{FF2B5EF4-FFF2-40B4-BE49-F238E27FC236}">
                <a16:creationId xmlns:a16="http://schemas.microsoft.com/office/drawing/2014/main" id="{66DE232F-7C75-A803-0E50-72866EC5C0F4}"/>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144326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Brand Title+Content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60425" y="1485900"/>
            <a:ext cx="11277600" cy="4377294"/>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60425" y="822960"/>
            <a:ext cx="11277600"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5" name="Title 4">
            <a:extLst>
              <a:ext uri="{FF2B5EF4-FFF2-40B4-BE49-F238E27FC236}">
                <a16:creationId xmlns:a16="http://schemas.microsoft.com/office/drawing/2014/main" id="{CAA9614A-D41D-47F3-B89C-5F6891E2466D}"/>
              </a:ext>
            </a:extLst>
          </p:cNvPr>
          <p:cNvSpPr>
            <a:spLocks noGrp="1"/>
          </p:cNvSpPr>
          <p:nvPr>
            <p:ph type="title"/>
          </p:nvPr>
        </p:nvSpPr>
        <p:spPr>
          <a:xfrm>
            <a:off x="460425" y="4515"/>
            <a:ext cx="11277600" cy="734520"/>
          </a:xfrm>
        </p:spPr>
        <p:txBody>
          <a:bodyPr/>
          <a:lstStyle/>
          <a:p>
            <a:r>
              <a:rPr lang="en-US"/>
              <a:t>Click to edit Master title style</a:t>
            </a:r>
          </a:p>
        </p:txBody>
      </p:sp>
      <p:sp>
        <p:nvSpPr>
          <p:cNvPr id="6" name="Picture Placeholder 4">
            <a:extLst>
              <a:ext uri="{FF2B5EF4-FFF2-40B4-BE49-F238E27FC236}">
                <a16:creationId xmlns:a16="http://schemas.microsoft.com/office/drawing/2014/main" id="{70FC3678-5E83-E44F-3A03-1C2673941749}"/>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7" name="Text Placeholder 8">
            <a:extLst>
              <a:ext uri="{FF2B5EF4-FFF2-40B4-BE49-F238E27FC236}">
                <a16:creationId xmlns:a16="http://schemas.microsoft.com/office/drawing/2014/main" id="{A157BE67-C120-C592-B443-645EDFF8736F}"/>
              </a:ext>
            </a:extLst>
          </p:cNvPr>
          <p:cNvSpPr>
            <a:spLocks noGrp="1"/>
          </p:cNvSpPr>
          <p:nvPr>
            <p:ph type="body" sz="quarter" idx="16"/>
          </p:nvPr>
        </p:nvSpPr>
        <p:spPr>
          <a:xfrm>
            <a:off x="460425" y="5945671"/>
            <a:ext cx="11277600" cy="39639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9" name="Footer Placeholder 5">
            <a:extLst>
              <a:ext uri="{FF2B5EF4-FFF2-40B4-BE49-F238E27FC236}">
                <a16:creationId xmlns:a16="http://schemas.microsoft.com/office/drawing/2014/main" id="{95E5D6E7-54A6-3D5F-A1B4-BE8EFD6A5295}"/>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351695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Brand Title+Content (ORAN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hasCustomPrompt="1"/>
          </p:nvPr>
        </p:nvSpPr>
        <p:spPr>
          <a:xfrm>
            <a:off x="460425" y="0"/>
            <a:ext cx="11274375"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60426" y="764088"/>
            <a:ext cx="11274375" cy="698952"/>
          </a:xfrm>
        </p:spPr>
        <p:txBody>
          <a:bodyPr tIns="0"/>
          <a:lstStyle>
            <a:lvl1pPr>
              <a:lnSpc>
                <a:spcPct val="85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D9E9A0AA-DC1A-4823-3588-AD4AEB364DD7}"/>
              </a:ext>
            </a:extLst>
          </p:cNvPr>
          <p:cNvSpPr>
            <a:spLocks noGrp="1"/>
          </p:cNvSpPr>
          <p:nvPr>
            <p:ph idx="1"/>
          </p:nvPr>
        </p:nvSpPr>
        <p:spPr>
          <a:xfrm>
            <a:off x="460426" y="1485900"/>
            <a:ext cx="11274373" cy="4377293"/>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4">
            <a:extLst>
              <a:ext uri="{FF2B5EF4-FFF2-40B4-BE49-F238E27FC236}">
                <a16:creationId xmlns:a16="http://schemas.microsoft.com/office/drawing/2014/main" id="{9EE57B92-455D-A3D0-1EFF-9C45D12ADC76}"/>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9" name="Text Placeholder 8">
            <a:extLst>
              <a:ext uri="{FF2B5EF4-FFF2-40B4-BE49-F238E27FC236}">
                <a16:creationId xmlns:a16="http://schemas.microsoft.com/office/drawing/2014/main" id="{41919C63-602C-68B1-491F-4323623450CC}"/>
              </a:ext>
            </a:extLst>
          </p:cNvPr>
          <p:cNvSpPr>
            <a:spLocks noGrp="1"/>
          </p:cNvSpPr>
          <p:nvPr>
            <p:ph type="body" sz="quarter" idx="16"/>
          </p:nvPr>
        </p:nvSpPr>
        <p:spPr>
          <a:xfrm>
            <a:off x="460426" y="5943601"/>
            <a:ext cx="11274373"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A50F888-8A39-48FC-B673-9545DFF4E9AD}"/>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206385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o-Brand 2-Columns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62492" y="1485901"/>
            <a:ext cx="5199497" cy="4380119"/>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62491" y="822960"/>
            <a:ext cx="11272309"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535304" y="1485901"/>
            <a:ext cx="5199497" cy="4380119"/>
          </a:xfrm>
        </p:spPr>
        <p:txBody>
          <a:bodyPr lIns="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F6B87241-DCEE-4810-B7F5-091D06F43325}"/>
              </a:ext>
            </a:extLst>
          </p:cNvPr>
          <p:cNvSpPr>
            <a:spLocks noGrp="1"/>
          </p:cNvSpPr>
          <p:nvPr>
            <p:ph type="title"/>
          </p:nvPr>
        </p:nvSpPr>
        <p:spPr>
          <a:xfrm>
            <a:off x="462491" y="4515"/>
            <a:ext cx="11272309" cy="734520"/>
          </a:xfrm>
        </p:spPr>
        <p:txBody>
          <a:bodyPr/>
          <a:lstStyle/>
          <a:p>
            <a:r>
              <a:rPr lang="en-US"/>
              <a:t>Click to edit Master title style</a:t>
            </a:r>
          </a:p>
        </p:txBody>
      </p:sp>
      <p:sp>
        <p:nvSpPr>
          <p:cNvPr id="6" name="Picture Placeholder 4">
            <a:extLst>
              <a:ext uri="{FF2B5EF4-FFF2-40B4-BE49-F238E27FC236}">
                <a16:creationId xmlns:a16="http://schemas.microsoft.com/office/drawing/2014/main" id="{C0D78030-5D7F-9713-DAC9-B7EBD3728E72}"/>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7" name="Text Placeholder 8">
            <a:extLst>
              <a:ext uri="{FF2B5EF4-FFF2-40B4-BE49-F238E27FC236}">
                <a16:creationId xmlns:a16="http://schemas.microsoft.com/office/drawing/2014/main" id="{AA6A232F-7D58-039E-2A36-2B6C6977C19A}"/>
              </a:ext>
            </a:extLst>
          </p:cNvPr>
          <p:cNvSpPr>
            <a:spLocks noGrp="1"/>
          </p:cNvSpPr>
          <p:nvPr>
            <p:ph type="body" sz="quarter" idx="16"/>
          </p:nvPr>
        </p:nvSpPr>
        <p:spPr>
          <a:xfrm>
            <a:off x="462491" y="5943601"/>
            <a:ext cx="11272309"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10" name="Footer Placeholder 5">
            <a:extLst>
              <a:ext uri="{FF2B5EF4-FFF2-40B4-BE49-F238E27FC236}">
                <a16:creationId xmlns:a16="http://schemas.microsoft.com/office/drawing/2014/main" id="{7A0073E1-B8E7-F48C-DC74-DD783EF4389D}"/>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227035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084">
          <p15:clr>
            <a:srgbClr val="FBAE40"/>
          </p15:clr>
        </p15:guide>
        <p15:guide id="2" pos="268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Brand 2-Columns (ORAN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hasCustomPrompt="1"/>
          </p:nvPr>
        </p:nvSpPr>
        <p:spPr>
          <a:xfrm>
            <a:off x="460425" y="0"/>
            <a:ext cx="11276577"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60425" y="764088"/>
            <a:ext cx="11276579" cy="671324"/>
          </a:xfrm>
        </p:spPr>
        <p:txBody>
          <a:bodyPr tIns="0"/>
          <a:lstStyle>
            <a:lvl1pPr>
              <a:lnSpc>
                <a:spcPct val="85000"/>
              </a:lnSpc>
              <a:defRPr/>
            </a:lvl1pPr>
          </a:lstStyle>
          <a:p>
            <a:r>
              <a:rPr lang="en-US"/>
              <a:t>Click to edit Master title style</a:t>
            </a:r>
          </a:p>
        </p:txBody>
      </p:sp>
      <p:sp>
        <p:nvSpPr>
          <p:cNvPr id="2" name="Content Placeholder 2">
            <a:extLst>
              <a:ext uri="{FF2B5EF4-FFF2-40B4-BE49-F238E27FC236}">
                <a16:creationId xmlns:a16="http://schemas.microsoft.com/office/drawing/2014/main" id="{18537C73-45B5-A684-54F3-4CC7BF2F0D47}"/>
              </a:ext>
            </a:extLst>
          </p:cNvPr>
          <p:cNvSpPr>
            <a:spLocks noGrp="1"/>
          </p:cNvSpPr>
          <p:nvPr>
            <p:ph idx="1"/>
          </p:nvPr>
        </p:nvSpPr>
        <p:spPr>
          <a:xfrm>
            <a:off x="460425" y="1488320"/>
            <a:ext cx="5206995" cy="4380119"/>
          </a:xfrm>
        </p:spPr>
        <p:txBody>
          <a:bodyPr/>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561A4BEC-AE18-0998-D462-401BE3117B94}"/>
              </a:ext>
            </a:extLst>
          </p:cNvPr>
          <p:cNvSpPr>
            <a:spLocks noGrp="1"/>
          </p:cNvSpPr>
          <p:nvPr>
            <p:ph idx="14"/>
          </p:nvPr>
        </p:nvSpPr>
        <p:spPr>
          <a:xfrm>
            <a:off x="6535303" y="1485901"/>
            <a:ext cx="5201701" cy="4380119"/>
          </a:xfrm>
        </p:spPr>
        <p:txBody>
          <a:bodyPr lIns="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a:extLst>
              <a:ext uri="{FF2B5EF4-FFF2-40B4-BE49-F238E27FC236}">
                <a16:creationId xmlns:a16="http://schemas.microsoft.com/office/drawing/2014/main" id="{896B035D-B698-E05B-E00D-B14022822DD8}"/>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10" name="Text Placeholder 8">
            <a:extLst>
              <a:ext uri="{FF2B5EF4-FFF2-40B4-BE49-F238E27FC236}">
                <a16:creationId xmlns:a16="http://schemas.microsoft.com/office/drawing/2014/main" id="{721F4EDB-DDBC-24ED-3368-E56AFE4FCC76}"/>
              </a:ext>
            </a:extLst>
          </p:cNvPr>
          <p:cNvSpPr>
            <a:spLocks noGrp="1"/>
          </p:cNvSpPr>
          <p:nvPr>
            <p:ph type="body" sz="quarter" idx="16"/>
          </p:nvPr>
        </p:nvSpPr>
        <p:spPr>
          <a:xfrm>
            <a:off x="460426" y="5943601"/>
            <a:ext cx="11277599"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7" name="Footer Placeholder 5">
            <a:extLst>
              <a:ext uri="{FF2B5EF4-FFF2-40B4-BE49-F238E27FC236}">
                <a16:creationId xmlns:a16="http://schemas.microsoft.com/office/drawing/2014/main" id="{004D2809-B4F7-494B-EFAB-57820BFCABB4}"/>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19590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Brand Title+Subtitle (BLUE)">
    <p:spTree>
      <p:nvGrpSpPr>
        <p:cNvPr id="1" name=""/>
        <p:cNvGrpSpPr/>
        <p:nvPr/>
      </p:nvGrpSpPr>
      <p:grpSpPr>
        <a:xfrm>
          <a:off x="0" y="0"/>
          <a:ext cx="0" cy="0"/>
          <a:chOff x="0" y="0"/>
          <a:chExt cx="0" cy="0"/>
        </a:xfrm>
      </p:grpSpPr>
      <p:sp>
        <p:nvSpPr>
          <p:cNvPr id="10" name="Text Placeholder 8"/>
          <p:cNvSpPr>
            <a:spLocks noGrp="1"/>
          </p:cNvSpPr>
          <p:nvPr>
            <p:ph type="body" sz="quarter" idx="16"/>
          </p:nvPr>
        </p:nvSpPr>
        <p:spPr>
          <a:xfrm>
            <a:off x="461556" y="5943601"/>
            <a:ext cx="11277601"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61555" y="822960"/>
            <a:ext cx="11273245"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3" name="Title 2">
            <a:extLst>
              <a:ext uri="{FF2B5EF4-FFF2-40B4-BE49-F238E27FC236}">
                <a16:creationId xmlns:a16="http://schemas.microsoft.com/office/drawing/2014/main" id="{F66EDB23-9CB7-4637-8F6A-BD675CD83D86}"/>
              </a:ext>
            </a:extLst>
          </p:cNvPr>
          <p:cNvSpPr>
            <a:spLocks noGrp="1"/>
          </p:cNvSpPr>
          <p:nvPr>
            <p:ph type="title"/>
          </p:nvPr>
        </p:nvSpPr>
        <p:spPr>
          <a:xfrm>
            <a:off x="461555" y="4515"/>
            <a:ext cx="11273245" cy="734520"/>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DE3CF6CD-123E-262B-F7C8-82056FCC5587}"/>
              </a:ext>
            </a:extLst>
          </p:cNvPr>
          <p:cNvSpPr>
            <a:spLocks noGrp="1"/>
          </p:cNvSpPr>
          <p:nvPr>
            <p:ph type="pic" sz="quarter" idx="20"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6" name="Footer Placeholder 5">
            <a:extLst>
              <a:ext uri="{FF2B5EF4-FFF2-40B4-BE49-F238E27FC236}">
                <a16:creationId xmlns:a16="http://schemas.microsoft.com/office/drawing/2014/main" id="{995B93B2-EEAA-0C96-4519-EDB55B989867}"/>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118375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s – 5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808884" cy="981074"/>
          </a:xfrm>
        </p:spPr>
        <p:txBody>
          <a:bodyPr/>
          <a:lstStyle/>
          <a:p>
            <a:r>
              <a:rPr lang="en-US"/>
              <a:t>Click to edit Master title style</a:t>
            </a:r>
            <a:endParaRPr lang="en-GB"/>
          </a:p>
        </p:txBody>
      </p:sp>
      <p:sp>
        <p:nvSpPr>
          <p:cNvPr id="56" name="Text Placeholder 51"/>
          <p:cNvSpPr>
            <a:spLocks noGrp="1"/>
          </p:cNvSpPr>
          <p:nvPr>
            <p:ph type="body" sz="quarter" idx="19"/>
          </p:nvPr>
        </p:nvSpPr>
        <p:spPr>
          <a:xfrm>
            <a:off x="670984" y="1839217"/>
            <a:ext cx="11149541" cy="595662"/>
          </a:xfrm>
        </p:spPr>
        <p:txBody>
          <a:bodyPr lIns="0" tIns="0" rIns="0" bIns="0" anchor="t" anchorCtr="0">
            <a:noAutofit/>
          </a:bodyPr>
          <a:lstStyle>
            <a:lvl1pPr marL="0" indent="0" algn="l">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5" name="Chart Placeholder 4"/>
          <p:cNvSpPr>
            <a:spLocks noGrp="1"/>
          </p:cNvSpPr>
          <p:nvPr>
            <p:ph type="chart" sz="quarter" idx="20"/>
          </p:nvPr>
        </p:nvSpPr>
        <p:spPr>
          <a:xfrm>
            <a:off x="670984" y="2435227"/>
            <a:ext cx="2130328" cy="1565274"/>
          </a:xfrm>
        </p:spPr>
        <p:txBody>
          <a:bodyPr lIns="0"/>
          <a:lstStyle/>
          <a:p>
            <a:endParaRPr lang="en-GB"/>
          </a:p>
        </p:txBody>
      </p:sp>
      <p:sp>
        <p:nvSpPr>
          <p:cNvPr id="40" name="Chart Placeholder 4"/>
          <p:cNvSpPr>
            <a:spLocks noGrp="1"/>
          </p:cNvSpPr>
          <p:nvPr>
            <p:ph type="chart" sz="quarter" idx="21"/>
          </p:nvPr>
        </p:nvSpPr>
        <p:spPr>
          <a:xfrm>
            <a:off x="2964584" y="2435227"/>
            <a:ext cx="2082800" cy="1565274"/>
          </a:xfrm>
        </p:spPr>
        <p:txBody>
          <a:bodyPr lIns="0"/>
          <a:lstStyle/>
          <a:p>
            <a:endParaRPr lang="en-GB"/>
          </a:p>
        </p:txBody>
      </p:sp>
      <p:sp>
        <p:nvSpPr>
          <p:cNvPr id="41" name="Chart Placeholder 4"/>
          <p:cNvSpPr>
            <a:spLocks noGrp="1"/>
          </p:cNvSpPr>
          <p:nvPr>
            <p:ph type="chart" sz="quarter" idx="22"/>
          </p:nvPr>
        </p:nvSpPr>
        <p:spPr>
          <a:xfrm>
            <a:off x="5210657" y="2435227"/>
            <a:ext cx="2095500" cy="1565274"/>
          </a:xfrm>
        </p:spPr>
        <p:txBody>
          <a:bodyPr lIns="0"/>
          <a:lstStyle/>
          <a:p>
            <a:endParaRPr lang="en-GB"/>
          </a:p>
        </p:txBody>
      </p:sp>
      <p:sp>
        <p:nvSpPr>
          <p:cNvPr id="42" name="Chart Placeholder 4"/>
          <p:cNvSpPr>
            <a:spLocks noGrp="1"/>
          </p:cNvSpPr>
          <p:nvPr>
            <p:ph type="chart" sz="quarter" idx="23"/>
          </p:nvPr>
        </p:nvSpPr>
        <p:spPr>
          <a:xfrm>
            <a:off x="7469429" y="2435227"/>
            <a:ext cx="2095500" cy="1565274"/>
          </a:xfrm>
        </p:spPr>
        <p:txBody>
          <a:bodyPr lIns="0"/>
          <a:lstStyle/>
          <a:p>
            <a:endParaRPr lang="en-GB"/>
          </a:p>
        </p:txBody>
      </p:sp>
      <p:sp>
        <p:nvSpPr>
          <p:cNvPr id="43" name="Chart Placeholder 4"/>
          <p:cNvSpPr>
            <a:spLocks noGrp="1"/>
          </p:cNvSpPr>
          <p:nvPr>
            <p:ph type="chart" sz="quarter" idx="24"/>
          </p:nvPr>
        </p:nvSpPr>
        <p:spPr>
          <a:xfrm>
            <a:off x="9728200" y="2435227"/>
            <a:ext cx="2092325" cy="1565274"/>
          </a:xfrm>
        </p:spPr>
        <p:txBody>
          <a:bodyPr lIns="0"/>
          <a:lstStyle/>
          <a:p>
            <a:endParaRPr lang="en-GB"/>
          </a:p>
        </p:txBody>
      </p:sp>
      <p:sp>
        <p:nvSpPr>
          <p:cNvPr id="16"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3" name="Footer Placeholder 2"/>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843144884"/>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Brand Title+Subtitle (ORAN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hasCustomPrompt="1"/>
          </p:nvPr>
        </p:nvSpPr>
        <p:spPr>
          <a:xfrm>
            <a:off x="457200" y="0"/>
            <a:ext cx="11277600" cy="702002"/>
          </a:xfrm>
        </p:spPr>
        <p:txBody>
          <a:bodyPr anchor="b">
            <a:noAutofit/>
          </a:bodyPr>
          <a:lstStyle>
            <a:lvl1pPr marL="0" indent="0" algn="l" defTabSz="914400" rtl="0" eaLnBrk="1" latinLnBrk="0" hangingPunct="1">
              <a:lnSpc>
                <a:spcPct val="100000"/>
              </a:lnSpc>
              <a:spcBef>
                <a:spcPts val="0"/>
              </a:spcBef>
              <a:spcAft>
                <a:spcPts val="600"/>
              </a:spcAft>
              <a:buNone/>
              <a:defRPr kumimoji="0" lang="en-US" sz="1200" b="0" i="0" u="none" strike="noStrike" kern="1200" cap="none" spc="0" normalizeH="0" baseline="0" dirty="0">
                <a:ln>
                  <a:noFill/>
                </a:ln>
                <a:solidFill>
                  <a:srgbClr val="F57E20"/>
                </a:solidFill>
                <a:effectLst/>
                <a:uLnTx/>
                <a:uFillTx/>
                <a:latin typeface="Arial"/>
                <a:ea typeface="+mn-ea"/>
                <a:cs typeface="+mn-cs"/>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4" name="Title 3">
            <a:extLst>
              <a:ext uri="{FF2B5EF4-FFF2-40B4-BE49-F238E27FC236}">
                <a16:creationId xmlns:a16="http://schemas.microsoft.com/office/drawing/2014/main" id="{F9C4B532-EF23-4DEB-BB16-34EE6F6C172F}"/>
              </a:ext>
            </a:extLst>
          </p:cNvPr>
          <p:cNvSpPr>
            <a:spLocks noGrp="1"/>
          </p:cNvSpPr>
          <p:nvPr>
            <p:ph type="title"/>
          </p:nvPr>
        </p:nvSpPr>
        <p:spPr>
          <a:xfrm>
            <a:off x="457199" y="764088"/>
            <a:ext cx="11277599" cy="756000"/>
          </a:xfrm>
        </p:spPr>
        <p:txBody>
          <a:bodyPr tIns="0"/>
          <a:lstStyle>
            <a:lvl1pPr>
              <a:lnSpc>
                <a:spcPct val="85000"/>
              </a:lnSpc>
              <a:defRPr/>
            </a:lvl1pPr>
          </a:lstStyle>
          <a:p>
            <a:r>
              <a:rPr lang="en-US"/>
              <a:t>Click to edit Master title style</a:t>
            </a:r>
          </a:p>
        </p:txBody>
      </p:sp>
      <p:sp>
        <p:nvSpPr>
          <p:cNvPr id="2" name="Text Placeholder 8">
            <a:extLst>
              <a:ext uri="{FF2B5EF4-FFF2-40B4-BE49-F238E27FC236}">
                <a16:creationId xmlns:a16="http://schemas.microsoft.com/office/drawing/2014/main" id="{0E354455-3C78-987B-EB35-1D08EFC3E84B}"/>
              </a:ext>
            </a:extLst>
          </p:cNvPr>
          <p:cNvSpPr>
            <a:spLocks noGrp="1"/>
          </p:cNvSpPr>
          <p:nvPr>
            <p:ph type="body" sz="quarter" idx="16"/>
          </p:nvPr>
        </p:nvSpPr>
        <p:spPr>
          <a:xfrm>
            <a:off x="457201" y="5943601"/>
            <a:ext cx="11277599"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3" name="Picture Placeholder 4">
            <a:extLst>
              <a:ext uri="{FF2B5EF4-FFF2-40B4-BE49-F238E27FC236}">
                <a16:creationId xmlns:a16="http://schemas.microsoft.com/office/drawing/2014/main" id="{5B006E5F-82B5-0B63-6382-3CFE5175CE1A}"/>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7" name="Footer Placeholder 5">
            <a:extLst>
              <a:ext uri="{FF2B5EF4-FFF2-40B4-BE49-F238E27FC236}">
                <a16:creationId xmlns:a16="http://schemas.microsoft.com/office/drawing/2014/main" id="{0C48BB20-EB1C-178D-683B-F3E6E8274915}"/>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202957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Brand Chart+Text">
    <p:spTree>
      <p:nvGrpSpPr>
        <p:cNvPr id="1" name=""/>
        <p:cNvGrpSpPr/>
        <p:nvPr/>
      </p:nvGrpSpPr>
      <p:grpSpPr>
        <a:xfrm>
          <a:off x="0" y="0"/>
          <a:ext cx="0" cy="0"/>
          <a:chOff x="0" y="0"/>
          <a:chExt cx="0" cy="0"/>
        </a:xfrm>
      </p:grpSpPr>
      <p:sp>
        <p:nvSpPr>
          <p:cNvPr id="5" name="Chart Placeholder 4"/>
          <p:cNvSpPr>
            <a:spLocks noGrp="1"/>
          </p:cNvSpPr>
          <p:nvPr>
            <p:ph type="chart" sz="quarter" idx="14"/>
          </p:nvPr>
        </p:nvSpPr>
        <p:spPr>
          <a:xfrm>
            <a:off x="461553" y="1489165"/>
            <a:ext cx="7721600" cy="4370322"/>
          </a:xfrm>
        </p:spPr>
        <p:txBody>
          <a:bodyPr lIns="0"/>
          <a:lstStyle>
            <a:lvl1pPr>
              <a:buClr>
                <a:schemeClr val="accent4">
                  <a:lumMod val="50000"/>
                </a:schemeClr>
              </a:buClr>
              <a:defRPr/>
            </a:lvl1pPr>
          </a:lstStyle>
          <a:p>
            <a:r>
              <a:rPr lang="en-US"/>
              <a:t>Click icon to add chart</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61554" y="822960"/>
            <a:ext cx="11277601" cy="28802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13" name="Text Placeholder 8"/>
          <p:cNvSpPr>
            <a:spLocks noGrp="1"/>
          </p:cNvSpPr>
          <p:nvPr>
            <p:ph type="body" sz="quarter" idx="16"/>
          </p:nvPr>
        </p:nvSpPr>
        <p:spPr>
          <a:xfrm>
            <a:off x="461553" y="5943601"/>
            <a:ext cx="11247120"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B96E1861-9555-F144-9D51-FCB84EC39ABC}"/>
              </a:ext>
            </a:extLst>
          </p:cNvPr>
          <p:cNvSpPr>
            <a:spLocks noGrp="1"/>
          </p:cNvSpPr>
          <p:nvPr>
            <p:ph idx="1"/>
          </p:nvPr>
        </p:nvSpPr>
        <p:spPr>
          <a:xfrm>
            <a:off x="8490858" y="1489165"/>
            <a:ext cx="3243943" cy="4370322"/>
          </a:xfrm>
        </p:spPr>
        <p:txBody>
          <a:bodyPr lIns="0" rIns="216000"/>
          <a:lstStyle>
            <a:lvl1pPr>
              <a:buClr>
                <a:schemeClr val="accent4">
                  <a:lumMod val="50000"/>
                </a:schemeClr>
              </a:buClr>
              <a:defRPr/>
            </a:lvl1pPr>
            <a:lvl2pPr>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B2EA191-6631-4CF5-BFE1-3090FB59600A}"/>
              </a:ext>
            </a:extLst>
          </p:cNvPr>
          <p:cNvSpPr>
            <a:spLocks noGrp="1"/>
          </p:cNvSpPr>
          <p:nvPr>
            <p:ph type="title"/>
          </p:nvPr>
        </p:nvSpPr>
        <p:spPr>
          <a:xfrm>
            <a:off x="461553" y="4515"/>
            <a:ext cx="11275691" cy="734520"/>
          </a:xfrm>
        </p:spPr>
        <p:txBody>
          <a:bodyPr/>
          <a:lstStyle/>
          <a:p>
            <a:r>
              <a:rPr lang="en-US"/>
              <a:t>Click to edit Master title style</a:t>
            </a:r>
          </a:p>
        </p:txBody>
      </p:sp>
      <p:sp>
        <p:nvSpPr>
          <p:cNvPr id="6" name="Picture Placeholder 4">
            <a:extLst>
              <a:ext uri="{FF2B5EF4-FFF2-40B4-BE49-F238E27FC236}">
                <a16:creationId xmlns:a16="http://schemas.microsoft.com/office/drawing/2014/main" id="{B27EC29B-8006-1C8C-2824-9B9DE0EEE247}"/>
              </a:ext>
            </a:extLst>
          </p:cNvPr>
          <p:cNvSpPr>
            <a:spLocks noGrp="1"/>
          </p:cNvSpPr>
          <p:nvPr>
            <p:ph type="pic" sz="quarter" idx="21"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7" name="Footer Placeholder 5">
            <a:extLst>
              <a:ext uri="{FF2B5EF4-FFF2-40B4-BE49-F238E27FC236}">
                <a16:creationId xmlns:a16="http://schemas.microsoft.com/office/drawing/2014/main" id="{4D5A4456-42FC-AA49-246D-143C7AAD50D3}"/>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224288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Brand Chart">
    <p:spTree>
      <p:nvGrpSpPr>
        <p:cNvPr id="1" name=""/>
        <p:cNvGrpSpPr/>
        <p:nvPr/>
      </p:nvGrpSpPr>
      <p:grpSpPr>
        <a:xfrm>
          <a:off x="0" y="0"/>
          <a:ext cx="0" cy="0"/>
          <a:chOff x="0" y="0"/>
          <a:chExt cx="0" cy="0"/>
        </a:xfrm>
      </p:grpSpPr>
      <p:sp>
        <p:nvSpPr>
          <p:cNvPr id="5" name="Chart Placeholder 4"/>
          <p:cNvSpPr>
            <a:spLocks noGrp="1"/>
          </p:cNvSpPr>
          <p:nvPr>
            <p:ph type="chart" sz="quarter" idx="14"/>
          </p:nvPr>
        </p:nvSpPr>
        <p:spPr>
          <a:xfrm>
            <a:off x="461555" y="1485901"/>
            <a:ext cx="11268891" cy="4380119"/>
          </a:xfrm>
        </p:spPr>
        <p:txBody>
          <a:bodyPr lIns="0"/>
          <a:lstStyle>
            <a:lvl1pPr>
              <a:buClr>
                <a:schemeClr val="accent4">
                  <a:lumMod val="50000"/>
                </a:schemeClr>
              </a:buClr>
              <a:defRPr/>
            </a:lvl1pPr>
          </a:lstStyle>
          <a:p>
            <a:r>
              <a:rPr lang="en-US"/>
              <a:t>Click icon to add chart</a:t>
            </a:r>
            <a:endParaRPr lang="en-GB"/>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61555" y="822960"/>
            <a:ext cx="11273245" cy="281674"/>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3" name="Title 2">
            <a:extLst>
              <a:ext uri="{FF2B5EF4-FFF2-40B4-BE49-F238E27FC236}">
                <a16:creationId xmlns:a16="http://schemas.microsoft.com/office/drawing/2014/main" id="{BD6C2205-8611-4973-8455-64EEE86906C9}"/>
              </a:ext>
            </a:extLst>
          </p:cNvPr>
          <p:cNvSpPr>
            <a:spLocks noGrp="1"/>
          </p:cNvSpPr>
          <p:nvPr>
            <p:ph type="title"/>
          </p:nvPr>
        </p:nvSpPr>
        <p:spPr>
          <a:xfrm>
            <a:off x="461555" y="4515"/>
            <a:ext cx="11273245" cy="734520"/>
          </a:xfrm>
        </p:spPr>
        <p:txBody>
          <a:bodyPr/>
          <a:lstStyle/>
          <a:p>
            <a:r>
              <a:rPr lang="en-US"/>
              <a:t>Click to edit Master title style</a:t>
            </a:r>
          </a:p>
        </p:txBody>
      </p:sp>
      <p:sp>
        <p:nvSpPr>
          <p:cNvPr id="6" name="Picture Placeholder 4">
            <a:extLst>
              <a:ext uri="{FF2B5EF4-FFF2-40B4-BE49-F238E27FC236}">
                <a16:creationId xmlns:a16="http://schemas.microsoft.com/office/drawing/2014/main" id="{A4860512-E3BE-BB1D-0679-BA3164075931}"/>
              </a:ext>
            </a:extLst>
          </p:cNvPr>
          <p:cNvSpPr>
            <a:spLocks noGrp="1"/>
          </p:cNvSpPr>
          <p:nvPr>
            <p:ph type="pic" sz="quarter" idx="21"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7" name="Text Placeholder 8">
            <a:extLst>
              <a:ext uri="{FF2B5EF4-FFF2-40B4-BE49-F238E27FC236}">
                <a16:creationId xmlns:a16="http://schemas.microsoft.com/office/drawing/2014/main" id="{E67D414D-7236-6A9E-C84A-F23F7F111C2A}"/>
              </a:ext>
            </a:extLst>
          </p:cNvPr>
          <p:cNvSpPr>
            <a:spLocks noGrp="1"/>
          </p:cNvSpPr>
          <p:nvPr>
            <p:ph type="body" sz="quarter" idx="16"/>
          </p:nvPr>
        </p:nvSpPr>
        <p:spPr>
          <a:xfrm>
            <a:off x="461555" y="5943601"/>
            <a:ext cx="11268891"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8" name="Footer Placeholder 5">
            <a:extLst>
              <a:ext uri="{FF2B5EF4-FFF2-40B4-BE49-F238E27FC236}">
                <a16:creationId xmlns:a16="http://schemas.microsoft.com/office/drawing/2014/main" id="{FAFFEC31-3464-78DC-D3C7-F1B7C4CE4562}"/>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409331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Brand Table+Text">
    <p:spTree>
      <p:nvGrpSpPr>
        <p:cNvPr id="1" name=""/>
        <p:cNvGrpSpPr/>
        <p:nvPr/>
      </p:nvGrpSpPr>
      <p:grpSpPr>
        <a:xfrm>
          <a:off x="0" y="0"/>
          <a:ext cx="0" cy="0"/>
          <a:chOff x="0" y="0"/>
          <a:chExt cx="0" cy="0"/>
        </a:xfrm>
      </p:grpSpPr>
      <p:sp>
        <p:nvSpPr>
          <p:cNvPr id="9" name="Table Placeholder 8"/>
          <p:cNvSpPr>
            <a:spLocks noGrp="1"/>
          </p:cNvSpPr>
          <p:nvPr>
            <p:ph type="tbl" sz="quarter" idx="19"/>
          </p:nvPr>
        </p:nvSpPr>
        <p:spPr>
          <a:xfrm>
            <a:off x="461555" y="1485901"/>
            <a:ext cx="11273245" cy="3705335"/>
          </a:xfrm>
        </p:spPr>
        <p:txBody>
          <a:bodyPr lIns="0"/>
          <a:lstStyle/>
          <a:p>
            <a:r>
              <a:rPr lang="en-US"/>
              <a:t>Click icon to add table</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461555" y="822960"/>
            <a:ext cx="11273245" cy="328752"/>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10" name="Text Placeholder 9"/>
          <p:cNvSpPr>
            <a:spLocks noGrp="1"/>
          </p:cNvSpPr>
          <p:nvPr>
            <p:ph type="body" sz="quarter" idx="18"/>
          </p:nvPr>
        </p:nvSpPr>
        <p:spPr>
          <a:xfrm>
            <a:off x="461556" y="5303521"/>
            <a:ext cx="11264537" cy="1003839"/>
          </a:xfrm>
        </p:spPr>
        <p:txBody>
          <a:bodyPr lIns="0">
            <a:normAutofit/>
          </a:bodyPr>
          <a:lstStyle>
            <a:lvl1pPr marL="0" indent="0">
              <a:buNone/>
              <a:defRPr sz="900" b="1"/>
            </a:lvl1pPr>
            <a:lvl2pPr marL="0" indent="0">
              <a:buNone/>
              <a:defRPr sz="900"/>
            </a:lvl2pPr>
            <a:lvl3pPr marL="136916" indent="-136916">
              <a:tabLst>
                <a:tab pos="136916" algn="l"/>
              </a:tabLst>
              <a:defRPr sz="900" b="1"/>
            </a:lvl3pPr>
            <a:lvl4pPr marL="267878" indent="-130963">
              <a:defRPr sz="900"/>
            </a:lvl4pPr>
            <a:lvl5pPr marL="404793" indent="-136916">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680BC49C-529D-4FE2-9B88-E4A0C5121996}"/>
              </a:ext>
            </a:extLst>
          </p:cNvPr>
          <p:cNvSpPr>
            <a:spLocks noGrp="1"/>
          </p:cNvSpPr>
          <p:nvPr>
            <p:ph type="title"/>
          </p:nvPr>
        </p:nvSpPr>
        <p:spPr>
          <a:xfrm>
            <a:off x="461555" y="4515"/>
            <a:ext cx="11273245" cy="734520"/>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C39FCF4-39E8-57CE-11F9-E2E776891768}"/>
              </a:ext>
            </a:extLst>
          </p:cNvPr>
          <p:cNvSpPr>
            <a:spLocks noGrp="1"/>
          </p:cNvSpPr>
          <p:nvPr>
            <p:ph type="pic" sz="quarter" idx="22"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6" name="Footer Placeholder 5">
            <a:extLst>
              <a:ext uri="{FF2B5EF4-FFF2-40B4-BE49-F238E27FC236}">
                <a16:creationId xmlns:a16="http://schemas.microsoft.com/office/drawing/2014/main" id="{988DA650-B23D-909F-157A-4645E7AC75BD}"/>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98301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Brand Important Info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61555" y="1485900"/>
            <a:ext cx="11273245" cy="4425768"/>
          </a:xfrm>
        </p:spPr>
        <p:txBody>
          <a:bodyPr>
            <a:normAutofit/>
          </a:bodyPr>
          <a:lstStyle>
            <a:lvl1pPr marL="0" indent="0">
              <a:lnSpc>
                <a:spcPts val="1125"/>
              </a:lnSpc>
              <a:spcBef>
                <a:spcPts val="0"/>
              </a:spcBef>
              <a:spcAft>
                <a:spcPts val="563"/>
              </a:spcAft>
              <a:buClr>
                <a:schemeClr val="accent1"/>
              </a:buClr>
              <a:buNone/>
              <a:defRPr sz="900" b="1"/>
            </a:lvl1pPr>
            <a:lvl2pPr marL="0" indent="0">
              <a:lnSpc>
                <a:spcPts val="1125"/>
              </a:lnSpc>
              <a:spcBef>
                <a:spcPts val="0"/>
              </a:spcBef>
              <a:spcAft>
                <a:spcPts val="563"/>
              </a:spcAft>
              <a:buClr>
                <a:schemeClr val="accent1"/>
              </a:buClr>
              <a:buNone/>
              <a:defRPr sz="900"/>
            </a:lvl2pPr>
            <a:lvl3pPr marL="0" indent="0">
              <a:lnSpc>
                <a:spcPts val="1125"/>
              </a:lnSpc>
              <a:spcBef>
                <a:spcPts val="0"/>
              </a:spcBef>
              <a:spcAft>
                <a:spcPts val="563"/>
              </a:spcAft>
              <a:buClr>
                <a:schemeClr val="accent1"/>
              </a:buClr>
              <a:buNone/>
              <a:defRPr sz="900"/>
            </a:lvl3pPr>
            <a:lvl4pPr marL="0" indent="0">
              <a:lnSpc>
                <a:spcPts val="1125"/>
              </a:lnSpc>
              <a:spcBef>
                <a:spcPts val="0"/>
              </a:spcBef>
              <a:spcAft>
                <a:spcPts val="563"/>
              </a:spcAft>
              <a:buClr>
                <a:schemeClr val="accent1"/>
              </a:buClr>
              <a:buNone/>
              <a:defRPr sz="900"/>
            </a:lvl4pPr>
            <a:lvl5pPr marL="0" indent="0">
              <a:lnSpc>
                <a:spcPts val="1125"/>
              </a:lnSpc>
              <a:spcBef>
                <a:spcPts val="0"/>
              </a:spcBef>
              <a:spcAft>
                <a:spcPts val="563"/>
              </a:spcAft>
              <a:buClr>
                <a:schemeClr val="accent1"/>
              </a:buCl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461555" y="822960"/>
            <a:ext cx="11273245" cy="288028"/>
          </a:xfrm>
        </p:spPr>
        <p:txBody>
          <a:bodyPr>
            <a:noAutofit/>
          </a:bodyPr>
          <a:lstStyle>
            <a:lvl1pPr marL="0" indent="0">
              <a:buNone/>
              <a:defRPr sz="1500">
                <a:solidFill>
                  <a:schemeClr val="accent4">
                    <a:lumMod val="50000"/>
                  </a:schemeClr>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2" name="Title 1">
            <a:extLst>
              <a:ext uri="{FF2B5EF4-FFF2-40B4-BE49-F238E27FC236}">
                <a16:creationId xmlns:a16="http://schemas.microsoft.com/office/drawing/2014/main" id="{E797898A-AF87-4FB8-87BA-6659D0454900}"/>
              </a:ext>
            </a:extLst>
          </p:cNvPr>
          <p:cNvSpPr>
            <a:spLocks noGrp="1"/>
          </p:cNvSpPr>
          <p:nvPr>
            <p:ph type="title"/>
          </p:nvPr>
        </p:nvSpPr>
        <p:spPr>
          <a:xfrm>
            <a:off x="461555" y="4515"/>
            <a:ext cx="11273245" cy="734520"/>
          </a:xfrm>
        </p:spPr>
        <p:txBody>
          <a:bodyPr/>
          <a:lstStyle/>
          <a:p>
            <a:r>
              <a:rPr lang="en-US"/>
              <a:t>Click to edit Master title style</a:t>
            </a:r>
          </a:p>
        </p:txBody>
      </p:sp>
      <p:sp>
        <p:nvSpPr>
          <p:cNvPr id="6" name="Text Placeholder 8">
            <a:extLst>
              <a:ext uri="{FF2B5EF4-FFF2-40B4-BE49-F238E27FC236}">
                <a16:creationId xmlns:a16="http://schemas.microsoft.com/office/drawing/2014/main" id="{601B5F70-9601-6715-0869-49AA1BD9AC33}"/>
              </a:ext>
            </a:extLst>
          </p:cNvPr>
          <p:cNvSpPr>
            <a:spLocks noGrp="1"/>
          </p:cNvSpPr>
          <p:nvPr>
            <p:ph type="body" sz="quarter" idx="16"/>
          </p:nvPr>
        </p:nvSpPr>
        <p:spPr>
          <a:xfrm>
            <a:off x="461554" y="5943601"/>
            <a:ext cx="11303796" cy="398463"/>
          </a:xfrm>
        </p:spPr>
        <p:txBody>
          <a:bodyPr lIns="0" anchor="b" anchorCtr="0">
            <a:noAutofit/>
          </a:bodyPr>
          <a:lstStyle>
            <a:lvl1pPr marL="0" indent="0">
              <a:lnSpc>
                <a:spcPct val="100000"/>
              </a:lnSpc>
              <a:spcBef>
                <a:spcPts val="0"/>
              </a:spcBef>
              <a:buNone/>
              <a:defRPr sz="800">
                <a:latin typeface="Arial Narrow" panose="020B0606020202030204" pitchFamily="34" charset="0"/>
              </a:defRPr>
            </a:lvl1pPr>
          </a:lstStyle>
          <a:p>
            <a:pPr lvl="0"/>
            <a:r>
              <a:rPr lang="en-US"/>
              <a:t>Click to edit Master text styles</a:t>
            </a:r>
          </a:p>
        </p:txBody>
      </p:sp>
      <p:sp>
        <p:nvSpPr>
          <p:cNvPr id="7" name="Picture Placeholder 4">
            <a:extLst>
              <a:ext uri="{FF2B5EF4-FFF2-40B4-BE49-F238E27FC236}">
                <a16:creationId xmlns:a16="http://schemas.microsoft.com/office/drawing/2014/main" id="{18424041-AAAD-7989-A115-53D51D79A447}"/>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9" name="Footer Placeholder 5">
            <a:extLst>
              <a:ext uri="{FF2B5EF4-FFF2-40B4-BE49-F238E27FC236}">
                <a16:creationId xmlns:a16="http://schemas.microsoft.com/office/drawing/2014/main" id="{FF6AD8A6-F7CD-5BC7-5429-D7D5BE2FC67D}"/>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37709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Brand Biography">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457200" y="1"/>
            <a:ext cx="11277600" cy="983511"/>
          </a:xfrm>
        </p:spPr>
        <p:txBody>
          <a:bodyPr vert="horz" wrap="square" lIns="0" tIns="521207" rIns="0" bIns="0" rtlCol="0" anchor="b" anchorCtr="0">
            <a:noAutofit/>
          </a:bodyPr>
          <a:lstStyle>
            <a:lvl1pPr>
              <a:defRPr lang="en-US" sz="2400" b="0" kern="1200" dirty="0">
                <a:solidFill>
                  <a:schemeClr val="tx1"/>
                </a:solidFill>
                <a:latin typeface="+mj-lt"/>
                <a:ea typeface="+mj-ea"/>
                <a:cs typeface="+mj-cs"/>
              </a:defRPr>
            </a:lvl1pPr>
          </a:lstStyle>
          <a:p>
            <a:pPr lvl="0"/>
            <a:r>
              <a:rPr lang="en-US"/>
              <a:t>Click to edit Master title style</a:t>
            </a:r>
          </a:p>
        </p:txBody>
      </p:sp>
      <p:sp>
        <p:nvSpPr>
          <p:cNvPr id="18" name="Content Placeholder 2">
            <a:extLst>
              <a:ext uri="{FF2B5EF4-FFF2-40B4-BE49-F238E27FC236}">
                <a16:creationId xmlns:a16="http://schemas.microsoft.com/office/drawing/2014/main" id="{210FFF3B-8C84-47D2-BA63-23DF1C4464D3}"/>
              </a:ext>
            </a:extLst>
          </p:cNvPr>
          <p:cNvSpPr>
            <a:spLocks noGrp="1"/>
          </p:cNvSpPr>
          <p:nvPr>
            <p:ph idx="1"/>
          </p:nvPr>
        </p:nvSpPr>
        <p:spPr>
          <a:xfrm>
            <a:off x="3242347" y="1294816"/>
            <a:ext cx="8492453" cy="617874"/>
          </a:xfrm>
          <a:noFill/>
        </p:spPr>
        <p:txBody>
          <a:bodyPr lIns="0" tIns="0" bIns="0" numCol="1" spcCol="457200">
            <a:noAutofit/>
          </a:bodyPr>
          <a:lstStyle>
            <a:lvl1pPr marL="0" indent="0" algn="l">
              <a:buClr>
                <a:schemeClr val="accent1"/>
              </a:buClr>
              <a:buNone/>
              <a:defRPr sz="1500" b="0">
                <a:solidFill>
                  <a:schemeClr val="accent4">
                    <a:lumMod val="50000"/>
                  </a:schemeClr>
                </a:solidFill>
              </a:defRPr>
            </a:lvl1pPr>
            <a:lvl2pPr marL="0" indent="0" algn="l">
              <a:lnSpc>
                <a:spcPts val="1425"/>
              </a:lnSpc>
              <a:buClr>
                <a:schemeClr val="accent1"/>
              </a:buClr>
              <a:buNone/>
              <a:defRPr sz="1000" b="1"/>
            </a:lvl2pPr>
            <a:lvl3pPr marL="270260" indent="0">
              <a:buClr>
                <a:schemeClr val="accent1"/>
              </a:buClr>
              <a:buNone/>
              <a:defRPr sz="1200" b="1"/>
            </a:lvl3pPr>
            <a:lvl4pPr marL="403602" indent="0">
              <a:buClr>
                <a:schemeClr val="accent1"/>
              </a:buClr>
              <a:buNone/>
              <a:defRPr sz="1200" b="1"/>
            </a:lvl4pPr>
            <a:lvl5pPr marL="536945" indent="0">
              <a:buClr>
                <a:schemeClr val="accent1"/>
              </a:buClr>
              <a:buNone/>
              <a:defRPr sz="1200" b="1"/>
            </a:lvl5pPr>
          </a:lstStyle>
          <a:p>
            <a:pPr lvl="0"/>
            <a:r>
              <a:rPr lang="en-US"/>
              <a:t>Click to edit Master text styles</a:t>
            </a:r>
          </a:p>
          <a:p>
            <a:pPr lvl="1"/>
            <a:r>
              <a:rPr lang="en-US"/>
              <a:t>Second level</a:t>
            </a:r>
          </a:p>
        </p:txBody>
      </p:sp>
      <p:sp>
        <p:nvSpPr>
          <p:cNvPr id="19" name="Picture Placeholder 10">
            <a:extLst>
              <a:ext uri="{FF2B5EF4-FFF2-40B4-BE49-F238E27FC236}">
                <a16:creationId xmlns:a16="http://schemas.microsoft.com/office/drawing/2014/main" id="{A122FEB4-0432-486A-946A-1AD3B282859D}"/>
              </a:ext>
            </a:extLst>
          </p:cNvPr>
          <p:cNvSpPr>
            <a:spLocks noGrp="1"/>
          </p:cNvSpPr>
          <p:nvPr>
            <p:ph type="pic" sz="quarter" idx="16"/>
          </p:nvPr>
        </p:nvSpPr>
        <p:spPr>
          <a:xfrm>
            <a:off x="457200" y="1280161"/>
            <a:ext cx="2358493" cy="2464869"/>
          </a:xfrm>
          <a:solidFill>
            <a:schemeClr val="accent3">
              <a:lumMod val="60000"/>
              <a:lumOff val="40000"/>
            </a:schemeClr>
          </a:solidFill>
        </p:spPr>
        <p:txBody>
          <a:bodyPr lIns="0" tIns="274320" anchor="t" anchorCtr="0">
            <a:normAutofit/>
          </a:bodyPr>
          <a:lstStyle>
            <a:lvl1pPr marL="0" indent="0" algn="ctr">
              <a:buNone/>
              <a:defRPr sz="750"/>
            </a:lvl1pPr>
          </a:lstStyle>
          <a:p>
            <a:r>
              <a:rPr lang="en-US"/>
              <a:t>Click icon to add picture</a:t>
            </a:r>
          </a:p>
        </p:txBody>
      </p:sp>
      <p:sp>
        <p:nvSpPr>
          <p:cNvPr id="22" name="Content Placeholder 2">
            <a:extLst>
              <a:ext uri="{FF2B5EF4-FFF2-40B4-BE49-F238E27FC236}">
                <a16:creationId xmlns:a16="http://schemas.microsoft.com/office/drawing/2014/main" id="{AB1CF504-218F-409E-8CDA-5A3B8BDFA21A}"/>
              </a:ext>
            </a:extLst>
          </p:cNvPr>
          <p:cNvSpPr>
            <a:spLocks noGrp="1"/>
          </p:cNvSpPr>
          <p:nvPr>
            <p:ph idx="19"/>
          </p:nvPr>
        </p:nvSpPr>
        <p:spPr>
          <a:xfrm>
            <a:off x="3242347" y="2358661"/>
            <a:ext cx="8492453" cy="3106672"/>
          </a:xfrm>
          <a:noFill/>
        </p:spPr>
        <p:txBody>
          <a:bodyPr lIns="0" tIns="0" bIns="0" numCol="2" spcCol="274320">
            <a:noAutofit/>
          </a:bodyPr>
          <a:lstStyle>
            <a:lvl1pPr marL="0" indent="0" algn="l">
              <a:buClr>
                <a:schemeClr val="accent1"/>
              </a:buClr>
              <a:buNone/>
              <a:defRPr sz="1000" b="0">
                <a:solidFill>
                  <a:schemeClr val="tx1"/>
                </a:solidFill>
              </a:defRPr>
            </a:lvl1pPr>
            <a:lvl2pPr marL="0" indent="0" algn="l">
              <a:lnSpc>
                <a:spcPts val="1425"/>
              </a:lnSpc>
              <a:buClr>
                <a:schemeClr val="accent1"/>
              </a:buClr>
              <a:buNone/>
              <a:defRPr sz="1000" b="0">
                <a:solidFill>
                  <a:schemeClr val="tx1"/>
                </a:solidFill>
              </a:defRPr>
            </a:lvl2pPr>
            <a:lvl3pPr marL="270260" indent="0">
              <a:buClr>
                <a:schemeClr val="accent1"/>
              </a:buClr>
              <a:buNone/>
              <a:defRPr sz="1200" b="1"/>
            </a:lvl3pPr>
            <a:lvl4pPr marL="403602" indent="0">
              <a:buClr>
                <a:schemeClr val="accent1"/>
              </a:buClr>
              <a:buNone/>
              <a:defRPr sz="1200" b="1"/>
            </a:lvl4pPr>
            <a:lvl5pPr marL="536945" indent="0">
              <a:buClr>
                <a:schemeClr val="accent1"/>
              </a:buClr>
              <a:buNone/>
              <a:defRPr sz="1200" b="1"/>
            </a:lvl5pPr>
          </a:lstStyle>
          <a:p>
            <a:pPr lvl="0"/>
            <a:r>
              <a:rPr lang="en-US"/>
              <a:t>Click to edit Master text styles</a:t>
            </a:r>
          </a:p>
          <a:p>
            <a:pPr lvl="1"/>
            <a:r>
              <a:rPr lang="en-US"/>
              <a:t>Second level</a:t>
            </a:r>
          </a:p>
        </p:txBody>
      </p:sp>
      <p:sp>
        <p:nvSpPr>
          <p:cNvPr id="23" name="Rectangle 22">
            <a:extLst>
              <a:ext uri="{FF2B5EF4-FFF2-40B4-BE49-F238E27FC236}">
                <a16:creationId xmlns:a16="http://schemas.microsoft.com/office/drawing/2014/main" id="{FAEB26E9-4687-4744-A23A-0456420799F8}"/>
              </a:ext>
            </a:extLst>
          </p:cNvPr>
          <p:cNvSpPr/>
          <p:nvPr/>
        </p:nvSpPr>
        <p:spPr>
          <a:xfrm>
            <a:off x="457200" y="3747583"/>
            <a:ext cx="2358493" cy="1717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 Placeholder 14">
            <a:extLst>
              <a:ext uri="{FF2B5EF4-FFF2-40B4-BE49-F238E27FC236}">
                <a16:creationId xmlns:a16="http://schemas.microsoft.com/office/drawing/2014/main" id="{DEFFDE35-8416-495D-8816-4296C3A1878B}"/>
              </a:ext>
            </a:extLst>
          </p:cNvPr>
          <p:cNvSpPr>
            <a:spLocks noGrp="1"/>
          </p:cNvSpPr>
          <p:nvPr>
            <p:ph type="body" sz="quarter" idx="18"/>
          </p:nvPr>
        </p:nvSpPr>
        <p:spPr>
          <a:xfrm>
            <a:off x="612661" y="3887128"/>
            <a:ext cx="2117651" cy="1321518"/>
          </a:xfrm>
        </p:spPr>
        <p:txBody>
          <a:bodyPr lIns="0" numCol="1" spcCol="0">
            <a:noAutofit/>
          </a:bodyPr>
          <a:lstStyle>
            <a:lvl1pPr marL="0" indent="0">
              <a:lnSpc>
                <a:spcPct val="100000"/>
              </a:lnSpc>
              <a:spcBef>
                <a:spcPts val="0"/>
              </a:spcBef>
              <a:spcAft>
                <a:spcPts val="450"/>
              </a:spcAft>
              <a:buNone/>
              <a:defRPr sz="900">
                <a:solidFill>
                  <a:schemeClr val="accent4">
                    <a:lumMod val="50000"/>
                  </a:schemeClr>
                </a:solidFill>
              </a:defRPr>
            </a:lvl1pPr>
            <a:lvl2pPr marL="0" indent="0">
              <a:lnSpc>
                <a:spcPct val="100000"/>
              </a:lnSpc>
              <a:spcBef>
                <a:spcPts val="0"/>
              </a:spcBef>
              <a:spcAft>
                <a:spcPts val="450"/>
              </a:spcAft>
              <a:buNone/>
              <a:tabLst/>
              <a:defRPr sz="900" b="1">
                <a:solidFill>
                  <a:schemeClr val="accent4">
                    <a:lumMod val="50000"/>
                  </a:schemeClr>
                </a:solidFill>
              </a:defRPr>
            </a:lvl2pPr>
            <a:lvl3pPr marL="0" indent="0">
              <a:lnSpc>
                <a:spcPct val="100000"/>
              </a:lnSpc>
              <a:spcBef>
                <a:spcPts val="0"/>
              </a:spcBef>
              <a:spcAft>
                <a:spcPts val="450"/>
              </a:spcAft>
              <a:buNone/>
              <a:tabLst/>
              <a:defRPr sz="900" b="0">
                <a:solidFill>
                  <a:schemeClr val="accent4">
                    <a:lumMod val="50000"/>
                  </a:schemeClr>
                </a:solidFill>
              </a:defRPr>
            </a:lvl3pPr>
            <a:lvl4pPr marL="0" indent="0">
              <a:lnSpc>
                <a:spcPct val="100000"/>
              </a:lnSpc>
              <a:spcBef>
                <a:spcPts val="0"/>
              </a:spcBef>
              <a:spcAft>
                <a:spcPts val="450"/>
              </a:spcAft>
              <a:buNone/>
              <a:tabLst/>
              <a:defRPr sz="900" b="0">
                <a:solidFill>
                  <a:schemeClr val="accent4">
                    <a:lumMod val="50000"/>
                  </a:schemeClr>
                </a:solidFill>
              </a:defRPr>
            </a:lvl4pPr>
            <a:lvl5pPr marL="0" indent="0">
              <a:lnSpc>
                <a:spcPct val="100000"/>
              </a:lnSpc>
              <a:spcBef>
                <a:spcPts val="0"/>
              </a:spcBef>
              <a:spcAft>
                <a:spcPts val="450"/>
              </a:spcAft>
              <a:buNone/>
              <a:tabLst/>
              <a:defRPr sz="900" b="0">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a:extLst>
              <a:ext uri="{FF2B5EF4-FFF2-40B4-BE49-F238E27FC236}">
                <a16:creationId xmlns:a16="http://schemas.microsoft.com/office/drawing/2014/main" id="{543C7C42-47FF-F2C1-8CCE-BCCF27F2E764}"/>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5" name="Footer Placeholder 5">
            <a:extLst>
              <a:ext uri="{FF2B5EF4-FFF2-40B4-BE49-F238E27FC236}">
                <a16:creationId xmlns:a16="http://schemas.microsoft.com/office/drawing/2014/main" id="{90BA9A12-83E7-F1F2-5F1F-256E95515AC4}"/>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57855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12">
          <p15:clr>
            <a:srgbClr val="FBAE40"/>
          </p15:clr>
        </p15:guide>
        <p15:guide id="2" pos="308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Co-Brand Divider R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87680" y="457201"/>
            <a:ext cx="7751763" cy="929995"/>
          </a:xfrm>
        </p:spPr>
        <p:txBody>
          <a:bodyPr anchor="b" anchorCtr="0"/>
          <a:lstStyle>
            <a:lvl1pPr>
              <a:defRPr sz="2400" cap="all" baseline="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43B95ACD-90BE-451D-B708-D38C13042297}"/>
              </a:ext>
            </a:extLst>
          </p:cNvPr>
          <p:cNvCxnSpPr>
            <a:cxnSpLocks/>
          </p:cNvCxnSpPr>
          <p:nvPr/>
        </p:nvCxnSpPr>
        <p:spPr>
          <a:xfrm>
            <a:off x="457201" y="6395925"/>
            <a:ext cx="593516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6D5E6D2-FBFF-41CD-8E95-5E91A55E430B}"/>
              </a:ext>
            </a:extLst>
          </p:cNvPr>
          <p:cNvGrpSpPr>
            <a:grpSpLocks noChangeAspect="1"/>
          </p:cNvGrpSpPr>
          <p:nvPr/>
        </p:nvGrpSpPr>
        <p:grpSpPr bwMode="auto">
          <a:xfrm>
            <a:off x="461039" y="6550561"/>
            <a:ext cx="819245" cy="143272"/>
            <a:chOff x="982" y="1487"/>
            <a:chExt cx="5751" cy="1341"/>
          </a:xfrm>
        </p:grpSpPr>
        <p:sp>
          <p:nvSpPr>
            <p:cNvPr id="9" name="Freeform 5">
              <a:extLst>
                <a:ext uri="{FF2B5EF4-FFF2-40B4-BE49-F238E27FC236}">
                  <a16:creationId xmlns:a16="http://schemas.microsoft.com/office/drawing/2014/main" id="{EA682C34-CA65-4288-A175-E086284D070F}"/>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 name="Freeform 6">
              <a:extLst>
                <a:ext uri="{FF2B5EF4-FFF2-40B4-BE49-F238E27FC236}">
                  <a16:creationId xmlns:a16="http://schemas.microsoft.com/office/drawing/2014/main" id="{68AD3347-1A18-4D9D-8C85-383B3DEB8425}"/>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 name="Freeform 7">
              <a:extLst>
                <a:ext uri="{FF2B5EF4-FFF2-40B4-BE49-F238E27FC236}">
                  <a16:creationId xmlns:a16="http://schemas.microsoft.com/office/drawing/2014/main" id="{CE8FA945-DBA5-4240-B568-707220226B1C}"/>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8">
              <a:extLst>
                <a:ext uri="{FF2B5EF4-FFF2-40B4-BE49-F238E27FC236}">
                  <a16:creationId xmlns:a16="http://schemas.microsoft.com/office/drawing/2014/main" id="{00D0CD04-125C-426B-A5E1-193EEFDB4C58}"/>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9">
              <a:extLst>
                <a:ext uri="{FF2B5EF4-FFF2-40B4-BE49-F238E27FC236}">
                  <a16:creationId xmlns:a16="http://schemas.microsoft.com/office/drawing/2014/main" id="{0319B8F1-A7AB-441D-AE76-50D9CDA5A0C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10">
              <a:extLst>
                <a:ext uri="{FF2B5EF4-FFF2-40B4-BE49-F238E27FC236}">
                  <a16:creationId xmlns:a16="http://schemas.microsoft.com/office/drawing/2014/main" id="{7644EEF8-FEDA-4085-A221-06A0F4692F86}"/>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1">
              <a:extLst>
                <a:ext uri="{FF2B5EF4-FFF2-40B4-BE49-F238E27FC236}">
                  <a16:creationId xmlns:a16="http://schemas.microsoft.com/office/drawing/2014/main" id="{A0C47553-5CB4-43C9-A824-4CE5E2F31983}"/>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2">
              <a:extLst>
                <a:ext uri="{FF2B5EF4-FFF2-40B4-BE49-F238E27FC236}">
                  <a16:creationId xmlns:a16="http://schemas.microsoft.com/office/drawing/2014/main" id="{22639CE8-4F1E-4242-A101-B79D3309668D}"/>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13">
              <a:extLst>
                <a:ext uri="{FF2B5EF4-FFF2-40B4-BE49-F238E27FC236}">
                  <a16:creationId xmlns:a16="http://schemas.microsoft.com/office/drawing/2014/main" id="{134F4ECC-64E2-449F-ABB0-1B64D9F53C25}"/>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4">
              <a:extLst>
                <a:ext uri="{FF2B5EF4-FFF2-40B4-BE49-F238E27FC236}">
                  <a16:creationId xmlns:a16="http://schemas.microsoft.com/office/drawing/2014/main" id="{B2166A6D-C358-41B6-9036-D7D31D421D95}"/>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5">
              <a:extLst>
                <a:ext uri="{FF2B5EF4-FFF2-40B4-BE49-F238E27FC236}">
                  <a16:creationId xmlns:a16="http://schemas.microsoft.com/office/drawing/2014/main" id="{AC820CCD-E0E2-4821-8D44-103CDA665472}"/>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6">
              <a:extLst>
                <a:ext uri="{FF2B5EF4-FFF2-40B4-BE49-F238E27FC236}">
                  <a16:creationId xmlns:a16="http://schemas.microsoft.com/office/drawing/2014/main" id="{CC3C8C41-2C0E-4B51-BFDB-4BD1AA8893CA}"/>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7">
              <a:extLst>
                <a:ext uri="{FF2B5EF4-FFF2-40B4-BE49-F238E27FC236}">
                  <a16:creationId xmlns:a16="http://schemas.microsoft.com/office/drawing/2014/main" id="{15A0D297-A6AB-4F7E-8884-CB8D3874BA22}"/>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8">
              <a:extLst>
                <a:ext uri="{FF2B5EF4-FFF2-40B4-BE49-F238E27FC236}">
                  <a16:creationId xmlns:a16="http://schemas.microsoft.com/office/drawing/2014/main" id="{0DBB2ED2-A6C5-445F-8576-A614BFF1C1BD}"/>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9">
              <a:extLst>
                <a:ext uri="{FF2B5EF4-FFF2-40B4-BE49-F238E27FC236}">
                  <a16:creationId xmlns:a16="http://schemas.microsoft.com/office/drawing/2014/main" id="{FA3C5277-7EC3-47DE-BA4E-BD587B8809C1}"/>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20">
              <a:extLst>
                <a:ext uri="{FF2B5EF4-FFF2-40B4-BE49-F238E27FC236}">
                  <a16:creationId xmlns:a16="http://schemas.microsoft.com/office/drawing/2014/main" id="{952CD096-6F13-44F4-A1BA-C3E3E66EC84A}"/>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21">
              <a:extLst>
                <a:ext uri="{FF2B5EF4-FFF2-40B4-BE49-F238E27FC236}">
                  <a16:creationId xmlns:a16="http://schemas.microsoft.com/office/drawing/2014/main" id="{D9315C03-396D-4921-924D-3C3233440744}"/>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22">
              <a:extLst>
                <a:ext uri="{FF2B5EF4-FFF2-40B4-BE49-F238E27FC236}">
                  <a16:creationId xmlns:a16="http://schemas.microsoft.com/office/drawing/2014/main" id="{B96060B7-C363-4372-9A69-B4FFF8C49332}"/>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23">
              <a:extLst>
                <a:ext uri="{FF2B5EF4-FFF2-40B4-BE49-F238E27FC236}">
                  <a16:creationId xmlns:a16="http://schemas.microsoft.com/office/drawing/2014/main" id="{839E2BB1-8AC5-4EAB-9E9D-A930F89C73EA}"/>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cxnSp>
        <p:nvCxnSpPr>
          <p:cNvPr id="5" name="Straight Connector 4">
            <a:extLst>
              <a:ext uri="{FF2B5EF4-FFF2-40B4-BE49-F238E27FC236}">
                <a16:creationId xmlns:a16="http://schemas.microsoft.com/office/drawing/2014/main" id="{B19E8C20-DE88-4E55-A3F3-47712680671A}"/>
              </a:ext>
            </a:extLst>
          </p:cNvPr>
          <p:cNvCxnSpPr>
            <a:cxnSpLocks/>
          </p:cNvCxnSpPr>
          <p:nvPr/>
        </p:nvCxnSpPr>
        <p:spPr>
          <a:xfrm>
            <a:off x="5709425" y="6395842"/>
            <a:ext cx="60253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4">
            <a:extLst>
              <a:ext uri="{FF2B5EF4-FFF2-40B4-BE49-F238E27FC236}">
                <a16:creationId xmlns:a16="http://schemas.microsoft.com/office/drawing/2014/main" id="{BC75BAEC-DD75-C741-86F9-BDB6331AA598}"/>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6" name="Footer Placeholder 1">
            <a:extLst>
              <a:ext uri="{FF2B5EF4-FFF2-40B4-BE49-F238E27FC236}">
                <a16:creationId xmlns:a16="http://schemas.microsoft.com/office/drawing/2014/main" id="{7959B2B6-5A58-E0E4-B1F8-27D17EDE9469}"/>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bg1"/>
                </a:solidFill>
              </a:rPr>
              <a:t>/</a:t>
            </a:r>
            <a:r>
              <a:rPr lang="en-US" sz="1050" b="1">
                <a:solidFill>
                  <a:schemeClr val="bg1"/>
                </a:solidFill>
              </a:rPr>
              <a:t>  </a:t>
            </a:r>
            <a:fld id="{5BC64D8A-CA5D-5E46-8028-3748589B69EF}" type="slidenum">
              <a:rPr lang="en-US" sz="1050" b="1" smtClean="0">
                <a:solidFill>
                  <a:schemeClr val="bg1"/>
                </a:solidFill>
              </a:rPr>
              <a:pPr marL="0" indent="0" algn="r">
                <a:buNone/>
              </a:pPr>
              <a:t>‹#›</a:t>
            </a:fld>
            <a:endParaRPr lang="en-GB" sz="1050" b="1">
              <a:solidFill>
                <a:schemeClr val="bg1"/>
              </a:solidFill>
            </a:endParaRPr>
          </a:p>
        </p:txBody>
      </p:sp>
      <p:sp>
        <p:nvSpPr>
          <p:cNvPr id="12" name="Footer Placeholder 5">
            <a:extLst>
              <a:ext uri="{FF2B5EF4-FFF2-40B4-BE49-F238E27FC236}">
                <a16:creationId xmlns:a16="http://schemas.microsoft.com/office/drawing/2014/main" id="{80708B36-1130-A9BE-04C1-492ED1734D5A}"/>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bg1"/>
                </a:solidFill>
                <a:latin typeface="+mn-lt"/>
              </a:defRPr>
            </a:lvl1pPr>
          </a:lstStyle>
          <a:p>
            <a:r>
              <a:rPr lang="en-US"/>
              <a:t>Footer</a:t>
            </a:r>
          </a:p>
        </p:txBody>
      </p:sp>
    </p:spTree>
    <p:extLst>
      <p:ext uri="{BB962C8B-B14F-4D97-AF65-F5344CB8AC3E}">
        <p14:creationId xmlns:p14="http://schemas.microsoft.com/office/powerpoint/2010/main" val="191796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Co-Brand Divider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71489F0-5E4B-4357-B68C-E8F7F3340B6C}"/>
              </a:ext>
            </a:extLst>
          </p:cNvPr>
          <p:cNvCxnSpPr>
            <a:cxnSpLocks/>
          </p:cNvCxnSpPr>
          <p:nvPr/>
        </p:nvCxnSpPr>
        <p:spPr>
          <a:xfrm>
            <a:off x="457201" y="6395925"/>
            <a:ext cx="593516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B3E15294-2111-4C66-98E6-B4EAA2007E2E}"/>
              </a:ext>
            </a:extLst>
          </p:cNvPr>
          <p:cNvGrpSpPr>
            <a:grpSpLocks noChangeAspect="1"/>
          </p:cNvGrpSpPr>
          <p:nvPr/>
        </p:nvGrpSpPr>
        <p:grpSpPr bwMode="auto">
          <a:xfrm>
            <a:off x="461039" y="6550561"/>
            <a:ext cx="819245" cy="143272"/>
            <a:chOff x="982" y="1487"/>
            <a:chExt cx="5751" cy="1341"/>
          </a:xfrm>
        </p:grpSpPr>
        <p:sp>
          <p:nvSpPr>
            <p:cNvPr id="10" name="Freeform 5">
              <a:extLst>
                <a:ext uri="{FF2B5EF4-FFF2-40B4-BE49-F238E27FC236}">
                  <a16:creationId xmlns:a16="http://schemas.microsoft.com/office/drawing/2014/main" id="{B5A21FB1-EEA3-4400-848F-89E286CD83C6}"/>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 name="Freeform 6">
              <a:extLst>
                <a:ext uri="{FF2B5EF4-FFF2-40B4-BE49-F238E27FC236}">
                  <a16:creationId xmlns:a16="http://schemas.microsoft.com/office/drawing/2014/main" id="{F603276B-416A-4DD3-89D0-42514CEA6EC7}"/>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Freeform 7">
              <a:extLst>
                <a:ext uri="{FF2B5EF4-FFF2-40B4-BE49-F238E27FC236}">
                  <a16:creationId xmlns:a16="http://schemas.microsoft.com/office/drawing/2014/main" id="{5A456B6C-41FD-4D91-8C56-6E51A5A93CB1}"/>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8">
              <a:extLst>
                <a:ext uri="{FF2B5EF4-FFF2-40B4-BE49-F238E27FC236}">
                  <a16:creationId xmlns:a16="http://schemas.microsoft.com/office/drawing/2014/main" id="{E215A8C6-5E90-4253-BEC9-A63DD2CEC4E1}"/>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9">
              <a:extLst>
                <a:ext uri="{FF2B5EF4-FFF2-40B4-BE49-F238E27FC236}">
                  <a16:creationId xmlns:a16="http://schemas.microsoft.com/office/drawing/2014/main" id="{D0C55C44-276C-4B8E-AAC0-0C1D9DB6862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10">
              <a:extLst>
                <a:ext uri="{FF2B5EF4-FFF2-40B4-BE49-F238E27FC236}">
                  <a16:creationId xmlns:a16="http://schemas.microsoft.com/office/drawing/2014/main" id="{A9EF8199-17AD-4EC4-ABB9-654B2469373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1">
              <a:extLst>
                <a:ext uri="{FF2B5EF4-FFF2-40B4-BE49-F238E27FC236}">
                  <a16:creationId xmlns:a16="http://schemas.microsoft.com/office/drawing/2014/main" id="{3FFFE687-4328-4DF0-82EA-F380BEA973FF}"/>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2">
              <a:extLst>
                <a:ext uri="{FF2B5EF4-FFF2-40B4-BE49-F238E27FC236}">
                  <a16:creationId xmlns:a16="http://schemas.microsoft.com/office/drawing/2014/main" id="{2DB96CAD-BD63-4798-A410-9191CC600739}"/>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13">
              <a:extLst>
                <a:ext uri="{FF2B5EF4-FFF2-40B4-BE49-F238E27FC236}">
                  <a16:creationId xmlns:a16="http://schemas.microsoft.com/office/drawing/2014/main" id="{84EFDF87-1205-4B8A-8540-2245B40FDF2F}"/>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4">
              <a:extLst>
                <a:ext uri="{FF2B5EF4-FFF2-40B4-BE49-F238E27FC236}">
                  <a16:creationId xmlns:a16="http://schemas.microsoft.com/office/drawing/2014/main" id="{26E40F0C-4EC5-427D-845B-5DCD36DBF66C}"/>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5">
              <a:extLst>
                <a:ext uri="{FF2B5EF4-FFF2-40B4-BE49-F238E27FC236}">
                  <a16:creationId xmlns:a16="http://schemas.microsoft.com/office/drawing/2014/main" id="{58395B19-242E-4560-AAB6-FF6FF06BB797}"/>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6">
              <a:extLst>
                <a:ext uri="{FF2B5EF4-FFF2-40B4-BE49-F238E27FC236}">
                  <a16:creationId xmlns:a16="http://schemas.microsoft.com/office/drawing/2014/main" id="{F24FE612-3395-4752-BB8D-3DF3CF7B52B2}"/>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7">
              <a:extLst>
                <a:ext uri="{FF2B5EF4-FFF2-40B4-BE49-F238E27FC236}">
                  <a16:creationId xmlns:a16="http://schemas.microsoft.com/office/drawing/2014/main" id="{924DB630-2D93-408E-9830-B19237E8A933}"/>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8">
              <a:extLst>
                <a:ext uri="{FF2B5EF4-FFF2-40B4-BE49-F238E27FC236}">
                  <a16:creationId xmlns:a16="http://schemas.microsoft.com/office/drawing/2014/main" id="{13B94C72-6DAA-491B-B06B-07A82848F1FD}"/>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9">
              <a:extLst>
                <a:ext uri="{FF2B5EF4-FFF2-40B4-BE49-F238E27FC236}">
                  <a16:creationId xmlns:a16="http://schemas.microsoft.com/office/drawing/2014/main" id="{B4A0218E-8ACF-4A2A-A029-886417B8D57B}"/>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20">
              <a:extLst>
                <a:ext uri="{FF2B5EF4-FFF2-40B4-BE49-F238E27FC236}">
                  <a16:creationId xmlns:a16="http://schemas.microsoft.com/office/drawing/2014/main" id="{DDF2BBB1-0F04-4257-8392-9295450AAC07}"/>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21">
              <a:extLst>
                <a:ext uri="{FF2B5EF4-FFF2-40B4-BE49-F238E27FC236}">
                  <a16:creationId xmlns:a16="http://schemas.microsoft.com/office/drawing/2014/main" id="{96A41112-5217-406C-AF5E-A3D71F61905C}"/>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22">
              <a:extLst>
                <a:ext uri="{FF2B5EF4-FFF2-40B4-BE49-F238E27FC236}">
                  <a16:creationId xmlns:a16="http://schemas.microsoft.com/office/drawing/2014/main" id="{ACFF5576-81FC-4A22-847F-C894B7EB44E0}"/>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23">
              <a:extLst>
                <a:ext uri="{FF2B5EF4-FFF2-40B4-BE49-F238E27FC236}">
                  <a16:creationId xmlns:a16="http://schemas.microsoft.com/office/drawing/2014/main" id="{D4998D31-2197-4F2F-8A80-1E024F61CD55}"/>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cxnSp>
        <p:nvCxnSpPr>
          <p:cNvPr id="5" name="Straight Connector 4">
            <a:extLst>
              <a:ext uri="{FF2B5EF4-FFF2-40B4-BE49-F238E27FC236}">
                <a16:creationId xmlns:a16="http://schemas.microsoft.com/office/drawing/2014/main" id="{B19E8C20-DE88-4E55-A3F3-47712680671A}"/>
              </a:ext>
            </a:extLst>
          </p:cNvPr>
          <p:cNvCxnSpPr>
            <a:cxnSpLocks/>
          </p:cNvCxnSpPr>
          <p:nvPr/>
        </p:nvCxnSpPr>
        <p:spPr>
          <a:xfrm>
            <a:off x="5719337" y="6395130"/>
            <a:ext cx="60154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87680" y="457201"/>
            <a:ext cx="7751763" cy="929995"/>
          </a:xfrm>
        </p:spPr>
        <p:txBody>
          <a:bodyPr anchor="b" anchorCtr="0"/>
          <a:lstStyle>
            <a:lvl1pPr>
              <a:defRPr sz="2400" cap="all" baseline="0">
                <a:solidFill>
                  <a:schemeClr val="tx1"/>
                </a:solidFill>
              </a:defRPr>
            </a:lvl1pPr>
          </a:lstStyle>
          <a:p>
            <a:r>
              <a:rPr lang="en-US"/>
              <a:t>Click to edit Master title style</a:t>
            </a:r>
          </a:p>
        </p:txBody>
      </p:sp>
      <p:sp>
        <p:nvSpPr>
          <p:cNvPr id="3" name="Picture Placeholder 4">
            <a:extLst>
              <a:ext uri="{FF2B5EF4-FFF2-40B4-BE49-F238E27FC236}">
                <a16:creationId xmlns:a16="http://schemas.microsoft.com/office/drawing/2014/main" id="{01C66E93-F0D9-3F6C-55BB-B3CBDDAAB018}"/>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tx1"/>
                </a:solidFill>
              </a:defRPr>
            </a:lvl1pPr>
          </a:lstStyle>
          <a:p>
            <a:r>
              <a:rPr lang="en-US"/>
              <a:t>Co-brand logo</a:t>
            </a:r>
          </a:p>
        </p:txBody>
      </p:sp>
      <p:sp>
        <p:nvSpPr>
          <p:cNvPr id="6" name="Footer Placeholder 1">
            <a:extLst>
              <a:ext uri="{FF2B5EF4-FFF2-40B4-BE49-F238E27FC236}">
                <a16:creationId xmlns:a16="http://schemas.microsoft.com/office/drawing/2014/main" id="{F6EEBD17-809B-F37E-9B15-02680F16699B}"/>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solidFill>
                  <a:schemeClr val="bg1"/>
                </a:solidFill>
              </a:rPr>
              <a:t>/</a:t>
            </a:r>
            <a:r>
              <a:rPr lang="en-US" sz="1050" b="1">
                <a:solidFill>
                  <a:schemeClr val="bg1"/>
                </a:solidFill>
              </a:rPr>
              <a:t>  </a:t>
            </a:r>
            <a:fld id="{5BC64D8A-CA5D-5E46-8028-3748589B69EF}" type="slidenum">
              <a:rPr lang="en-US" sz="1050" b="1" smtClean="0">
                <a:solidFill>
                  <a:schemeClr val="bg1"/>
                </a:solidFill>
              </a:rPr>
              <a:pPr marL="0" indent="0" algn="r">
                <a:buNone/>
              </a:pPr>
              <a:t>‹#›</a:t>
            </a:fld>
            <a:endParaRPr lang="en-GB" sz="1050" b="1">
              <a:solidFill>
                <a:schemeClr val="bg1"/>
              </a:solidFill>
            </a:endParaRPr>
          </a:p>
        </p:txBody>
      </p:sp>
      <p:sp>
        <p:nvSpPr>
          <p:cNvPr id="9" name="Footer Placeholder 5">
            <a:extLst>
              <a:ext uri="{FF2B5EF4-FFF2-40B4-BE49-F238E27FC236}">
                <a16:creationId xmlns:a16="http://schemas.microsoft.com/office/drawing/2014/main" id="{DDEACEB0-DF52-B39D-2694-DF60EBFED523}"/>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bg1"/>
                </a:solidFill>
                <a:latin typeface="+mn-lt"/>
              </a:defRPr>
            </a:lvl1pPr>
          </a:lstStyle>
          <a:p>
            <a:r>
              <a:rPr lang="en-US"/>
              <a:t>Footer</a:t>
            </a:r>
          </a:p>
        </p:txBody>
      </p:sp>
    </p:spTree>
    <p:extLst>
      <p:ext uri="{BB962C8B-B14F-4D97-AF65-F5344CB8AC3E}">
        <p14:creationId xmlns:p14="http://schemas.microsoft.com/office/powerpoint/2010/main" val="9567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Co-Brand Divider Full Fram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554E7393-1671-ED4B-A294-731242094673}"/>
              </a:ext>
            </a:extLst>
          </p:cNvPr>
          <p:cNvCxnSpPr>
            <a:cxnSpLocks/>
          </p:cNvCxnSpPr>
          <p:nvPr/>
        </p:nvCxnSpPr>
        <p:spPr>
          <a:xfrm>
            <a:off x="460885" y="6395925"/>
            <a:ext cx="1127391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itle 1">
            <a:extLst>
              <a:ext uri="{FF2B5EF4-FFF2-40B4-BE49-F238E27FC236}">
                <a16:creationId xmlns:a16="http://schemas.microsoft.com/office/drawing/2014/main" id="{60A4268B-53A9-4F2A-BAC5-E8A9DB12303A}"/>
              </a:ext>
            </a:extLst>
          </p:cNvPr>
          <p:cNvSpPr>
            <a:spLocks noGrp="1"/>
          </p:cNvSpPr>
          <p:nvPr>
            <p:ph type="title"/>
          </p:nvPr>
        </p:nvSpPr>
        <p:spPr>
          <a:xfrm>
            <a:off x="487680" y="457201"/>
            <a:ext cx="7751763" cy="929995"/>
          </a:xfrm>
        </p:spPr>
        <p:txBody>
          <a:bodyPr anchor="b" anchorCtr="0"/>
          <a:lstStyle>
            <a:lvl1pPr>
              <a:defRPr sz="2400" cap="all" baseline="0">
                <a:solidFill>
                  <a:schemeClr val="bg1"/>
                </a:solidFill>
              </a:defRPr>
            </a:lvl1pPr>
          </a:lstStyle>
          <a:p>
            <a:r>
              <a:rPr lang="en-US"/>
              <a:t>Click to edit Master title style</a:t>
            </a:r>
          </a:p>
        </p:txBody>
      </p:sp>
      <p:grpSp>
        <p:nvGrpSpPr>
          <p:cNvPr id="68" name="Group 4">
            <a:extLst>
              <a:ext uri="{FF2B5EF4-FFF2-40B4-BE49-F238E27FC236}">
                <a16:creationId xmlns:a16="http://schemas.microsoft.com/office/drawing/2014/main" id="{B299B353-D358-40F0-BDE1-71CC43C95F16}"/>
              </a:ext>
            </a:extLst>
          </p:cNvPr>
          <p:cNvGrpSpPr>
            <a:grpSpLocks/>
          </p:cNvGrpSpPr>
          <p:nvPr/>
        </p:nvGrpSpPr>
        <p:grpSpPr bwMode="auto">
          <a:xfrm>
            <a:off x="460885" y="6549625"/>
            <a:ext cx="816864" cy="146304"/>
            <a:chOff x="956" y="1487"/>
            <a:chExt cx="5777" cy="1341"/>
          </a:xfrm>
          <a:solidFill>
            <a:schemeClr val="bg1"/>
          </a:solidFill>
        </p:grpSpPr>
        <p:sp>
          <p:nvSpPr>
            <p:cNvPr id="69" name="Freeform 5">
              <a:extLst>
                <a:ext uri="{FF2B5EF4-FFF2-40B4-BE49-F238E27FC236}">
                  <a16:creationId xmlns:a16="http://schemas.microsoft.com/office/drawing/2014/main" id="{A972D0D9-9D90-4FB1-811D-3CF35E4FAAF9}"/>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0" name="Freeform 6">
              <a:extLst>
                <a:ext uri="{FF2B5EF4-FFF2-40B4-BE49-F238E27FC236}">
                  <a16:creationId xmlns:a16="http://schemas.microsoft.com/office/drawing/2014/main" id="{92040C36-E845-46CC-9B5E-F04A71950C39}"/>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1" name="Freeform 7">
              <a:extLst>
                <a:ext uri="{FF2B5EF4-FFF2-40B4-BE49-F238E27FC236}">
                  <a16:creationId xmlns:a16="http://schemas.microsoft.com/office/drawing/2014/main" id="{8DB06D6E-4B88-403E-AFC9-9A25E8483DE5}"/>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3" name="Freeform 8">
              <a:extLst>
                <a:ext uri="{FF2B5EF4-FFF2-40B4-BE49-F238E27FC236}">
                  <a16:creationId xmlns:a16="http://schemas.microsoft.com/office/drawing/2014/main" id="{D4C09936-D73F-4550-85E2-D6EA31D51860}"/>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4" name="Freeform 9">
              <a:extLst>
                <a:ext uri="{FF2B5EF4-FFF2-40B4-BE49-F238E27FC236}">
                  <a16:creationId xmlns:a16="http://schemas.microsoft.com/office/drawing/2014/main" id="{7461CF4F-253D-433A-BE6C-E74194A33C6D}"/>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5" name="Freeform 10">
              <a:extLst>
                <a:ext uri="{FF2B5EF4-FFF2-40B4-BE49-F238E27FC236}">
                  <a16:creationId xmlns:a16="http://schemas.microsoft.com/office/drawing/2014/main" id="{F74F9CD5-1871-46A6-A5CC-E1148F4DDEA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6" name="Freeform 11">
              <a:extLst>
                <a:ext uri="{FF2B5EF4-FFF2-40B4-BE49-F238E27FC236}">
                  <a16:creationId xmlns:a16="http://schemas.microsoft.com/office/drawing/2014/main" id="{FD379EC4-C574-4623-8F18-2D488C02CF45}"/>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7" name="Freeform 12">
              <a:extLst>
                <a:ext uri="{FF2B5EF4-FFF2-40B4-BE49-F238E27FC236}">
                  <a16:creationId xmlns:a16="http://schemas.microsoft.com/office/drawing/2014/main" id="{B666BE19-38D2-4F26-8137-A6DB5D4D31CD}"/>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8" name="Freeform 13">
              <a:extLst>
                <a:ext uri="{FF2B5EF4-FFF2-40B4-BE49-F238E27FC236}">
                  <a16:creationId xmlns:a16="http://schemas.microsoft.com/office/drawing/2014/main" id="{5AD42651-ADB9-4E93-87BC-4BDC2EB80E2F}"/>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79" name="Freeform 14">
              <a:extLst>
                <a:ext uri="{FF2B5EF4-FFF2-40B4-BE49-F238E27FC236}">
                  <a16:creationId xmlns:a16="http://schemas.microsoft.com/office/drawing/2014/main" id="{99DC0162-35A4-4453-AF69-7CF1E8AB94A0}"/>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0" name="Freeform 15">
              <a:extLst>
                <a:ext uri="{FF2B5EF4-FFF2-40B4-BE49-F238E27FC236}">
                  <a16:creationId xmlns:a16="http://schemas.microsoft.com/office/drawing/2014/main" id="{2D457764-C327-4E04-8F01-61AD7F8B194F}"/>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1" name="Freeform 16">
              <a:extLst>
                <a:ext uri="{FF2B5EF4-FFF2-40B4-BE49-F238E27FC236}">
                  <a16:creationId xmlns:a16="http://schemas.microsoft.com/office/drawing/2014/main" id="{B18EAFAC-3EE7-4158-8F2A-B228DEF0F636}"/>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2" name="Freeform 17">
              <a:extLst>
                <a:ext uri="{FF2B5EF4-FFF2-40B4-BE49-F238E27FC236}">
                  <a16:creationId xmlns:a16="http://schemas.microsoft.com/office/drawing/2014/main" id="{2734C70A-C8F3-4499-A130-E0015CDCB34B}"/>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3" name="Freeform 18">
              <a:extLst>
                <a:ext uri="{FF2B5EF4-FFF2-40B4-BE49-F238E27FC236}">
                  <a16:creationId xmlns:a16="http://schemas.microsoft.com/office/drawing/2014/main" id="{5161BB2D-6293-406B-A260-EAD931C32D2A}"/>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4" name="Freeform 19">
              <a:extLst>
                <a:ext uri="{FF2B5EF4-FFF2-40B4-BE49-F238E27FC236}">
                  <a16:creationId xmlns:a16="http://schemas.microsoft.com/office/drawing/2014/main" id="{72E69C4B-138D-473A-90CC-3B465B3DB322}"/>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5" name="Freeform 20">
              <a:extLst>
                <a:ext uri="{FF2B5EF4-FFF2-40B4-BE49-F238E27FC236}">
                  <a16:creationId xmlns:a16="http://schemas.microsoft.com/office/drawing/2014/main" id="{3341A531-044F-4830-9037-B256FB171B66}"/>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6" name="Freeform 21">
              <a:extLst>
                <a:ext uri="{FF2B5EF4-FFF2-40B4-BE49-F238E27FC236}">
                  <a16:creationId xmlns:a16="http://schemas.microsoft.com/office/drawing/2014/main" id="{353B6AFB-9960-44FD-8E3A-61800E678484}"/>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7" name="Freeform 22">
              <a:extLst>
                <a:ext uri="{FF2B5EF4-FFF2-40B4-BE49-F238E27FC236}">
                  <a16:creationId xmlns:a16="http://schemas.microsoft.com/office/drawing/2014/main" id="{496D1C70-5B4D-4490-95E5-509E9F1AD57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88" name="Freeform 23">
              <a:extLst>
                <a:ext uri="{FF2B5EF4-FFF2-40B4-BE49-F238E27FC236}">
                  <a16:creationId xmlns:a16="http://schemas.microsoft.com/office/drawing/2014/main" id="{7952AAD2-3A9A-432C-84CB-A3ED40547268}"/>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
        <p:nvSpPr>
          <p:cNvPr id="3" name="Picture Placeholder 4">
            <a:extLst>
              <a:ext uri="{FF2B5EF4-FFF2-40B4-BE49-F238E27FC236}">
                <a16:creationId xmlns:a16="http://schemas.microsoft.com/office/drawing/2014/main" id="{E4356DC5-E3A0-22C2-9D8E-F901F10863F0}"/>
              </a:ext>
            </a:extLst>
          </p:cNvPr>
          <p:cNvSpPr>
            <a:spLocks noGrp="1"/>
          </p:cNvSpPr>
          <p:nvPr>
            <p:ph type="pic" sz="quarter" idx="17" hasCustomPrompt="1"/>
          </p:nvPr>
        </p:nvSpPr>
        <p:spPr>
          <a:xfrm>
            <a:off x="1569485" y="6419645"/>
            <a:ext cx="899396" cy="438355"/>
          </a:xfrm>
          <a:noFill/>
        </p:spPr>
        <p:txBody>
          <a:bodyPr lIns="0" anchor="ctr" anchorCtr="0">
            <a:noAutofit/>
          </a:bodyPr>
          <a:lstStyle>
            <a:lvl1pPr marL="0" indent="0" algn="ctr">
              <a:buNone/>
              <a:defRPr sz="750">
                <a:solidFill>
                  <a:schemeClr val="bg1"/>
                </a:solidFill>
              </a:defRPr>
            </a:lvl1pPr>
          </a:lstStyle>
          <a:p>
            <a:r>
              <a:rPr lang="en-US"/>
              <a:t>Co-brand logo</a:t>
            </a:r>
          </a:p>
        </p:txBody>
      </p:sp>
      <p:sp>
        <p:nvSpPr>
          <p:cNvPr id="4" name="Footer Placeholder 1">
            <a:extLst>
              <a:ext uri="{FF2B5EF4-FFF2-40B4-BE49-F238E27FC236}">
                <a16:creationId xmlns:a16="http://schemas.microsoft.com/office/drawing/2014/main" id="{A29873FA-9C97-AFAD-8478-1522BA9CE8E7}"/>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t>/</a:t>
            </a:r>
            <a:r>
              <a:rPr lang="en-US" sz="1050" b="1"/>
              <a:t>  </a:t>
            </a:r>
            <a:fld id="{5BC64D8A-CA5D-5E46-8028-3748589B69EF}" type="slidenum">
              <a:rPr lang="en-US" sz="1050" b="1" smtClean="0"/>
              <a:pPr marL="0" indent="0" algn="r">
                <a:buNone/>
              </a:pPr>
              <a:t>‹#›</a:t>
            </a:fld>
            <a:endParaRPr lang="en-GB" sz="1050" b="1"/>
          </a:p>
        </p:txBody>
      </p:sp>
      <p:sp>
        <p:nvSpPr>
          <p:cNvPr id="5" name="Footer Placeholder 5">
            <a:extLst>
              <a:ext uri="{FF2B5EF4-FFF2-40B4-BE49-F238E27FC236}">
                <a16:creationId xmlns:a16="http://schemas.microsoft.com/office/drawing/2014/main" id="{C6B21A56-07BB-A9F3-869F-F712AEBAC091}"/>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6763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Co-Brand Thank you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D929DEF-54B2-467B-9DC7-A0C9E8AF8414}"/>
              </a:ext>
            </a:extLst>
          </p:cNvPr>
          <p:cNvCxnSpPr>
            <a:cxnSpLocks/>
          </p:cNvCxnSpPr>
          <p:nvPr/>
        </p:nvCxnSpPr>
        <p:spPr>
          <a:xfrm>
            <a:off x="4023361" y="6396225"/>
            <a:ext cx="769937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AD4A6A6C-D4E3-4FDF-961F-A9BC994555FA}"/>
              </a:ext>
            </a:extLst>
          </p:cNvPr>
          <p:cNvSpPr txBox="1">
            <a:spLocks/>
          </p:cNvSpPr>
          <p:nvPr/>
        </p:nvSpPr>
        <p:spPr>
          <a:xfrm>
            <a:off x="368512" y="2397500"/>
            <a:ext cx="3395768" cy="339033"/>
          </a:xfrm>
          <a:prstGeom prst="rect">
            <a:avLst/>
          </a:prstGeom>
        </p:spPr>
        <p:txBody>
          <a:bodyPr>
            <a:normAutofit/>
          </a:bodyPr>
          <a:lstStyle>
            <a:lvl1pPr marL="228600" indent="-228600" algn="l" defTabSz="914354" rtl="0" eaLnBrk="1" latinLnBrk="0" hangingPunct="1">
              <a:lnSpc>
                <a:spcPct val="90000"/>
              </a:lnSpc>
              <a:spcBef>
                <a:spcPts val="1000"/>
              </a:spcBef>
              <a:buClr>
                <a:schemeClr val="accent1"/>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1"/>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1"/>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1"/>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a:solidFill>
                  <a:schemeClr val="accent4">
                    <a:lumMod val="50000"/>
                  </a:schemeClr>
                </a:solidFill>
              </a:rPr>
              <a:t>ANY QUESTIONS?</a:t>
            </a:r>
          </a:p>
        </p:txBody>
      </p:sp>
      <p:sp>
        <p:nvSpPr>
          <p:cNvPr id="12" name="Title 4">
            <a:extLst>
              <a:ext uri="{FF2B5EF4-FFF2-40B4-BE49-F238E27FC236}">
                <a16:creationId xmlns:a16="http://schemas.microsoft.com/office/drawing/2014/main" id="{77820217-872F-4C88-86A7-10C9AEBC059C}"/>
              </a:ext>
            </a:extLst>
          </p:cNvPr>
          <p:cNvSpPr txBox="1">
            <a:spLocks/>
          </p:cNvSpPr>
          <p:nvPr/>
        </p:nvSpPr>
        <p:spPr>
          <a:xfrm>
            <a:off x="358645" y="1766454"/>
            <a:ext cx="3405635" cy="516844"/>
          </a:xfrm>
          <a:prstGeom prst="rect">
            <a:avLst/>
          </a:prstGeom>
        </p:spPr>
        <p:txBody>
          <a:bodyPr/>
          <a:lstStyle>
            <a:lvl1pPr algn="l" defTabSz="914354" rtl="0" eaLnBrk="1" latinLnBrk="0" hangingPunct="1">
              <a:lnSpc>
                <a:spcPts val="3200"/>
              </a:lnSpc>
              <a:spcBef>
                <a:spcPct val="0"/>
              </a:spcBef>
              <a:buNone/>
              <a:defRPr sz="3200" b="1" kern="1200">
                <a:solidFill>
                  <a:schemeClr val="tx1"/>
                </a:solidFill>
                <a:latin typeface="+mj-lt"/>
                <a:ea typeface="+mj-ea"/>
                <a:cs typeface="+mj-cs"/>
              </a:defRPr>
            </a:lvl1pPr>
          </a:lstStyle>
          <a:p>
            <a:pPr>
              <a:lnSpc>
                <a:spcPts val="2550"/>
              </a:lnSpc>
            </a:pPr>
            <a:r>
              <a:rPr lang="en-GB" sz="2400" b="0"/>
              <a:t>THANK YOU!</a:t>
            </a:r>
            <a:endParaRPr lang="en-US" sz="2400" b="0"/>
          </a:p>
        </p:txBody>
      </p:sp>
      <p:sp>
        <p:nvSpPr>
          <p:cNvPr id="39" name="Picture Placeholder 4">
            <a:extLst>
              <a:ext uri="{FF2B5EF4-FFF2-40B4-BE49-F238E27FC236}">
                <a16:creationId xmlns:a16="http://schemas.microsoft.com/office/drawing/2014/main" id="{873279D9-9D18-4B53-AF7A-75B952BC2F70}"/>
              </a:ext>
            </a:extLst>
          </p:cNvPr>
          <p:cNvSpPr>
            <a:spLocks noGrp="1"/>
          </p:cNvSpPr>
          <p:nvPr>
            <p:ph type="pic" sz="quarter" idx="18" hasCustomPrompt="1"/>
          </p:nvPr>
        </p:nvSpPr>
        <p:spPr>
          <a:xfrm>
            <a:off x="2679392" y="825261"/>
            <a:ext cx="1881736" cy="443770"/>
          </a:xfrm>
          <a:noFill/>
        </p:spPr>
        <p:txBody>
          <a:bodyPr lIns="0" anchor="ctr" anchorCtr="0">
            <a:noAutofit/>
          </a:bodyPr>
          <a:lstStyle>
            <a:lvl1pPr marL="0" indent="0" algn="ctr">
              <a:buNone/>
              <a:defRPr sz="750">
                <a:solidFill>
                  <a:schemeClr val="tx1"/>
                </a:solidFill>
              </a:defRPr>
            </a:lvl1pPr>
          </a:lstStyle>
          <a:p>
            <a:r>
              <a:rPr lang="en-US"/>
              <a:t>Co-brand logo here</a:t>
            </a:r>
          </a:p>
        </p:txBody>
      </p:sp>
      <p:grpSp>
        <p:nvGrpSpPr>
          <p:cNvPr id="41" name="Group 4">
            <a:extLst>
              <a:ext uri="{FF2B5EF4-FFF2-40B4-BE49-F238E27FC236}">
                <a16:creationId xmlns:a16="http://schemas.microsoft.com/office/drawing/2014/main" id="{4B10F52F-CDFB-4B0B-A2DF-BF1B86F93653}"/>
              </a:ext>
            </a:extLst>
          </p:cNvPr>
          <p:cNvGrpSpPr>
            <a:grpSpLocks/>
          </p:cNvGrpSpPr>
          <p:nvPr/>
        </p:nvGrpSpPr>
        <p:grpSpPr bwMode="auto">
          <a:xfrm>
            <a:off x="476230" y="871161"/>
            <a:ext cx="2007161" cy="348148"/>
            <a:chOff x="982" y="1487"/>
            <a:chExt cx="5751" cy="1341"/>
          </a:xfrm>
        </p:grpSpPr>
        <p:sp>
          <p:nvSpPr>
            <p:cNvPr id="42" name="Freeform 5">
              <a:extLst>
                <a:ext uri="{FF2B5EF4-FFF2-40B4-BE49-F238E27FC236}">
                  <a16:creationId xmlns:a16="http://schemas.microsoft.com/office/drawing/2014/main" id="{E71C8AAB-0B62-495D-B51F-124538E71274}"/>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6">
              <a:extLst>
                <a:ext uri="{FF2B5EF4-FFF2-40B4-BE49-F238E27FC236}">
                  <a16:creationId xmlns:a16="http://schemas.microsoft.com/office/drawing/2014/main" id="{B08B5AF0-9B94-4D3D-8149-E928EFAB8D69}"/>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Freeform 7">
              <a:extLst>
                <a:ext uri="{FF2B5EF4-FFF2-40B4-BE49-F238E27FC236}">
                  <a16:creationId xmlns:a16="http://schemas.microsoft.com/office/drawing/2014/main" id="{45CB56E7-DAE6-4FD1-AF50-133D34FF60F2}"/>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 name="Freeform 8">
              <a:extLst>
                <a:ext uri="{FF2B5EF4-FFF2-40B4-BE49-F238E27FC236}">
                  <a16:creationId xmlns:a16="http://schemas.microsoft.com/office/drawing/2014/main" id="{1B451086-CF40-4730-8898-E197B12017AD}"/>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 name="Freeform 9">
              <a:extLst>
                <a:ext uri="{FF2B5EF4-FFF2-40B4-BE49-F238E27FC236}">
                  <a16:creationId xmlns:a16="http://schemas.microsoft.com/office/drawing/2014/main" id="{9380BC3B-9051-4A6D-B0D0-AE40E8C77459}"/>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 name="Freeform 10">
              <a:extLst>
                <a:ext uri="{FF2B5EF4-FFF2-40B4-BE49-F238E27FC236}">
                  <a16:creationId xmlns:a16="http://schemas.microsoft.com/office/drawing/2014/main" id="{F016C24D-D187-4045-BD94-FB57AE09A71C}"/>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 name="Freeform 11">
              <a:extLst>
                <a:ext uri="{FF2B5EF4-FFF2-40B4-BE49-F238E27FC236}">
                  <a16:creationId xmlns:a16="http://schemas.microsoft.com/office/drawing/2014/main" id="{C80EE7F4-D202-4992-8458-CB3BD4A6A495}"/>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 name="Freeform 12">
              <a:extLst>
                <a:ext uri="{FF2B5EF4-FFF2-40B4-BE49-F238E27FC236}">
                  <a16:creationId xmlns:a16="http://schemas.microsoft.com/office/drawing/2014/main" id="{84D76858-4931-452F-9B33-B3B9E5ADE0C6}"/>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 name="Freeform 13">
              <a:extLst>
                <a:ext uri="{FF2B5EF4-FFF2-40B4-BE49-F238E27FC236}">
                  <a16:creationId xmlns:a16="http://schemas.microsoft.com/office/drawing/2014/main" id="{EBE664E9-D42E-4C27-90BD-1FFC977FBDBD}"/>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 name="Freeform 14">
              <a:extLst>
                <a:ext uri="{FF2B5EF4-FFF2-40B4-BE49-F238E27FC236}">
                  <a16:creationId xmlns:a16="http://schemas.microsoft.com/office/drawing/2014/main" id="{E571ED61-5BCF-42DF-A89C-5DDD14EE5BCD}"/>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 name="Freeform 15">
              <a:extLst>
                <a:ext uri="{FF2B5EF4-FFF2-40B4-BE49-F238E27FC236}">
                  <a16:creationId xmlns:a16="http://schemas.microsoft.com/office/drawing/2014/main" id="{B50DB9F2-7B1A-4C23-81F9-EC53436B4BEF}"/>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 name="Freeform 16">
              <a:extLst>
                <a:ext uri="{FF2B5EF4-FFF2-40B4-BE49-F238E27FC236}">
                  <a16:creationId xmlns:a16="http://schemas.microsoft.com/office/drawing/2014/main" id="{2F9C9663-D15D-4E50-B1DC-EFFE19B748C0}"/>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 name="Freeform 17">
              <a:extLst>
                <a:ext uri="{FF2B5EF4-FFF2-40B4-BE49-F238E27FC236}">
                  <a16:creationId xmlns:a16="http://schemas.microsoft.com/office/drawing/2014/main" id="{51BFE6EF-3AA7-4C73-ADC4-7A0959279D80}"/>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5" name="Freeform 18">
              <a:extLst>
                <a:ext uri="{FF2B5EF4-FFF2-40B4-BE49-F238E27FC236}">
                  <a16:creationId xmlns:a16="http://schemas.microsoft.com/office/drawing/2014/main" id="{806C8C24-A8C4-40EC-AFB8-3188C931DD40}"/>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 name="Freeform 19">
              <a:extLst>
                <a:ext uri="{FF2B5EF4-FFF2-40B4-BE49-F238E27FC236}">
                  <a16:creationId xmlns:a16="http://schemas.microsoft.com/office/drawing/2014/main" id="{D6BB791A-962A-4F3A-BFD3-1A15C0CCB222}"/>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 name="Freeform 20">
              <a:extLst>
                <a:ext uri="{FF2B5EF4-FFF2-40B4-BE49-F238E27FC236}">
                  <a16:creationId xmlns:a16="http://schemas.microsoft.com/office/drawing/2014/main" id="{21BFCE6C-57FF-4D30-8DCA-2A5EA242B25E}"/>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 name="Freeform 21">
              <a:extLst>
                <a:ext uri="{FF2B5EF4-FFF2-40B4-BE49-F238E27FC236}">
                  <a16:creationId xmlns:a16="http://schemas.microsoft.com/office/drawing/2014/main" id="{1A651036-0E05-4F65-913A-C032420F048C}"/>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 name="Freeform 22">
              <a:extLst>
                <a:ext uri="{FF2B5EF4-FFF2-40B4-BE49-F238E27FC236}">
                  <a16:creationId xmlns:a16="http://schemas.microsoft.com/office/drawing/2014/main" id="{0313CF33-1B51-4204-982F-125F814EA7FF}"/>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 name="Freeform 23">
              <a:extLst>
                <a:ext uri="{FF2B5EF4-FFF2-40B4-BE49-F238E27FC236}">
                  <a16:creationId xmlns:a16="http://schemas.microsoft.com/office/drawing/2014/main" id="{562836F7-BD26-4939-865E-5240969120FC}"/>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pic>
        <p:nvPicPr>
          <p:cNvPr id="29" name="Picture 28">
            <a:extLst>
              <a:ext uri="{FF2B5EF4-FFF2-40B4-BE49-F238E27FC236}">
                <a16:creationId xmlns:a16="http://schemas.microsoft.com/office/drawing/2014/main" id="{B1330756-F46D-18A9-3FCE-454DFD6D99D3}"/>
              </a:ext>
            </a:extLst>
          </p:cNvPr>
          <p:cNvPicPr>
            <a:picLocks noChangeAspect="1"/>
          </p:cNvPicPr>
          <p:nvPr/>
        </p:nvPicPr>
        <p:blipFill>
          <a:blip r:embed="rId3"/>
          <a:stretch>
            <a:fillRect/>
          </a:stretch>
        </p:blipFill>
        <p:spPr>
          <a:xfrm>
            <a:off x="9524415" y="6610702"/>
            <a:ext cx="2247867" cy="91625"/>
          </a:xfrm>
          <a:prstGeom prst="rect">
            <a:avLst/>
          </a:prstGeom>
        </p:spPr>
      </p:pic>
    </p:spTree>
    <p:extLst>
      <p:ext uri="{BB962C8B-B14F-4D97-AF65-F5344CB8AC3E}">
        <p14:creationId xmlns:p14="http://schemas.microsoft.com/office/powerpoint/2010/main" val="390116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portant inform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808884" cy="4256866"/>
          </a:xfrm>
        </p:spPr>
        <p:txBody>
          <a:bodyPr>
            <a:normAutofit/>
          </a:bodyPr>
          <a:lstStyle>
            <a:lvl1pPr marL="0" indent="0">
              <a:lnSpc>
                <a:spcPts val="1500"/>
              </a:lnSpc>
              <a:spcBef>
                <a:spcPts val="0"/>
              </a:spcBef>
              <a:spcAft>
                <a:spcPts val="750"/>
              </a:spcAft>
              <a:buClr>
                <a:schemeClr val="accent1"/>
              </a:buClr>
              <a:buNone/>
              <a:defRPr sz="1200" b="1"/>
            </a:lvl1pPr>
            <a:lvl2pPr marL="0" indent="0">
              <a:lnSpc>
                <a:spcPts val="1500"/>
              </a:lnSpc>
              <a:spcBef>
                <a:spcPts val="0"/>
              </a:spcBef>
              <a:spcAft>
                <a:spcPts val="750"/>
              </a:spcAft>
              <a:buClr>
                <a:schemeClr val="accent1"/>
              </a:buClr>
              <a:buNone/>
              <a:defRPr sz="1200"/>
            </a:lvl2pPr>
            <a:lvl3pPr marL="0" indent="0">
              <a:lnSpc>
                <a:spcPts val="1500"/>
              </a:lnSpc>
              <a:spcBef>
                <a:spcPts val="0"/>
              </a:spcBef>
              <a:spcAft>
                <a:spcPts val="750"/>
              </a:spcAft>
              <a:buClr>
                <a:schemeClr val="accent1"/>
              </a:buClr>
              <a:buNone/>
              <a:defRPr sz="1200"/>
            </a:lvl3pPr>
            <a:lvl4pPr marL="0" indent="0">
              <a:lnSpc>
                <a:spcPts val="1500"/>
              </a:lnSpc>
              <a:spcBef>
                <a:spcPts val="0"/>
              </a:spcBef>
              <a:spcAft>
                <a:spcPts val="750"/>
              </a:spcAft>
              <a:buClr>
                <a:schemeClr val="accent1"/>
              </a:buClr>
              <a:buNone/>
              <a:defRPr sz="1200"/>
            </a:lvl4pPr>
            <a:lvl5pPr marL="0" indent="0">
              <a:lnSpc>
                <a:spcPts val="1500"/>
              </a:lnSpc>
              <a:spcBef>
                <a:spcPts val="0"/>
              </a:spcBef>
              <a:spcAft>
                <a:spcPts val="750"/>
              </a:spcAft>
              <a:buClr>
                <a:schemeClr val="accent1"/>
              </a:buCl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Text Placeholder 8"/>
          <p:cNvSpPr>
            <a:spLocks noGrp="1"/>
          </p:cNvSpPr>
          <p:nvPr>
            <p:ph type="body" sz="quarter" idx="16"/>
          </p:nvPr>
        </p:nvSpPr>
        <p:spPr>
          <a:xfrm>
            <a:off x="670983" y="6101543"/>
            <a:ext cx="11137900" cy="232583"/>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4" name="Footer Placeholder 3"/>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3494166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Co-Brand Thank you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554E7393-1671-ED4B-A294-731242094673}"/>
              </a:ext>
            </a:extLst>
          </p:cNvPr>
          <p:cNvCxnSpPr>
            <a:cxnSpLocks/>
          </p:cNvCxnSpPr>
          <p:nvPr/>
        </p:nvCxnSpPr>
        <p:spPr>
          <a:xfrm>
            <a:off x="457200" y="6395925"/>
            <a:ext cx="112776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4">
            <a:extLst>
              <a:ext uri="{FF2B5EF4-FFF2-40B4-BE49-F238E27FC236}">
                <a16:creationId xmlns:a16="http://schemas.microsoft.com/office/drawing/2014/main" id="{2BCCA76E-93CD-4EDB-AEFB-727C786B7546}"/>
              </a:ext>
            </a:extLst>
          </p:cNvPr>
          <p:cNvSpPr txBox="1">
            <a:spLocks/>
          </p:cNvSpPr>
          <p:nvPr/>
        </p:nvSpPr>
        <p:spPr>
          <a:xfrm>
            <a:off x="366277" y="1762501"/>
            <a:ext cx="2715103" cy="549938"/>
          </a:xfrm>
          <a:prstGeom prst="rect">
            <a:avLst/>
          </a:prstGeom>
        </p:spPr>
        <p:txBody>
          <a:bodyPr/>
          <a:lstStyle>
            <a:lvl1pPr algn="l" defTabSz="914354" rtl="0" eaLnBrk="1" latinLnBrk="0" hangingPunct="1">
              <a:lnSpc>
                <a:spcPts val="3000"/>
              </a:lnSpc>
              <a:spcBef>
                <a:spcPct val="0"/>
              </a:spcBef>
              <a:buNone/>
              <a:defRPr sz="3800" b="0" kern="1200">
                <a:solidFill>
                  <a:schemeClr val="bg1"/>
                </a:solidFill>
                <a:latin typeface="+mj-lt"/>
                <a:ea typeface="+mj-ea"/>
                <a:cs typeface="+mj-cs"/>
              </a:defRPr>
            </a:lvl1pPr>
          </a:lstStyle>
          <a:p>
            <a:pPr>
              <a:lnSpc>
                <a:spcPts val="2550"/>
              </a:lnSpc>
            </a:pPr>
            <a:r>
              <a:rPr lang="en-US" sz="2400"/>
              <a:t>THANK YOU!</a:t>
            </a:r>
          </a:p>
        </p:txBody>
      </p:sp>
      <p:sp>
        <p:nvSpPr>
          <p:cNvPr id="28" name="Text Placeholder 6">
            <a:extLst>
              <a:ext uri="{FF2B5EF4-FFF2-40B4-BE49-F238E27FC236}">
                <a16:creationId xmlns:a16="http://schemas.microsoft.com/office/drawing/2014/main" id="{826F789D-5A64-4F4A-BAB8-82C80069DA15}"/>
              </a:ext>
            </a:extLst>
          </p:cNvPr>
          <p:cNvSpPr txBox="1">
            <a:spLocks/>
          </p:cNvSpPr>
          <p:nvPr/>
        </p:nvSpPr>
        <p:spPr>
          <a:xfrm>
            <a:off x="366278" y="2395730"/>
            <a:ext cx="2715101" cy="467241"/>
          </a:xfrm>
          <a:prstGeom prst="rect">
            <a:avLst/>
          </a:prstGeom>
        </p:spPr>
        <p:txBody>
          <a:bodyPr>
            <a:normAutofit/>
          </a:bodyPr>
          <a:lstStyle>
            <a:lvl1pPr marL="0" indent="0" algn="l" defTabSz="914354" rtl="0" eaLnBrk="1" latinLnBrk="0" hangingPunct="1">
              <a:lnSpc>
                <a:spcPts val="2300"/>
              </a:lnSpc>
              <a:spcBef>
                <a:spcPts val="0"/>
              </a:spcBef>
              <a:buClr>
                <a:schemeClr val="accent2"/>
              </a:buClr>
              <a:buFont typeface=".AppleSystemUIFont"/>
              <a:buNone/>
              <a:tabLst/>
              <a:defRPr sz="2000" b="1" kern="1200">
                <a:solidFill>
                  <a:schemeClr val="accent4"/>
                </a:solidFill>
                <a:latin typeface="+mn-lt"/>
                <a:ea typeface="+mn-ea"/>
                <a:cs typeface="+mn-cs"/>
              </a:defRPr>
            </a:lvl1pPr>
            <a:lvl2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2pPr>
            <a:lvl3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3pPr>
            <a:lvl4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4pPr>
            <a:lvl5pPr marL="0" indent="0" algn="l" defTabSz="914354" rtl="0" eaLnBrk="1" latinLnBrk="0" hangingPunct="1">
              <a:lnSpc>
                <a:spcPts val="2300"/>
              </a:lnSpc>
              <a:spcBef>
                <a:spcPts val="0"/>
              </a:spcBef>
              <a:buClr>
                <a:schemeClr val="accent2"/>
              </a:buClr>
              <a:buFont typeface=".AppleSystemUIFont"/>
              <a:buNone/>
              <a:tabLst/>
              <a:defRPr sz="20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0"/>
              <a:t>ANY QUESTIONS?</a:t>
            </a:r>
          </a:p>
        </p:txBody>
      </p:sp>
      <p:sp>
        <p:nvSpPr>
          <p:cNvPr id="75" name="Picture Placeholder 4">
            <a:extLst>
              <a:ext uri="{FF2B5EF4-FFF2-40B4-BE49-F238E27FC236}">
                <a16:creationId xmlns:a16="http://schemas.microsoft.com/office/drawing/2014/main" id="{D8F92CD4-C0E7-4E35-A6FC-89731DDFD3D9}"/>
              </a:ext>
            </a:extLst>
          </p:cNvPr>
          <p:cNvSpPr>
            <a:spLocks noGrp="1"/>
          </p:cNvSpPr>
          <p:nvPr>
            <p:ph type="pic" sz="quarter" idx="18" hasCustomPrompt="1"/>
          </p:nvPr>
        </p:nvSpPr>
        <p:spPr>
          <a:xfrm>
            <a:off x="2679392" y="825261"/>
            <a:ext cx="1881736" cy="443770"/>
          </a:xfrm>
          <a:noFill/>
        </p:spPr>
        <p:txBody>
          <a:bodyPr lIns="0" anchor="ctr" anchorCtr="0">
            <a:noAutofit/>
          </a:bodyPr>
          <a:lstStyle>
            <a:lvl1pPr marL="0" indent="0" algn="ctr">
              <a:buNone/>
              <a:defRPr sz="750">
                <a:solidFill>
                  <a:schemeClr val="bg1"/>
                </a:solidFill>
              </a:defRPr>
            </a:lvl1pPr>
          </a:lstStyle>
          <a:p>
            <a:r>
              <a:rPr lang="en-US"/>
              <a:t>Co-brand logo here</a:t>
            </a:r>
          </a:p>
        </p:txBody>
      </p:sp>
      <p:grpSp>
        <p:nvGrpSpPr>
          <p:cNvPr id="94" name="Group 4">
            <a:extLst>
              <a:ext uri="{FF2B5EF4-FFF2-40B4-BE49-F238E27FC236}">
                <a16:creationId xmlns:a16="http://schemas.microsoft.com/office/drawing/2014/main" id="{1167C592-4DB7-422A-BCD7-361CDF4A033E}"/>
              </a:ext>
            </a:extLst>
          </p:cNvPr>
          <p:cNvGrpSpPr>
            <a:grpSpLocks/>
          </p:cNvGrpSpPr>
          <p:nvPr/>
        </p:nvGrpSpPr>
        <p:grpSpPr bwMode="auto">
          <a:xfrm>
            <a:off x="479003" y="869504"/>
            <a:ext cx="2011680" cy="347472"/>
            <a:chOff x="956" y="1487"/>
            <a:chExt cx="5777" cy="1341"/>
          </a:xfrm>
          <a:solidFill>
            <a:schemeClr val="bg1"/>
          </a:solidFill>
        </p:grpSpPr>
        <p:sp>
          <p:nvSpPr>
            <p:cNvPr id="95" name="Freeform 5">
              <a:extLst>
                <a:ext uri="{FF2B5EF4-FFF2-40B4-BE49-F238E27FC236}">
                  <a16:creationId xmlns:a16="http://schemas.microsoft.com/office/drawing/2014/main" id="{B3FF2DDC-9D9D-4DAC-B413-149F769CF1BE}"/>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6" name="Freeform 6">
              <a:extLst>
                <a:ext uri="{FF2B5EF4-FFF2-40B4-BE49-F238E27FC236}">
                  <a16:creationId xmlns:a16="http://schemas.microsoft.com/office/drawing/2014/main" id="{CD32A236-C2F1-46FB-8266-60FA8A4B2081}"/>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7" name="Freeform 7">
              <a:extLst>
                <a:ext uri="{FF2B5EF4-FFF2-40B4-BE49-F238E27FC236}">
                  <a16:creationId xmlns:a16="http://schemas.microsoft.com/office/drawing/2014/main" id="{EA875B48-372B-4B11-B351-67EBA5883268}"/>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8" name="Freeform 8">
              <a:extLst>
                <a:ext uri="{FF2B5EF4-FFF2-40B4-BE49-F238E27FC236}">
                  <a16:creationId xmlns:a16="http://schemas.microsoft.com/office/drawing/2014/main" id="{886C4C83-3E82-43D3-812E-2088196ABEC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99" name="Freeform 9">
              <a:extLst>
                <a:ext uri="{FF2B5EF4-FFF2-40B4-BE49-F238E27FC236}">
                  <a16:creationId xmlns:a16="http://schemas.microsoft.com/office/drawing/2014/main" id="{E8399213-4308-4C38-A22D-DAAB88B0E997}"/>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0" name="Freeform 10">
              <a:extLst>
                <a:ext uri="{FF2B5EF4-FFF2-40B4-BE49-F238E27FC236}">
                  <a16:creationId xmlns:a16="http://schemas.microsoft.com/office/drawing/2014/main" id="{C3C3781F-B1D6-4689-A31C-A1834631083B}"/>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1" name="Freeform 11">
              <a:extLst>
                <a:ext uri="{FF2B5EF4-FFF2-40B4-BE49-F238E27FC236}">
                  <a16:creationId xmlns:a16="http://schemas.microsoft.com/office/drawing/2014/main" id="{0DFF0C80-70A7-4888-8678-051D5F304A84}"/>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2" name="Freeform 12">
              <a:extLst>
                <a:ext uri="{FF2B5EF4-FFF2-40B4-BE49-F238E27FC236}">
                  <a16:creationId xmlns:a16="http://schemas.microsoft.com/office/drawing/2014/main" id="{6C52E89E-6808-4442-B42A-9C656FE7A205}"/>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3" name="Freeform 13">
              <a:extLst>
                <a:ext uri="{FF2B5EF4-FFF2-40B4-BE49-F238E27FC236}">
                  <a16:creationId xmlns:a16="http://schemas.microsoft.com/office/drawing/2014/main" id="{EB775A82-70A0-484F-9CBB-E203B90A2FBB}"/>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4" name="Freeform 14">
              <a:extLst>
                <a:ext uri="{FF2B5EF4-FFF2-40B4-BE49-F238E27FC236}">
                  <a16:creationId xmlns:a16="http://schemas.microsoft.com/office/drawing/2014/main" id="{AB0ED210-5552-4770-A001-2C32B98BEC7A}"/>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5" name="Freeform 15">
              <a:extLst>
                <a:ext uri="{FF2B5EF4-FFF2-40B4-BE49-F238E27FC236}">
                  <a16:creationId xmlns:a16="http://schemas.microsoft.com/office/drawing/2014/main" id="{6F0E8949-0BE9-4D06-940D-C7BEC10D6CB4}"/>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6" name="Freeform 16">
              <a:extLst>
                <a:ext uri="{FF2B5EF4-FFF2-40B4-BE49-F238E27FC236}">
                  <a16:creationId xmlns:a16="http://schemas.microsoft.com/office/drawing/2014/main" id="{26AAE698-6DE5-4A1A-AA75-E5E8C52CC4BA}"/>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7" name="Freeform 17">
              <a:extLst>
                <a:ext uri="{FF2B5EF4-FFF2-40B4-BE49-F238E27FC236}">
                  <a16:creationId xmlns:a16="http://schemas.microsoft.com/office/drawing/2014/main" id="{F2168642-D8E3-4481-8F1A-5422842D028F}"/>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8" name="Freeform 18">
              <a:extLst>
                <a:ext uri="{FF2B5EF4-FFF2-40B4-BE49-F238E27FC236}">
                  <a16:creationId xmlns:a16="http://schemas.microsoft.com/office/drawing/2014/main" id="{1337BCE0-230D-4EDB-9387-204D79DDC838}"/>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09" name="Freeform 19">
              <a:extLst>
                <a:ext uri="{FF2B5EF4-FFF2-40B4-BE49-F238E27FC236}">
                  <a16:creationId xmlns:a16="http://schemas.microsoft.com/office/drawing/2014/main" id="{2D3737A7-5051-4450-8BB8-136DB74781DE}"/>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10" name="Freeform 20">
              <a:extLst>
                <a:ext uri="{FF2B5EF4-FFF2-40B4-BE49-F238E27FC236}">
                  <a16:creationId xmlns:a16="http://schemas.microsoft.com/office/drawing/2014/main" id="{C8A9B39E-7814-49F9-AE61-9A215E7039A0}"/>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11" name="Freeform 21">
              <a:extLst>
                <a:ext uri="{FF2B5EF4-FFF2-40B4-BE49-F238E27FC236}">
                  <a16:creationId xmlns:a16="http://schemas.microsoft.com/office/drawing/2014/main" id="{172EEAFA-C5F0-425B-9A2E-DE37E50C3B84}"/>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12" name="Freeform 22">
              <a:extLst>
                <a:ext uri="{FF2B5EF4-FFF2-40B4-BE49-F238E27FC236}">
                  <a16:creationId xmlns:a16="http://schemas.microsoft.com/office/drawing/2014/main" id="{F24040AE-4777-4896-A9EF-A74283D013D4}"/>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113" name="Freeform 23">
              <a:extLst>
                <a:ext uri="{FF2B5EF4-FFF2-40B4-BE49-F238E27FC236}">
                  <a16:creationId xmlns:a16="http://schemas.microsoft.com/office/drawing/2014/main" id="{167EE1BE-4E14-43DA-9C51-728D396AC78F}"/>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pic>
        <p:nvPicPr>
          <p:cNvPr id="50" name="Picture 49">
            <a:extLst>
              <a:ext uri="{FF2B5EF4-FFF2-40B4-BE49-F238E27FC236}">
                <a16:creationId xmlns:a16="http://schemas.microsoft.com/office/drawing/2014/main" id="{C2E78CF0-7AFB-17F3-93A4-F97241A9633C}"/>
              </a:ext>
            </a:extLst>
          </p:cNvPr>
          <p:cNvPicPr>
            <a:picLocks noChangeAspect="1"/>
          </p:cNvPicPr>
          <p:nvPr/>
        </p:nvPicPr>
        <p:blipFill>
          <a:blip r:embed="rId3"/>
          <a:stretch>
            <a:fillRect/>
          </a:stretch>
        </p:blipFill>
        <p:spPr>
          <a:xfrm>
            <a:off x="479003" y="5658001"/>
            <a:ext cx="2259681" cy="415930"/>
          </a:xfrm>
          <a:prstGeom prst="rect">
            <a:avLst/>
          </a:prstGeom>
        </p:spPr>
      </p:pic>
      <p:sp>
        <p:nvSpPr>
          <p:cNvPr id="2" name="Footer Placeholder 1">
            <a:extLst>
              <a:ext uri="{FF2B5EF4-FFF2-40B4-BE49-F238E27FC236}">
                <a16:creationId xmlns:a16="http://schemas.microsoft.com/office/drawing/2014/main" id="{8407FC0D-E948-02D3-C501-7CC8D40CE9C5}"/>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t>/</a:t>
            </a:r>
            <a:r>
              <a:rPr lang="en-US" sz="1050" b="1"/>
              <a:t>  </a:t>
            </a:r>
            <a:fld id="{5BC64D8A-CA5D-5E46-8028-3748589B69EF}" type="slidenum">
              <a:rPr lang="en-US" sz="1050" b="1" smtClean="0"/>
              <a:pPr marL="0" indent="0" algn="r">
                <a:buNone/>
              </a:pPr>
              <a:t>‹#›</a:t>
            </a:fld>
            <a:endParaRPr lang="en-GB" sz="1050" b="1"/>
          </a:p>
        </p:txBody>
      </p:sp>
      <p:sp>
        <p:nvSpPr>
          <p:cNvPr id="4" name="Footer Placeholder 5">
            <a:extLst>
              <a:ext uri="{FF2B5EF4-FFF2-40B4-BE49-F238E27FC236}">
                <a16:creationId xmlns:a16="http://schemas.microsoft.com/office/drawing/2014/main" id="{3AFA41ED-2EDD-C7AB-EE62-8D64741A7975}"/>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210852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E8058E-C39C-4D44-AE06-95C303BAEA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77506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68DC00D-5A3D-4B43-89FA-AC91034A5118}"/>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rcRect r="13644"/>
          <a:stretch/>
        </p:blipFill>
        <p:spPr>
          <a:xfrm>
            <a:off x="5232400" y="-12440"/>
            <a:ext cx="6969760" cy="6927438"/>
          </a:xfrm>
          <a:prstGeom prst="rect">
            <a:avLst/>
          </a:prstGeom>
        </p:spPr>
      </p:pic>
      <p:cxnSp>
        <p:nvCxnSpPr>
          <p:cNvPr id="17" name="Straight Connector 16">
            <a:extLst>
              <a:ext uri="{FF2B5EF4-FFF2-40B4-BE49-F238E27FC236}">
                <a16:creationId xmlns:a16="http://schemas.microsoft.com/office/drawing/2014/main" id="{5264E27B-0D2D-674C-939E-12B2D64CCCE1}"/>
              </a:ext>
            </a:extLst>
          </p:cNvPr>
          <p:cNvCxnSpPr>
            <a:cxnSpLocks/>
          </p:cNvCxnSpPr>
          <p:nvPr userDrawn="1"/>
        </p:nvCxnSpPr>
        <p:spPr>
          <a:xfrm>
            <a:off x="5546725" y="6498000"/>
            <a:ext cx="6273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bject 4">
            <a:extLst>
              <a:ext uri="{FF2B5EF4-FFF2-40B4-BE49-F238E27FC236}">
                <a16:creationId xmlns:a16="http://schemas.microsoft.com/office/drawing/2014/main" id="{70F5A0E0-EC5B-E946-AF38-176CC90CE022}"/>
              </a:ext>
            </a:extLst>
          </p:cNvPr>
          <p:cNvSpPr/>
          <p:nvPr userDrawn="1"/>
        </p:nvSpPr>
        <p:spPr>
          <a:xfrm>
            <a:off x="647701" y="0"/>
            <a:ext cx="1123703" cy="1262670"/>
          </a:xfrm>
          <a:custGeom>
            <a:avLst/>
            <a:gdLst/>
            <a:ahLst/>
            <a:cxnLst/>
            <a:rect l="l" t="t" r="r" b="b"/>
            <a:pathLst>
              <a:path w="894715" h="1340485">
                <a:moveTo>
                  <a:pt x="894549" y="0"/>
                </a:moveTo>
                <a:lnTo>
                  <a:pt x="776439" y="0"/>
                </a:lnTo>
                <a:lnTo>
                  <a:pt x="0" y="1339875"/>
                </a:lnTo>
                <a:lnTo>
                  <a:pt x="124980" y="1339875"/>
                </a:lnTo>
                <a:lnTo>
                  <a:pt x="894549" y="0"/>
                </a:lnTo>
                <a:close/>
              </a:path>
            </a:pathLst>
          </a:custGeom>
          <a:solidFill>
            <a:schemeClr val="accent1"/>
          </a:solidFill>
        </p:spPr>
        <p:txBody>
          <a:bodyPr wrap="square" lIns="0" tIns="0" rIns="0" bIns="0" rtlCol="0"/>
          <a:lstStyle/>
          <a:p>
            <a:endParaRPr sz="1800"/>
          </a:p>
        </p:txBody>
      </p:sp>
      <p:sp>
        <p:nvSpPr>
          <p:cNvPr id="2" name="Title 1">
            <a:extLst>
              <a:ext uri="{FF2B5EF4-FFF2-40B4-BE49-F238E27FC236}">
                <a16:creationId xmlns:a16="http://schemas.microsoft.com/office/drawing/2014/main" id="{07BDA247-580E-8145-9CF4-37B1E745AC62}"/>
              </a:ext>
            </a:extLst>
          </p:cNvPr>
          <p:cNvSpPr>
            <a:spLocks noGrp="1"/>
          </p:cNvSpPr>
          <p:nvPr>
            <p:ph type="ctrTitle"/>
          </p:nvPr>
        </p:nvSpPr>
        <p:spPr>
          <a:xfrm>
            <a:off x="0" y="1"/>
            <a:ext cx="9144000" cy="1380961"/>
          </a:xfrm>
        </p:spPr>
        <p:txBody>
          <a:bodyPr lIns="1332000" tIns="972000" rIns="0" bIns="0" anchor="t" anchorCtr="0">
            <a:spAutoFit/>
          </a:bodyPr>
          <a:lstStyle>
            <a:lvl1pPr algn="l">
              <a:defRPr sz="38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6096002" y="4640201"/>
            <a:ext cx="5724525" cy="776106"/>
          </a:xfrm>
        </p:spPr>
        <p:txBody>
          <a:bodyPr wrap="square" lIns="1620000" tIns="540000" rIns="0" bIns="0" anchor="b" anchorCtr="0">
            <a:spAutoFit/>
          </a:bodyPr>
          <a:lstStyle>
            <a:lvl1pPr marL="0" indent="0" algn="l">
              <a:lnSpc>
                <a:spcPts val="18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1D1C33F1-D63E-8846-9ABE-874B40C37335}"/>
              </a:ext>
            </a:extLst>
          </p:cNvPr>
          <p:cNvSpPr>
            <a:spLocks noGrp="1"/>
          </p:cNvSpPr>
          <p:nvPr>
            <p:ph type="body" sz="quarter" idx="13"/>
          </p:nvPr>
        </p:nvSpPr>
        <p:spPr>
          <a:xfrm>
            <a:off x="0" y="1262671"/>
            <a:ext cx="9144000" cy="3377531"/>
          </a:xfrm>
        </p:spPr>
        <p:txBody>
          <a:bodyPr lIns="1332000" tIns="540000" rIns="0" bIns="0">
            <a:normAutofit/>
          </a:bodyPr>
          <a:lstStyle>
            <a:lvl1pPr marL="0" indent="0">
              <a:lnSpc>
                <a:spcPts val="2300"/>
              </a:lnSpc>
              <a:buNone/>
              <a:defRPr sz="2000" b="1">
                <a:solidFill>
                  <a:schemeClr val="accent1"/>
                </a:solidFill>
              </a:defRPr>
            </a:lvl1pPr>
            <a:lvl2pPr marL="0" indent="0">
              <a:lnSpc>
                <a:spcPts val="2300"/>
              </a:lnSpc>
              <a:spcBef>
                <a:spcPts val="0"/>
              </a:spcBef>
              <a:buNone/>
              <a:defRPr sz="2000" b="0">
                <a:solidFill>
                  <a:schemeClr val="tx1"/>
                </a:solidFill>
              </a:defRPr>
            </a:lvl2pPr>
            <a:lvl3pPr marL="0" indent="0">
              <a:lnSpc>
                <a:spcPts val="2300"/>
              </a:lnSpc>
              <a:spcBef>
                <a:spcPts val="0"/>
              </a:spcBef>
              <a:buNone/>
              <a:defRPr sz="2000" b="0">
                <a:solidFill>
                  <a:schemeClr val="tx1"/>
                </a:solidFill>
              </a:defRPr>
            </a:lvl3pPr>
            <a:lvl4pPr marL="0" indent="0">
              <a:lnSpc>
                <a:spcPts val="2300"/>
              </a:lnSpc>
              <a:spcBef>
                <a:spcPts val="0"/>
              </a:spcBef>
              <a:buNone/>
              <a:defRPr sz="2000" b="0">
                <a:solidFill>
                  <a:schemeClr val="tx1"/>
                </a:solidFill>
              </a:defRPr>
            </a:lvl4pPr>
            <a:lvl5pPr marL="0" indent="0">
              <a:lnSpc>
                <a:spcPts val="2300"/>
              </a:lnSpc>
              <a:spcBef>
                <a:spcPts val="0"/>
              </a:spcBef>
              <a:buNone/>
              <a:defRPr sz="20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6096002" y="5416309"/>
            <a:ext cx="5724525" cy="365125"/>
          </a:xfrm>
          <a:prstGeom prst="rect">
            <a:avLst/>
          </a:prstGeom>
        </p:spPr>
        <p:txBody>
          <a:bodyPr lIns="1620000" tIns="36000" rIns="0" bIns="0"/>
          <a:lstStyle>
            <a:lvl1pPr>
              <a:defRPr sz="1200">
                <a:solidFill>
                  <a:schemeClr val="bg1"/>
                </a:solidFill>
              </a:defRPr>
            </a:lvl1pPr>
          </a:lstStyle>
          <a:p>
            <a:endParaRPr lang="en-US"/>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userDrawn="1"/>
        </p:nvCxnSpPr>
        <p:spPr>
          <a:xfrm>
            <a:off x="5546725" y="6498794"/>
            <a:ext cx="6273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19"/>
          <p:cNvSpPr>
            <a:spLocks noGrp="1"/>
          </p:cNvSpPr>
          <p:nvPr>
            <p:ph type="ftr" sz="quarter" idx="15"/>
          </p:nvPr>
        </p:nvSpPr>
        <p:spPr/>
        <p:txBody>
          <a:bodyPr/>
          <a:lstStyle/>
          <a:p>
            <a:r>
              <a:rPr lang="en-US"/>
              <a:t>INTERNAL USE ONLY. Russell Investments</a:t>
            </a:r>
            <a:endParaRPr lang="en-GB"/>
          </a:p>
        </p:txBody>
      </p:sp>
      <p:cxnSp>
        <p:nvCxnSpPr>
          <p:cNvPr id="16" name="Straight Connector 15">
            <a:extLst>
              <a:ext uri="{FF2B5EF4-FFF2-40B4-BE49-F238E27FC236}">
                <a16:creationId xmlns:a16="http://schemas.microsoft.com/office/drawing/2014/main" id="{5264E27B-0D2D-674C-939E-12B2D64CCCE1}"/>
              </a:ext>
            </a:extLst>
          </p:cNvPr>
          <p:cNvCxnSpPr>
            <a:cxnSpLocks/>
          </p:cNvCxnSpPr>
          <p:nvPr userDrawn="1"/>
        </p:nvCxnSpPr>
        <p:spPr>
          <a:xfrm>
            <a:off x="647701" y="6498000"/>
            <a:ext cx="48990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ACBCCD9-EE2D-A14C-BFC6-B04BCC558B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55852" y="1010082"/>
            <a:ext cx="1439541" cy="245998"/>
          </a:xfrm>
          <a:prstGeom prst="rect">
            <a:avLst/>
          </a:prstGeom>
        </p:spPr>
      </p:pic>
    </p:spTree>
    <p:extLst>
      <p:ext uri="{BB962C8B-B14F-4D97-AF65-F5344CB8AC3E}">
        <p14:creationId xmlns:p14="http://schemas.microsoft.com/office/powerpoint/2010/main" val="4109275198"/>
      </p:ext>
    </p:extLst>
  </p:cSld>
  <p:clrMapOvr>
    <a:masterClrMapping/>
  </p:clrMapOvr>
  <p:extLst>
    <p:ext uri="{DCECCB84-F9BA-43D5-87BE-67443E8EF086}">
      <p15:sldGuideLst xmlns:p15="http://schemas.microsoft.com/office/powerpoint/2012/main">
        <p15:guide id="1" pos="9928">
          <p15:clr>
            <a:srgbClr val="FBAE40"/>
          </p15:clr>
        </p15:guide>
        <p15:guide id="2" orient="horz" pos="618">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7F1193D-093F-9345-9FF9-1261AA43DC55}"/>
              </a:ext>
            </a:extLst>
          </p:cNvPr>
          <p:cNvCxnSpPr>
            <a:cxnSpLocks/>
          </p:cNvCxnSpPr>
          <p:nvPr userDrawn="1"/>
        </p:nvCxnSpPr>
        <p:spPr>
          <a:xfrm>
            <a:off x="1296000" y="6498000"/>
            <a:ext cx="105245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F0B8B37-1B7F-5640-829B-B0E8FB533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517" y="-66851"/>
            <a:ext cx="9289348" cy="7002124"/>
          </a:xfrm>
          <a:prstGeom prst="rect">
            <a:avLst/>
          </a:prstGeom>
        </p:spPr>
      </p:pic>
      <p:cxnSp>
        <p:nvCxnSpPr>
          <p:cNvPr id="15" name="Straight Connector 14">
            <a:extLst>
              <a:ext uri="{FF2B5EF4-FFF2-40B4-BE49-F238E27FC236}">
                <a16:creationId xmlns:a16="http://schemas.microsoft.com/office/drawing/2014/main" id="{0011C2D8-418C-7047-8DF2-6928739915F4}"/>
              </a:ext>
            </a:extLst>
          </p:cNvPr>
          <p:cNvCxnSpPr>
            <a:cxnSpLocks/>
          </p:cNvCxnSpPr>
          <p:nvPr userDrawn="1"/>
        </p:nvCxnSpPr>
        <p:spPr>
          <a:xfrm>
            <a:off x="647700" y="6498000"/>
            <a:ext cx="343930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6"/>
            <a:ext cx="4306092" cy="3816351"/>
          </a:xfrm>
        </p:spPr>
        <p:txBody>
          <a:bodyPr lIns="0">
            <a:normAutofit/>
          </a:bodyPr>
          <a:lstStyle>
            <a:lvl1pPr marL="0" indent="0">
              <a:buFontTx/>
              <a:buNone/>
              <a:tabLst>
                <a:tab pos="4230000" algn="r"/>
              </a:tabLst>
              <a:defRPr sz="1600"/>
            </a:lvl1pPr>
            <a:lvl2pPr marL="6350" indent="0">
              <a:buFontTx/>
              <a:buNone/>
              <a:tabLst>
                <a:tab pos="4230000" algn="r"/>
              </a:tabLst>
              <a:defRPr sz="1600" b="0">
                <a:solidFill>
                  <a:schemeClr val="tx1"/>
                </a:solidFill>
              </a:defRPr>
            </a:lvl2pPr>
            <a:lvl3pPr marL="6350" indent="0">
              <a:buFontTx/>
              <a:buNone/>
              <a:tabLst>
                <a:tab pos="4230000" algn="r"/>
              </a:tabLst>
              <a:defRPr sz="1600" b="0">
                <a:solidFill>
                  <a:schemeClr val="tx1"/>
                </a:solidFill>
              </a:defRPr>
            </a:lvl3pPr>
            <a:lvl4pPr marL="6350" indent="0">
              <a:buFontTx/>
              <a:buNone/>
              <a:tabLst>
                <a:tab pos="4230000" algn="r"/>
              </a:tabLst>
              <a:defRPr sz="1600" b="0">
                <a:solidFill>
                  <a:schemeClr val="tx1"/>
                </a:solidFill>
              </a:defRPr>
            </a:lvl4pPr>
            <a:lvl5pPr marL="6350" indent="0">
              <a:buFontTx/>
              <a:buNone/>
              <a:tabLst>
                <a:tab pos="4230000" algn="r"/>
              </a:tabLst>
              <a:defRPr sz="16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p:txBody>
          <a:bodyPr/>
          <a:lstStyle/>
          <a:p>
            <a:fld id="{5BC64D8A-CA5D-5E46-8028-3748589B69EF}" type="slidenum">
              <a:rPr lang="en-US" smtClean="0"/>
              <a:pPr/>
              <a:t>‹#›</a:t>
            </a:fld>
            <a:endParaRPr lang="en-US"/>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 name="Footer Placeholder 1"/>
          <p:cNvSpPr>
            <a:spLocks noGrp="1"/>
          </p:cNvSpPr>
          <p:nvPr>
            <p:ph type="ftr" sz="quarter" idx="13"/>
          </p:nvPr>
        </p:nvSpPr>
        <p:spPr/>
        <p:txBody>
          <a:bodyPr/>
          <a:lstStyle>
            <a:lvl1pPr>
              <a:tabLst>
                <a:tab pos="4140000" algn="ctr"/>
              </a:tabLst>
              <a:defRPr>
                <a:solidFill>
                  <a:schemeClr val="bg1"/>
                </a:solidFill>
              </a:defRPr>
            </a:lvl1pPr>
          </a:lstStyle>
          <a:p>
            <a:r>
              <a:rPr lang="en-GB"/>
              <a:t>INTERNAL USE ONLY.	</a:t>
            </a:r>
            <a:r>
              <a:rPr lang="en-GB">
                <a:solidFill>
                  <a:schemeClr val="tx1"/>
                </a:solidFill>
              </a:rPr>
              <a:t>Russell Investments</a:t>
            </a:r>
          </a:p>
        </p:txBody>
      </p:sp>
      <p:sp>
        <p:nvSpPr>
          <p:cNvPr id="10"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55094075"/>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028B3A-DDF4-D44F-BD05-83343D8FF6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585"/>
          <a:stretch/>
        </p:blipFill>
        <p:spPr>
          <a:xfrm>
            <a:off x="3826933" y="-7315"/>
            <a:ext cx="8365067" cy="6865315"/>
          </a:xfrm>
          <a:prstGeom prst="rect">
            <a:avLst/>
          </a:prstGeom>
        </p:spPr>
      </p:pic>
      <p:cxnSp>
        <p:nvCxnSpPr>
          <p:cNvPr id="14" name="Straight Connector 13">
            <a:extLst>
              <a:ext uri="{FF2B5EF4-FFF2-40B4-BE49-F238E27FC236}">
                <a16:creationId xmlns:a16="http://schemas.microsoft.com/office/drawing/2014/main" id="{23DE5B97-75C3-7543-A948-84F64845001E}"/>
              </a:ext>
            </a:extLst>
          </p:cNvPr>
          <p:cNvCxnSpPr>
            <a:cxnSpLocks/>
          </p:cNvCxnSpPr>
          <p:nvPr userDrawn="1"/>
        </p:nvCxnSpPr>
        <p:spPr>
          <a:xfrm>
            <a:off x="1296000" y="6498000"/>
            <a:ext cx="105245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131FAB-A7D2-234A-8034-C8C5A4F8A1B9}"/>
              </a:ext>
            </a:extLst>
          </p:cNvPr>
          <p:cNvCxnSpPr>
            <a:cxnSpLocks/>
          </p:cNvCxnSpPr>
          <p:nvPr userDrawn="1"/>
        </p:nvCxnSpPr>
        <p:spPr>
          <a:xfrm>
            <a:off x="647700" y="6498000"/>
            <a:ext cx="343930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5"/>
            <a:ext cx="4306092" cy="3814906"/>
          </a:xfrm>
        </p:spPr>
        <p:txBody>
          <a:bodyPr lIns="0">
            <a:normAutofit/>
          </a:bodyPr>
          <a:lstStyle>
            <a:lvl1pPr marL="0" indent="0">
              <a:lnSpc>
                <a:spcPts val="2400"/>
              </a:lnSpc>
              <a:spcBef>
                <a:spcPts val="0"/>
              </a:spcBef>
              <a:spcAft>
                <a:spcPts val="2400"/>
              </a:spcAft>
              <a:buFontTx/>
              <a:buNone/>
              <a:tabLst>
                <a:tab pos="4230000" algn="r"/>
              </a:tabLst>
              <a:defRPr sz="2000" b="1"/>
            </a:lvl1pPr>
            <a:lvl2pPr marL="0" indent="0">
              <a:lnSpc>
                <a:spcPts val="2400"/>
              </a:lnSpc>
              <a:spcBef>
                <a:spcPts val="0"/>
              </a:spcBef>
              <a:spcAft>
                <a:spcPts val="2400"/>
              </a:spcAft>
              <a:buFontTx/>
              <a:buNone/>
              <a:tabLst>
                <a:tab pos="4230000" algn="r"/>
              </a:tabLst>
              <a:defRPr sz="2000" b="1">
                <a:solidFill>
                  <a:schemeClr val="accent2"/>
                </a:solidFill>
              </a:defRPr>
            </a:lvl2pPr>
            <a:lvl3pPr marL="0" indent="0">
              <a:lnSpc>
                <a:spcPts val="2400"/>
              </a:lnSpc>
              <a:spcBef>
                <a:spcPts val="0"/>
              </a:spcBef>
              <a:spcAft>
                <a:spcPts val="2400"/>
              </a:spcAft>
              <a:buFontTx/>
              <a:buNone/>
              <a:tabLst>
                <a:tab pos="4230000" algn="r"/>
              </a:tabLst>
              <a:defRPr sz="2000" b="0">
                <a:solidFill>
                  <a:schemeClr val="tx1"/>
                </a:solidFill>
              </a:defRPr>
            </a:lvl3pPr>
            <a:lvl4pPr marL="0" indent="0">
              <a:lnSpc>
                <a:spcPts val="2400"/>
              </a:lnSpc>
              <a:spcBef>
                <a:spcPts val="0"/>
              </a:spcBef>
              <a:spcAft>
                <a:spcPts val="2400"/>
              </a:spcAft>
              <a:buFontTx/>
              <a:buNone/>
              <a:tabLst>
                <a:tab pos="4230000" algn="r"/>
              </a:tabLst>
              <a:defRPr sz="2000"/>
            </a:lvl4pPr>
            <a:lvl5pPr marL="0" indent="0">
              <a:lnSpc>
                <a:spcPts val="2400"/>
              </a:lnSpc>
              <a:spcBef>
                <a:spcPts val="0"/>
              </a:spcBef>
              <a:spcAft>
                <a:spcPts val="2400"/>
              </a:spcAft>
              <a:buFontTx/>
              <a:buNone/>
              <a:tabLst>
                <a:tab pos="4230000" algn="r"/>
              </a:tabLst>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p:txBody>
          <a:bodyPr/>
          <a:lstStyle/>
          <a:p>
            <a:fld id="{5BC64D8A-CA5D-5E46-8028-3748589B69EF}" type="slidenum">
              <a:rPr lang="en-US" smtClean="0"/>
              <a:pPr/>
              <a:t>‹#›</a:t>
            </a:fld>
            <a:endParaRPr lang="en-US"/>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 name="Footer Placeholder 1"/>
          <p:cNvSpPr>
            <a:spLocks noGrp="1"/>
          </p:cNvSpPr>
          <p:nvPr>
            <p:ph type="ftr" sz="quarter" idx="13"/>
          </p:nvPr>
        </p:nvSpPr>
        <p:spPr/>
        <p:txBody>
          <a:bodyPr/>
          <a:lstStyle>
            <a:lvl1pPr>
              <a:defRPr>
                <a:solidFill>
                  <a:schemeClr val="bg1"/>
                </a:solidFill>
              </a:defRPr>
            </a:lvl1pPr>
          </a:lstStyle>
          <a:p>
            <a:r>
              <a:rPr lang="en-US"/>
              <a:t>INTERNAL USE ONLY. Russell Investments</a:t>
            </a:r>
            <a:endParaRPr lang="en-GB">
              <a:solidFill>
                <a:schemeClr val="tx1"/>
              </a:solidFill>
            </a:endParaRPr>
          </a:p>
        </p:txBody>
      </p:sp>
      <p:sp>
        <p:nvSpPr>
          <p:cNvPr id="10"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3796768092"/>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538142" y="0"/>
            <a:ext cx="10573858" cy="1838783"/>
          </a:xfrm>
        </p:spPr>
        <p:txBody>
          <a:bodyPr anchor="t" anchorCtr="0"/>
          <a:lstStyle>
            <a:lvl1pPr>
              <a:defRPr sz="2800">
                <a:solidFill>
                  <a:schemeClr val="tx1"/>
                </a:solidFill>
              </a:defRPr>
            </a:lvl1pPr>
          </a:lstStyle>
          <a:p>
            <a:r>
              <a:rPr lang="en-US"/>
              <a:t>Click to edit Master title style</a:t>
            </a:r>
          </a:p>
        </p:txBody>
      </p:sp>
      <p:sp>
        <p:nvSpPr>
          <p:cNvPr id="9"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0" name="Straight Connector 9">
            <a:extLst>
              <a:ext uri="{FF2B5EF4-FFF2-40B4-BE49-F238E27FC236}">
                <a16:creationId xmlns:a16="http://schemas.microsoft.com/office/drawing/2014/main" id="{5264E27B-0D2D-674C-939E-12B2D64CCCE1}"/>
              </a:ext>
            </a:extLst>
          </p:cNvPr>
          <p:cNvCxnSpPr>
            <a:cxnSpLocks/>
          </p:cNvCxnSpPr>
          <p:nvPr userDrawn="1"/>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6E76498-B97E-48E6-B5C1-5354B218AE9A}"/>
              </a:ext>
            </a:extLst>
          </p:cNvPr>
          <p:cNvSpPr/>
          <p:nvPr userDrawn="1"/>
        </p:nvSpPr>
        <p:spPr>
          <a:xfrm>
            <a:off x="10967085" y="6203032"/>
            <a:ext cx="853440" cy="26092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a:solidFill>
                  <a:schemeClr val="tx1"/>
                </a:solidFill>
              </a:rPr>
              <a:t>Asia-Pacific </a:t>
            </a:r>
          </a:p>
        </p:txBody>
      </p:sp>
      <p:sp>
        <p:nvSpPr>
          <p:cNvPr id="8" name="Rectangle 7">
            <a:extLst>
              <a:ext uri="{FF2B5EF4-FFF2-40B4-BE49-F238E27FC236}">
                <a16:creationId xmlns:a16="http://schemas.microsoft.com/office/drawing/2014/main" id="{5A44B641-F7FC-480C-8C31-C86083367491}"/>
              </a:ext>
            </a:extLst>
          </p:cNvPr>
          <p:cNvSpPr/>
          <p:nvPr userDrawn="1"/>
        </p:nvSpPr>
        <p:spPr>
          <a:xfrm>
            <a:off x="9202941" y="6203032"/>
            <a:ext cx="853440" cy="260926"/>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a:solidFill>
                  <a:schemeClr val="tx1"/>
                </a:solidFill>
              </a:rPr>
              <a:t>EMEA</a:t>
            </a:r>
          </a:p>
        </p:txBody>
      </p:sp>
      <p:sp>
        <p:nvSpPr>
          <p:cNvPr id="12" name="Rectangle 11">
            <a:extLst>
              <a:ext uri="{FF2B5EF4-FFF2-40B4-BE49-F238E27FC236}">
                <a16:creationId xmlns:a16="http://schemas.microsoft.com/office/drawing/2014/main" id="{35CCBBEC-AF81-42C8-8748-947F7307E5A5}"/>
              </a:ext>
            </a:extLst>
          </p:cNvPr>
          <p:cNvSpPr/>
          <p:nvPr userDrawn="1"/>
        </p:nvSpPr>
        <p:spPr>
          <a:xfrm>
            <a:off x="10083284" y="6200903"/>
            <a:ext cx="853440" cy="26060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a:solidFill>
                  <a:schemeClr val="tx1"/>
                </a:solidFill>
              </a:rPr>
              <a:t>Australia</a:t>
            </a:r>
          </a:p>
        </p:txBody>
      </p:sp>
      <p:sp>
        <p:nvSpPr>
          <p:cNvPr id="13" name="Rectangle 12">
            <a:extLst>
              <a:ext uri="{FF2B5EF4-FFF2-40B4-BE49-F238E27FC236}">
                <a16:creationId xmlns:a16="http://schemas.microsoft.com/office/drawing/2014/main" id="{43BC1624-BE8B-45B9-968E-C1CAF936423F}"/>
              </a:ext>
            </a:extLst>
          </p:cNvPr>
          <p:cNvSpPr/>
          <p:nvPr userDrawn="1"/>
        </p:nvSpPr>
        <p:spPr>
          <a:xfrm>
            <a:off x="6576100" y="6203032"/>
            <a:ext cx="853440" cy="26092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a:solidFill>
                  <a:schemeClr val="tx1"/>
                </a:solidFill>
              </a:rPr>
              <a:t>Americas – West </a:t>
            </a:r>
          </a:p>
        </p:txBody>
      </p:sp>
      <p:sp>
        <p:nvSpPr>
          <p:cNvPr id="14" name="Rectangle 13">
            <a:extLst>
              <a:ext uri="{FF2B5EF4-FFF2-40B4-BE49-F238E27FC236}">
                <a16:creationId xmlns:a16="http://schemas.microsoft.com/office/drawing/2014/main" id="{4F86B39F-B3B8-4BB7-BA50-0D4FFAB68FAA}"/>
              </a:ext>
            </a:extLst>
          </p:cNvPr>
          <p:cNvSpPr/>
          <p:nvPr userDrawn="1"/>
        </p:nvSpPr>
        <p:spPr>
          <a:xfrm>
            <a:off x="7451253" y="6203032"/>
            <a:ext cx="853440" cy="260926"/>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a:solidFill>
                  <a:schemeClr val="tx1"/>
                </a:solidFill>
              </a:rPr>
              <a:t>Americas – </a:t>
            </a:r>
            <a:br>
              <a:rPr lang="en-US" sz="700" kern="1200">
                <a:solidFill>
                  <a:schemeClr val="tx1"/>
                </a:solidFill>
              </a:rPr>
            </a:br>
            <a:r>
              <a:rPr lang="en-US" sz="700" kern="1200">
                <a:solidFill>
                  <a:schemeClr val="tx1"/>
                </a:solidFill>
              </a:rPr>
              <a:t>East</a:t>
            </a:r>
          </a:p>
        </p:txBody>
      </p:sp>
      <p:sp>
        <p:nvSpPr>
          <p:cNvPr id="15" name="Rectangle 14">
            <a:extLst>
              <a:ext uri="{FF2B5EF4-FFF2-40B4-BE49-F238E27FC236}">
                <a16:creationId xmlns:a16="http://schemas.microsoft.com/office/drawing/2014/main" id="{C3D02004-0F97-45E7-9B81-39E34D7B7C4C}"/>
              </a:ext>
            </a:extLst>
          </p:cNvPr>
          <p:cNvSpPr/>
          <p:nvPr userDrawn="1"/>
        </p:nvSpPr>
        <p:spPr>
          <a:xfrm>
            <a:off x="8330212" y="6203032"/>
            <a:ext cx="853440" cy="260926"/>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a:solidFill>
                  <a:schemeClr val="bg1"/>
                </a:solidFill>
              </a:rPr>
              <a:t>Americas –  Canada</a:t>
            </a:r>
          </a:p>
        </p:txBody>
      </p:sp>
      <p:sp>
        <p:nvSpPr>
          <p:cNvPr id="19" name="Rectangle 18">
            <a:extLst>
              <a:ext uri="{FF2B5EF4-FFF2-40B4-BE49-F238E27FC236}">
                <a16:creationId xmlns:a16="http://schemas.microsoft.com/office/drawing/2014/main" id="{3407E546-33B5-4D03-B5DD-548B0AE9CA3D}"/>
              </a:ext>
            </a:extLst>
          </p:cNvPr>
          <p:cNvSpPr/>
          <p:nvPr userDrawn="1"/>
        </p:nvSpPr>
        <p:spPr>
          <a:xfrm>
            <a:off x="9643243" y="6535914"/>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dirty="0">
                <a:solidFill>
                  <a:schemeClr val="tx1"/>
                </a:solidFill>
              </a:rPr>
              <a:t>As of May 1, 2024</a:t>
            </a:r>
          </a:p>
        </p:txBody>
      </p:sp>
      <p:sp>
        <p:nvSpPr>
          <p:cNvPr id="20" name="Rectangle 19">
            <a:extLst>
              <a:ext uri="{FF2B5EF4-FFF2-40B4-BE49-F238E27FC236}">
                <a16:creationId xmlns:a16="http://schemas.microsoft.com/office/drawing/2014/main" id="{933849C6-0FAA-48D7-A0D6-FC0BCE4D5C8B}"/>
              </a:ext>
            </a:extLst>
          </p:cNvPr>
          <p:cNvSpPr/>
          <p:nvPr userDrawn="1"/>
        </p:nvSpPr>
        <p:spPr>
          <a:xfrm>
            <a:off x="5020497"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1"/>
                </a:solidFill>
              </a:rPr>
              <a:t>Russell Investments</a:t>
            </a:r>
          </a:p>
        </p:txBody>
      </p:sp>
      <p:sp>
        <p:nvSpPr>
          <p:cNvPr id="21" name="Rectangle 20">
            <a:extLst>
              <a:ext uri="{FF2B5EF4-FFF2-40B4-BE49-F238E27FC236}">
                <a16:creationId xmlns:a16="http://schemas.microsoft.com/office/drawing/2014/main" id="{6ED90336-4F40-4A75-B511-176C6D32BA00}"/>
              </a:ext>
            </a:extLst>
          </p:cNvPr>
          <p:cNvSpPr/>
          <p:nvPr userDrawn="1"/>
        </p:nvSpPr>
        <p:spPr>
          <a:xfrm>
            <a:off x="538142"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solidFill>
                  <a:schemeClr val="tx1"/>
                </a:solidFill>
              </a:rPr>
              <a:t>INTERNAL USE ONLY</a:t>
            </a:r>
          </a:p>
        </p:txBody>
      </p:sp>
    </p:spTree>
    <p:extLst>
      <p:ext uri="{BB962C8B-B14F-4D97-AF65-F5344CB8AC3E}">
        <p14:creationId xmlns:p14="http://schemas.microsoft.com/office/powerpoint/2010/main" val="11376101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28624" y="0"/>
            <a:ext cx="10683375" cy="1838783"/>
          </a:xfrm>
        </p:spPr>
        <p:txBody>
          <a:bodyPr anchor="t" anchorCtr="0"/>
          <a:lstStyle>
            <a:lvl1pPr>
              <a:defRPr sz="2800">
                <a:solidFill>
                  <a:schemeClr val="tx1"/>
                </a:solidFill>
              </a:defRPr>
            </a:lvl1pPr>
          </a:lstStyle>
          <a:p>
            <a:r>
              <a:rPr lang="en-US"/>
              <a:t>Click to edit Master title style</a:t>
            </a:r>
          </a:p>
        </p:txBody>
      </p:sp>
      <p:sp>
        <p:nvSpPr>
          <p:cNvPr id="9"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0" name="Straight Connector 9">
            <a:extLst>
              <a:ext uri="{FF2B5EF4-FFF2-40B4-BE49-F238E27FC236}">
                <a16:creationId xmlns:a16="http://schemas.microsoft.com/office/drawing/2014/main" id="{5264E27B-0D2D-674C-939E-12B2D64CCCE1}"/>
              </a:ext>
            </a:extLst>
          </p:cNvPr>
          <p:cNvCxnSpPr>
            <a:cxnSpLocks/>
          </p:cNvCxnSpPr>
          <p:nvPr userDrawn="1"/>
        </p:nvCxnSpPr>
        <p:spPr>
          <a:xfrm>
            <a:off x="647701" y="6482881"/>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6443D43-E237-42C9-BDD4-FA5703F2BE74}"/>
              </a:ext>
            </a:extLst>
          </p:cNvPr>
          <p:cNvSpPr/>
          <p:nvPr userDrawn="1"/>
        </p:nvSpPr>
        <p:spPr>
          <a:xfrm>
            <a:off x="9646286"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dirty="0">
                <a:solidFill>
                  <a:schemeClr val="tx1"/>
                </a:solidFill>
              </a:rPr>
              <a:t>As of May 1, 2024</a:t>
            </a:r>
          </a:p>
        </p:txBody>
      </p:sp>
      <p:sp>
        <p:nvSpPr>
          <p:cNvPr id="11" name="Rectangle 10">
            <a:extLst>
              <a:ext uri="{FF2B5EF4-FFF2-40B4-BE49-F238E27FC236}">
                <a16:creationId xmlns:a16="http://schemas.microsoft.com/office/drawing/2014/main" id="{491D0AB8-866E-45D9-8956-9C7D57D1179D}"/>
              </a:ext>
            </a:extLst>
          </p:cNvPr>
          <p:cNvSpPr/>
          <p:nvPr userDrawn="1"/>
        </p:nvSpPr>
        <p:spPr>
          <a:xfrm>
            <a:off x="5020497"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1"/>
                </a:solidFill>
              </a:rPr>
              <a:t>Russell Investments</a:t>
            </a:r>
          </a:p>
        </p:txBody>
      </p:sp>
      <p:sp>
        <p:nvSpPr>
          <p:cNvPr id="12" name="Rectangle 11">
            <a:extLst>
              <a:ext uri="{FF2B5EF4-FFF2-40B4-BE49-F238E27FC236}">
                <a16:creationId xmlns:a16="http://schemas.microsoft.com/office/drawing/2014/main" id="{E06F5B6B-15A0-469C-BD44-10D662907250}"/>
              </a:ext>
            </a:extLst>
          </p:cNvPr>
          <p:cNvSpPr/>
          <p:nvPr userDrawn="1"/>
        </p:nvSpPr>
        <p:spPr>
          <a:xfrm>
            <a:off x="538142"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solidFill>
                  <a:schemeClr val="tx1"/>
                </a:solidFill>
              </a:rPr>
              <a:t>INTERNAL USE ONLY</a:t>
            </a:r>
          </a:p>
        </p:txBody>
      </p:sp>
    </p:spTree>
    <p:extLst>
      <p:ext uri="{BB962C8B-B14F-4D97-AF65-F5344CB8AC3E}">
        <p14:creationId xmlns:p14="http://schemas.microsoft.com/office/powerpoint/2010/main" val="22680279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68DC00D-5A3D-4B43-89FA-AC91034A5118}"/>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rcRect r="13644"/>
          <a:stretch/>
        </p:blipFill>
        <p:spPr>
          <a:xfrm>
            <a:off x="5232400" y="-12440"/>
            <a:ext cx="6969760" cy="6927438"/>
          </a:xfrm>
          <a:prstGeom prst="rect">
            <a:avLst/>
          </a:prstGeom>
        </p:spPr>
      </p:pic>
      <p:cxnSp>
        <p:nvCxnSpPr>
          <p:cNvPr id="17" name="Straight Connector 16">
            <a:extLst>
              <a:ext uri="{FF2B5EF4-FFF2-40B4-BE49-F238E27FC236}">
                <a16:creationId xmlns:a16="http://schemas.microsoft.com/office/drawing/2014/main" id="{5264E27B-0D2D-674C-939E-12B2D64CCCE1}"/>
              </a:ext>
            </a:extLst>
          </p:cNvPr>
          <p:cNvCxnSpPr>
            <a:cxnSpLocks/>
          </p:cNvCxnSpPr>
          <p:nvPr userDrawn="1"/>
        </p:nvCxnSpPr>
        <p:spPr>
          <a:xfrm>
            <a:off x="5546725" y="6498000"/>
            <a:ext cx="6273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bject 4">
            <a:extLst>
              <a:ext uri="{FF2B5EF4-FFF2-40B4-BE49-F238E27FC236}">
                <a16:creationId xmlns:a16="http://schemas.microsoft.com/office/drawing/2014/main" id="{70F5A0E0-EC5B-E946-AF38-176CC90CE022}"/>
              </a:ext>
            </a:extLst>
          </p:cNvPr>
          <p:cNvSpPr/>
          <p:nvPr userDrawn="1"/>
        </p:nvSpPr>
        <p:spPr>
          <a:xfrm>
            <a:off x="647701" y="0"/>
            <a:ext cx="1123703" cy="1262670"/>
          </a:xfrm>
          <a:custGeom>
            <a:avLst/>
            <a:gdLst/>
            <a:ahLst/>
            <a:cxnLst/>
            <a:rect l="l" t="t" r="r" b="b"/>
            <a:pathLst>
              <a:path w="894715" h="1340485">
                <a:moveTo>
                  <a:pt x="894549" y="0"/>
                </a:moveTo>
                <a:lnTo>
                  <a:pt x="776439" y="0"/>
                </a:lnTo>
                <a:lnTo>
                  <a:pt x="0" y="1339875"/>
                </a:lnTo>
                <a:lnTo>
                  <a:pt x="124980" y="1339875"/>
                </a:lnTo>
                <a:lnTo>
                  <a:pt x="894549" y="0"/>
                </a:lnTo>
                <a:close/>
              </a:path>
            </a:pathLst>
          </a:custGeom>
          <a:solidFill>
            <a:schemeClr val="accent1"/>
          </a:solidFill>
        </p:spPr>
        <p:txBody>
          <a:bodyPr wrap="square" lIns="0" tIns="0" rIns="0" bIns="0" rtlCol="0"/>
          <a:lstStyle/>
          <a:p>
            <a:endParaRPr sz="1800" dirty="0"/>
          </a:p>
        </p:txBody>
      </p:sp>
      <p:sp>
        <p:nvSpPr>
          <p:cNvPr id="2" name="Title 1">
            <a:extLst>
              <a:ext uri="{FF2B5EF4-FFF2-40B4-BE49-F238E27FC236}">
                <a16:creationId xmlns:a16="http://schemas.microsoft.com/office/drawing/2014/main" id="{07BDA247-580E-8145-9CF4-37B1E745AC62}"/>
              </a:ext>
            </a:extLst>
          </p:cNvPr>
          <p:cNvSpPr>
            <a:spLocks noGrp="1"/>
          </p:cNvSpPr>
          <p:nvPr>
            <p:ph type="ctrTitle"/>
          </p:nvPr>
        </p:nvSpPr>
        <p:spPr>
          <a:xfrm>
            <a:off x="0" y="1"/>
            <a:ext cx="9144000" cy="1380961"/>
          </a:xfrm>
        </p:spPr>
        <p:txBody>
          <a:bodyPr lIns="1332000" tIns="972000" rIns="0" bIns="0" anchor="t" anchorCtr="0">
            <a:spAutoFit/>
          </a:bodyPr>
          <a:lstStyle>
            <a:lvl1pPr algn="l">
              <a:defRPr sz="38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6096002" y="4640201"/>
            <a:ext cx="5724525" cy="776106"/>
          </a:xfrm>
        </p:spPr>
        <p:txBody>
          <a:bodyPr wrap="square" lIns="1620000" tIns="540000" rIns="0" bIns="0" anchor="b" anchorCtr="0">
            <a:spAutoFit/>
          </a:bodyPr>
          <a:lstStyle>
            <a:lvl1pPr marL="0" indent="0" algn="l">
              <a:lnSpc>
                <a:spcPts val="18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1D1C33F1-D63E-8846-9ABE-874B40C37335}"/>
              </a:ext>
            </a:extLst>
          </p:cNvPr>
          <p:cNvSpPr>
            <a:spLocks noGrp="1"/>
          </p:cNvSpPr>
          <p:nvPr>
            <p:ph type="body" sz="quarter" idx="13"/>
          </p:nvPr>
        </p:nvSpPr>
        <p:spPr>
          <a:xfrm>
            <a:off x="0" y="1262671"/>
            <a:ext cx="9144000" cy="3377531"/>
          </a:xfrm>
        </p:spPr>
        <p:txBody>
          <a:bodyPr lIns="1332000" tIns="540000" rIns="0" bIns="0">
            <a:normAutofit/>
          </a:bodyPr>
          <a:lstStyle>
            <a:lvl1pPr marL="0" indent="0">
              <a:lnSpc>
                <a:spcPts val="2300"/>
              </a:lnSpc>
              <a:buNone/>
              <a:defRPr sz="2000" b="1">
                <a:solidFill>
                  <a:schemeClr val="accent1"/>
                </a:solidFill>
              </a:defRPr>
            </a:lvl1pPr>
            <a:lvl2pPr marL="0" indent="0">
              <a:lnSpc>
                <a:spcPts val="2300"/>
              </a:lnSpc>
              <a:spcBef>
                <a:spcPts val="0"/>
              </a:spcBef>
              <a:buNone/>
              <a:defRPr sz="2000" b="0">
                <a:solidFill>
                  <a:schemeClr val="tx1"/>
                </a:solidFill>
              </a:defRPr>
            </a:lvl2pPr>
            <a:lvl3pPr marL="0" indent="0">
              <a:lnSpc>
                <a:spcPts val="2300"/>
              </a:lnSpc>
              <a:spcBef>
                <a:spcPts val="0"/>
              </a:spcBef>
              <a:buNone/>
              <a:defRPr sz="2000" b="0">
                <a:solidFill>
                  <a:schemeClr val="tx1"/>
                </a:solidFill>
              </a:defRPr>
            </a:lvl3pPr>
            <a:lvl4pPr marL="0" indent="0">
              <a:lnSpc>
                <a:spcPts val="2300"/>
              </a:lnSpc>
              <a:spcBef>
                <a:spcPts val="0"/>
              </a:spcBef>
              <a:buNone/>
              <a:defRPr sz="2000" b="0">
                <a:solidFill>
                  <a:schemeClr val="tx1"/>
                </a:solidFill>
              </a:defRPr>
            </a:lvl4pPr>
            <a:lvl5pPr marL="0" indent="0">
              <a:lnSpc>
                <a:spcPts val="2300"/>
              </a:lnSpc>
              <a:spcBef>
                <a:spcPts val="0"/>
              </a:spcBef>
              <a:buNone/>
              <a:defRPr sz="20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6096002" y="5416309"/>
            <a:ext cx="5724525" cy="365125"/>
          </a:xfrm>
          <a:prstGeom prst="rect">
            <a:avLst/>
          </a:prstGeom>
        </p:spPr>
        <p:txBody>
          <a:bodyPr lIns="1620000" tIns="36000" rIns="0" bIns="0"/>
          <a:lstStyle>
            <a:lvl1pPr>
              <a:defRPr sz="1200">
                <a:solidFill>
                  <a:schemeClr val="bg1"/>
                </a:solidFill>
              </a:defRPr>
            </a:lvl1pPr>
          </a:lstStyle>
          <a:p>
            <a:endParaRPr lang="en-US" dirty="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userDrawn="1"/>
        </p:nvCxnSpPr>
        <p:spPr>
          <a:xfrm>
            <a:off x="5546725" y="6498794"/>
            <a:ext cx="6273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19"/>
          <p:cNvSpPr>
            <a:spLocks noGrp="1"/>
          </p:cNvSpPr>
          <p:nvPr>
            <p:ph type="ftr" sz="quarter" idx="15"/>
          </p:nvPr>
        </p:nvSpPr>
        <p:spPr/>
        <p:txBody>
          <a:bodyPr/>
          <a:lstStyle/>
          <a:p>
            <a:r>
              <a:rPr lang="en-US" dirty="0"/>
              <a:t>INTERNAL USE ONLY. Russell Investments</a:t>
            </a:r>
            <a:endParaRPr lang="en-GB" dirty="0"/>
          </a:p>
        </p:txBody>
      </p:sp>
      <p:cxnSp>
        <p:nvCxnSpPr>
          <p:cNvPr id="16" name="Straight Connector 15">
            <a:extLst>
              <a:ext uri="{FF2B5EF4-FFF2-40B4-BE49-F238E27FC236}">
                <a16:creationId xmlns:a16="http://schemas.microsoft.com/office/drawing/2014/main" id="{5264E27B-0D2D-674C-939E-12B2D64CCCE1}"/>
              </a:ext>
            </a:extLst>
          </p:cNvPr>
          <p:cNvCxnSpPr>
            <a:cxnSpLocks/>
          </p:cNvCxnSpPr>
          <p:nvPr userDrawn="1"/>
        </p:nvCxnSpPr>
        <p:spPr>
          <a:xfrm>
            <a:off x="647701" y="6498000"/>
            <a:ext cx="48990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ACBCCD9-EE2D-A14C-BFC6-B04BCC558B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55852" y="1010082"/>
            <a:ext cx="1439541" cy="245998"/>
          </a:xfrm>
          <a:prstGeom prst="rect">
            <a:avLst/>
          </a:prstGeom>
        </p:spPr>
      </p:pic>
    </p:spTree>
    <p:extLst>
      <p:ext uri="{BB962C8B-B14F-4D97-AF65-F5344CB8AC3E}">
        <p14:creationId xmlns:p14="http://schemas.microsoft.com/office/powerpoint/2010/main" val="2865832506"/>
      </p:ext>
    </p:extLst>
  </p:cSld>
  <p:clrMapOvr>
    <a:masterClrMapping/>
  </p:clrMapOvr>
  <p:extLst>
    <p:ext uri="{DCECCB84-F9BA-43D5-87BE-67443E8EF086}">
      <p15:sldGuideLst xmlns:p15="http://schemas.microsoft.com/office/powerpoint/2012/main">
        <p15:guide id="1" pos="9928">
          <p15:clr>
            <a:srgbClr val="FBAE40"/>
          </p15:clr>
        </p15:guide>
        <p15:guide id="2" orient="horz" pos="61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7F1193D-093F-9345-9FF9-1261AA43DC55}"/>
              </a:ext>
            </a:extLst>
          </p:cNvPr>
          <p:cNvCxnSpPr>
            <a:cxnSpLocks/>
          </p:cNvCxnSpPr>
          <p:nvPr userDrawn="1"/>
        </p:nvCxnSpPr>
        <p:spPr>
          <a:xfrm>
            <a:off x="1296000" y="6498000"/>
            <a:ext cx="105245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F0B8B37-1B7F-5640-829B-B0E8FB533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517" y="-66851"/>
            <a:ext cx="9289348" cy="7002124"/>
          </a:xfrm>
          <a:prstGeom prst="rect">
            <a:avLst/>
          </a:prstGeom>
        </p:spPr>
      </p:pic>
      <p:cxnSp>
        <p:nvCxnSpPr>
          <p:cNvPr id="15" name="Straight Connector 14">
            <a:extLst>
              <a:ext uri="{FF2B5EF4-FFF2-40B4-BE49-F238E27FC236}">
                <a16:creationId xmlns:a16="http://schemas.microsoft.com/office/drawing/2014/main" id="{0011C2D8-418C-7047-8DF2-6928739915F4}"/>
              </a:ext>
            </a:extLst>
          </p:cNvPr>
          <p:cNvCxnSpPr>
            <a:cxnSpLocks/>
          </p:cNvCxnSpPr>
          <p:nvPr userDrawn="1"/>
        </p:nvCxnSpPr>
        <p:spPr>
          <a:xfrm>
            <a:off x="647700" y="6498000"/>
            <a:ext cx="343930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6"/>
            <a:ext cx="4306092" cy="3816351"/>
          </a:xfrm>
        </p:spPr>
        <p:txBody>
          <a:bodyPr lIns="0">
            <a:normAutofit/>
          </a:bodyPr>
          <a:lstStyle>
            <a:lvl1pPr marL="0" indent="0">
              <a:buFontTx/>
              <a:buNone/>
              <a:tabLst>
                <a:tab pos="4230000" algn="r"/>
              </a:tabLst>
              <a:defRPr sz="1600"/>
            </a:lvl1pPr>
            <a:lvl2pPr marL="6350" indent="0">
              <a:buFontTx/>
              <a:buNone/>
              <a:tabLst>
                <a:tab pos="4230000" algn="r"/>
              </a:tabLst>
              <a:defRPr sz="1600" b="0">
                <a:solidFill>
                  <a:schemeClr val="tx1"/>
                </a:solidFill>
              </a:defRPr>
            </a:lvl2pPr>
            <a:lvl3pPr marL="6350" indent="0">
              <a:buFontTx/>
              <a:buNone/>
              <a:tabLst>
                <a:tab pos="4230000" algn="r"/>
              </a:tabLst>
              <a:defRPr sz="1600" b="0">
                <a:solidFill>
                  <a:schemeClr val="tx1"/>
                </a:solidFill>
              </a:defRPr>
            </a:lvl3pPr>
            <a:lvl4pPr marL="6350" indent="0">
              <a:buFontTx/>
              <a:buNone/>
              <a:tabLst>
                <a:tab pos="4230000" algn="r"/>
              </a:tabLst>
              <a:defRPr sz="1600" b="0">
                <a:solidFill>
                  <a:schemeClr val="tx1"/>
                </a:solidFill>
              </a:defRPr>
            </a:lvl4pPr>
            <a:lvl5pPr marL="6350" indent="0">
              <a:buFontTx/>
              <a:buNone/>
              <a:tabLst>
                <a:tab pos="4230000" algn="r"/>
              </a:tabLst>
              <a:defRPr sz="16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p:txBody>
          <a:bodyPr/>
          <a:lstStyle/>
          <a:p>
            <a:fld id="{5BC64D8A-CA5D-5E46-8028-3748589B69EF}" type="slidenum">
              <a:rPr lang="en-US" smtClean="0"/>
              <a:pPr/>
              <a:t>‹#›</a:t>
            </a:fld>
            <a:endParaRPr lang="en-US" dirty="0"/>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 name="Footer Placeholder 1"/>
          <p:cNvSpPr>
            <a:spLocks noGrp="1"/>
          </p:cNvSpPr>
          <p:nvPr>
            <p:ph type="ftr" sz="quarter" idx="13"/>
          </p:nvPr>
        </p:nvSpPr>
        <p:spPr/>
        <p:txBody>
          <a:bodyPr/>
          <a:lstStyle>
            <a:lvl1pPr>
              <a:tabLst>
                <a:tab pos="4140000" algn="ctr"/>
              </a:tabLst>
              <a:defRPr>
                <a:solidFill>
                  <a:schemeClr val="bg1"/>
                </a:solidFill>
              </a:defRPr>
            </a:lvl1pPr>
          </a:lstStyle>
          <a:p>
            <a:r>
              <a:rPr lang="en-GB" dirty="0"/>
              <a:t>INTERNAL USE ONLY.	</a:t>
            </a:r>
            <a:r>
              <a:rPr lang="en-GB" dirty="0">
                <a:solidFill>
                  <a:schemeClr val="tx1"/>
                </a:solidFill>
              </a:rPr>
              <a:t>Russell Investments</a:t>
            </a:r>
          </a:p>
        </p:txBody>
      </p:sp>
      <p:sp>
        <p:nvSpPr>
          <p:cNvPr id="10"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dirty="0"/>
          </a:p>
        </p:txBody>
      </p:sp>
    </p:spTree>
    <p:extLst>
      <p:ext uri="{BB962C8B-B14F-4D97-AF65-F5344CB8AC3E}">
        <p14:creationId xmlns:p14="http://schemas.microsoft.com/office/powerpoint/2010/main" val="2596663590"/>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028B3A-DDF4-D44F-BD05-83343D8FF6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585"/>
          <a:stretch/>
        </p:blipFill>
        <p:spPr>
          <a:xfrm>
            <a:off x="3826933" y="-7315"/>
            <a:ext cx="8365067" cy="6865315"/>
          </a:xfrm>
          <a:prstGeom prst="rect">
            <a:avLst/>
          </a:prstGeom>
        </p:spPr>
      </p:pic>
      <p:cxnSp>
        <p:nvCxnSpPr>
          <p:cNvPr id="14" name="Straight Connector 13">
            <a:extLst>
              <a:ext uri="{FF2B5EF4-FFF2-40B4-BE49-F238E27FC236}">
                <a16:creationId xmlns:a16="http://schemas.microsoft.com/office/drawing/2014/main" id="{23DE5B97-75C3-7543-A948-84F64845001E}"/>
              </a:ext>
            </a:extLst>
          </p:cNvPr>
          <p:cNvCxnSpPr>
            <a:cxnSpLocks/>
          </p:cNvCxnSpPr>
          <p:nvPr userDrawn="1"/>
        </p:nvCxnSpPr>
        <p:spPr>
          <a:xfrm>
            <a:off x="1296000" y="6498000"/>
            <a:ext cx="105245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131FAB-A7D2-234A-8034-C8C5A4F8A1B9}"/>
              </a:ext>
            </a:extLst>
          </p:cNvPr>
          <p:cNvCxnSpPr>
            <a:cxnSpLocks/>
          </p:cNvCxnSpPr>
          <p:nvPr userDrawn="1"/>
        </p:nvCxnSpPr>
        <p:spPr>
          <a:xfrm>
            <a:off x="647700" y="6498000"/>
            <a:ext cx="343930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5"/>
            <a:ext cx="4306092" cy="3814906"/>
          </a:xfrm>
        </p:spPr>
        <p:txBody>
          <a:bodyPr lIns="0">
            <a:normAutofit/>
          </a:bodyPr>
          <a:lstStyle>
            <a:lvl1pPr marL="0" indent="0">
              <a:lnSpc>
                <a:spcPts val="2400"/>
              </a:lnSpc>
              <a:spcBef>
                <a:spcPts val="0"/>
              </a:spcBef>
              <a:spcAft>
                <a:spcPts val="2400"/>
              </a:spcAft>
              <a:buFontTx/>
              <a:buNone/>
              <a:tabLst>
                <a:tab pos="4230000" algn="r"/>
              </a:tabLst>
              <a:defRPr sz="2000" b="1"/>
            </a:lvl1pPr>
            <a:lvl2pPr marL="0" indent="0">
              <a:lnSpc>
                <a:spcPts val="2400"/>
              </a:lnSpc>
              <a:spcBef>
                <a:spcPts val="0"/>
              </a:spcBef>
              <a:spcAft>
                <a:spcPts val="2400"/>
              </a:spcAft>
              <a:buFontTx/>
              <a:buNone/>
              <a:tabLst>
                <a:tab pos="4230000" algn="r"/>
              </a:tabLst>
              <a:defRPr sz="2000" b="1">
                <a:solidFill>
                  <a:schemeClr val="accent2"/>
                </a:solidFill>
              </a:defRPr>
            </a:lvl2pPr>
            <a:lvl3pPr marL="0" indent="0">
              <a:lnSpc>
                <a:spcPts val="2400"/>
              </a:lnSpc>
              <a:spcBef>
                <a:spcPts val="0"/>
              </a:spcBef>
              <a:spcAft>
                <a:spcPts val="2400"/>
              </a:spcAft>
              <a:buFontTx/>
              <a:buNone/>
              <a:tabLst>
                <a:tab pos="4230000" algn="r"/>
              </a:tabLst>
              <a:defRPr sz="2000" b="0">
                <a:solidFill>
                  <a:schemeClr val="tx1"/>
                </a:solidFill>
              </a:defRPr>
            </a:lvl3pPr>
            <a:lvl4pPr marL="0" indent="0">
              <a:lnSpc>
                <a:spcPts val="2400"/>
              </a:lnSpc>
              <a:spcBef>
                <a:spcPts val="0"/>
              </a:spcBef>
              <a:spcAft>
                <a:spcPts val="2400"/>
              </a:spcAft>
              <a:buFontTx/>
              <a:buNone/>
              <a:tabLst>
                <a:tab pos="4230000" algn="r"/>
              </a:tabLst>
              <a:defRPr sz="2000"/>
            </a:lvl4pPr>
            <a:lvl5pPr marL="0" indent="0">
              <a:lnSpc>
                <a:spcPts val="2400"/>
              </a:lnSpc>
              <a:spcBef>
                <a:spcPts val="0"/>
              </a:spcBef>
              <a:spcAft>
                <a:spcPts val="2400"/>
              </a:spcAft>
              <a:buFontTx/>
              <a:buNone/>
              <a:tabLst>
                <a:tab pos="4230000" algn="r"/>
              </a:tabLst>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p:txBody>
          <a:bodyPr/>
          <a:lstStyle/>
          <a:p>
            <a:fld id="{5BC64D8A-CA5D-5E46-8028-3748589B69EF}" type="slidenum">
              <a:rPr lang="en-US" smtClean="0"/>
              <a:pPr/>
              <a:t>‹#›</a:t>
            </a:fld>
            <a:endParaRPr lang="en-US" dirty="0"/>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 name="Footer Placeholder 1"/>
          <p:cNvSpPr>
            <a:spLocks noGrp="1"/>
          </p:cNvSpPr>
          <p:nvPr>
            <p:ph type="ftr" sz="quarter" idx="13"/>
          </p:nvPr>
        </p:nvSpPr>
        <p:spPr/>
        <p:txBody>
          <a:bodyPr/>
          <a:lstStyle>
            <a:lvl1pPr>
              <a:defRPr>
                <a:solidFill>
                  <a:schemeClr val="bg1"/>
                </a:solidFill>
              </a:defRPr>
            </a:lvl1pPr>
          </a:lstStyle>
          <a:p>
            <a:r>
              <a:rPr lang="en-US" dirty="0"/>
              <a:t>INTERNAL USE ONLY. Russell Investments</a:t>
            </a:r>
            <a:endParaRPr lang="en-GB" dirty="0">
              <a:solidFill>
                <a:schemeClr val="tx1"/>
              </a:solidFill>
            </a:endParaRPr>
          </a:p>
        </p:txBody>
      </p:sp>
      <p:sp>
        <p:nvSpPr>
          <p:cNvPr id="10"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dirty="0"/>
          </a:p>
        </p:txBody>
      </p:sp>
    </p:spTree>
    <p:extLst>
      <p:ext uri="{BB962C8B-B14F-4D97-AF65-F5344CB8AC3E}">
        <p14:creationId xmlns:p14="http://schemas.microsoft.com/office/powerpoint/2010/main" val="133718009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90651" y="1040692"/>
            <a:ext cx="9698567" cy="1748025"/>
          </a:xfrm>
          <a:solidFill>
            <a:schemeClr val="accent1">
              <a:lumMod val="20000"/>
              <a:lumOff val="80000"/>
              <a:alpha val="50000"/>
            </a:schemeClr>
          </a:solidFill>
        </p:spPr>
        <p:txBody>
          <a:bodyPr lIns="1800000" tIns="576000" bIns="576000">
            <a:noAutofit/>
          </a:bodyPr>
          <a:lstStyle>
            <a:lvl1pPr marL="0" indent="0">
              <a:buClr>
                <a:schemeClr val="accent1"/>
              </a:buClr>
              <a:buNone/>
              <a:defRPr sz="1800" b="1">
                <a:solidFill>
                  <a:schemeClr val="accent1"/>
                </a:solidFill>
              </a:defRPr>
            </a:lvl1pPr>
            <a:lvl2pPr marL="0" indent="0">
              <a:lnSpc>
                <a:spcPts val="1900"/>
              </a:lnSpc>
              <a:buClr>
                <a:schemeClr val="accent1"/>
              </a:buClr>
              <a:buNone/>
              <a:defRPr sz="1400" b="1"/>
            </a:lvl2pPr>
            <a:lvl3pPr marL="360363" indent="0">
              <a:buClr>
                <a:schemeClr val="accent1"/>
              </a:buClr>
              <a:buNone/>
              <a:defRPr sz="1600" b="1"/>
            </a:lvl3pPr>
            <a:lvl4pPr marL="538163" indent="0">
              <a:buClr>
                <a:schemeClr val="accent1"/>
              </a:buClr>
              <a:buNone/>
              <a:defRPr sz="1600" b="1"/>
            </a:lvl4pPr>
            <a:lvl5pPr marL="715963" indent="0">
              <a:buClr>
                <a:schemeClr val="accent1"/>
              </a:buClr>
              <a:buNone/>
              <a:defRPr sz="1600" b="1"/>
            </a:lvl5pPr>
          </a:lstStyle>
          <a:p>
            <a:pPr lvl="0"/>
            <a:r>
              <a:rPr lang="en-US"/>
              <a:t>Edit Master text styles</a:t>
            </a:r>
          </a:p>
          <a:p>
            <a:pPr lvl="1"/>
            <a:r>
              <a:rPr lang="en-US"/>
              <a:t>Second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1"/>
          </a:xfrm>
        </p:spPr>
        <p:txBody>
          <a:bodyPr bIns="0"/>
          <a:lstStyle/>
          <a:p>
            <a:r>
              <a:rPr lang="en-US"/>
              <a:t>Click to edit Master title style</a:t>
            </a:r>
          </a:p>
        </p:txBody>
      </p:sp>
      <p:sp>
        <p:nvSpPr>
          <p:cNvPr id="2" name="Footer Placeholder 1"/>
          <p:cNvSpPr>
            <a:spLocks noGrp="1"/>
          </p:cNvSpPr>
          <p:nvPr>
            <p:ph type="ftr" sz="quarter" idx="14"/>
          </p:nvPr>
        </p:nvSpPr>
        <p:spPr/>
        <p:txBody>
          <a:bodyPr/>
          <a:lstStyle/>
          <a:p>
            <a:endParaRPr lang="en-US"/>
          </a:p>
        </p:txBody>
      </p:sp>
      <p:sp>
        <p:nvSpPr>
          <p:cNvPr id="11" name="Picture Placeholder 10">
            <a:extLst>
              <a:ext uri="{FF2B5EF4-FFF2-40B4-BE49-F238E27FC236}">
                <a16:creationId xmlns:a16="http://schemas.microsoft.com/office/drawing/2014/main" id="{3C1B2363-FF45-9545-A715-5A355F687B80}"/>
              </a:ext>
            </a:extLst>
          </p:cNvPr>
          <p:cNvSpPr>
            <a:spLocks noGrp="1"/>
          </p:cNvSpPr>
          <p:nvPr>
            <p:ph type="pic" sz="quarter" idx="16"/>
          </p:nvPr>
        </p:nvSpPr>
        <p:spPr>
          <a:xfrm>
            <a:off x="1390651" y="1044353"/>
            <a:ext cx="1877483" cy="1743377"/>
          </a:xfrm>
        </p:spPr>
        <p:txBody>
          <a:bodyPr lIns="0" anchor="ctr" anchorCtr="0">
            <a:normAutofit/>
          </a:bodyPr>
          <a:lstStyle>
            <a:lvl1pPr>
              <a:defRPr sz="1000"/>
            </a:lvl1pPr>
          </a:lstStyle>
          <a:p>
            <a:endParaRPr lang="en-US"/>
          </a:p>
        </p:txBody>
      </p:sp>
      <p:sp>
        <p:nvSpPr>
          <p:cNvPr id="15" name="Text Placeholder 14">
            <a:extLst>
              <a:ext uri="{FF2B5EF4-FFF2-40B4-BE49-F238E27FC236}">
                <a16:creationId xmlns:a16="http://schemas.microsoft.com/office/drawing/2014/main" id="{76954F1F-30D9-4245-90A7-18E7F30C535C}"/>
              </a:ext>
            </a:extLst>
          </p:cNvPr>
          <p:cNvSpPr>
            <a:spLocks noGrp="1"/>
          </p:cNvSpPr>
          <p:nvPr>
            <p:ph type="body" sz="quarter" idx="18"/>
          </p:nvPr>
        </p:nvSpPr>
        <p:spPr>
          <a:xfrm>
            <a:off x="1390651" y="3092731"/>
            <a:ext cx="9698567" cy="3281175"/>
          </a:xfrm>
        </p:spPr>
        <p:txBody>
          <a:bodyPr lIns="0" numCol="2" spcCol="432000">
            <a:noAutofit/>
          </a:bodyPr>
          <a:lstStyle>
            <a:lvl1pPr marL="0" indent="0">
              <a:lnSpc>
                <a:spcPts val="1700"/>
              </a:lnSpc>
              <a:spcBef>
                <a:spcPts val="0"/>
              </a:spcBef>
              <a:spcAft>
                <a:spcPts val="1700"/>
              </a:spcAft>
              <a:buNone/>
              <a:defRPr sz="1400">
                <a:solidFill>
                  <a:schemeClr val="accent1"/>
                </a:solidFill>
              </a:defRPr>
            </a:lvl1pPr>
            <a:lvl2pPr marL="0" indent="0">
              <a:lnSpc>
                <a:spcPts val="1500"/>
              </a:lnSpc>
              <a:spcBef>
                <a:spcPts val="0"/>
              </a:spcBef>
              <a:spcAft>
                <a:spcPts val="1500"/>
              </a:spcAft>
              <a:buNone/>
              <a:tabLst/>
              <a:defRPr sz="1200"/>
            </a:lvl2pPr>
            <a:lvl3pPr marL="0" indent="0">
              <a:lnSpc>
                <a:spcPts val="1500"/>
              </a:lnSpc>
              <a:spcBef>
                <a:spcPts val="0"/>
              </a:spcBef>
              <a:spcAft>
                <a:spcPts val="0"/>
              </a:spcAft>
              <a:buNone/>
              <a:tabLst/>
              <a:defRPr sz="1200" b="1"/>
            </a:lvl3pPr>
            <a:lvl4pPr marL="0" indent="0">
              <a:lnSpc>
                <a:spcPts val="1500"/>
              </a:lnSpc>
              <a:spcBef>
                <a:spcPts val="0"/>
              </a:spcBef>
              <a:spcAft>
                <a:spcPts val="1500"/>
              </a:spcAft>
              <a:buNone/>
              <a:tabLst/>
              <a:defRPr sz="1200"/>
            </a:lvl4pPr>
            <a:lvl5pPr marL="0" indent="0">
              <a:lnSpc>
                <a:spcPts val="1500"/>
              </a:lnSpc>
              <a:spcBef>
                <a:spcPts val="0"/>
              </a:spcBef>
              <a:spcAft>
                <a:spcPts val="1500"/>
              </a:spcAft>
              <a:buNone/>
              <a:tabLs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2952ACC9-F954-A34D-9671-5454007BBF0C}"/>
              </a:ext>
            </a:extLst>
          </p:cNvPr>
          <p:cNvCxnSpPr/>
          <p:nvPr userDrawn="1"/>
        </p:nvCxnSpPr>
        <p:spPr>
          <a:xfrm>
            <a:off x="1390651" y="1014144"/>
            <a:ext cx="96985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90473E-BA4E-9D4C-8949-CD03663F2A41}"/>
              </a:ext>
            </a:extLst>
          </p:cNvPr>
          <p:cNvCxnSpPr/>
          <p:nvPr userDrawn="1"/>
        </p:nvCxnSpPr>
        <p:spPr>
          <a:xfrm>
            <a:off x="1390651" y="2792506"/>
            <a:ext cx="96985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912767"/>
      </p:ext>
    </p:extLst>
  </p:cSld>
  <p:clrMapOvr>
    <a:masterClrMapping/>
  </p:clrMapOvr>
  <p:extLst>
    <p:ext uri="{DCECCB84-F9BA-43D5-87BE-67443E8EF086}">
      <p15:sldGuideLst xmlns:p15="http://schemas.microsoft.com/office/powerpoint/2012/main">
        <p15:guide id="1" pos="3749" userDrawn="1">
          <p15:clr>
            <a:srgbClr val="FBAE40"/>
          </p15:clr>
        </p15:guide>
        <p15:guide id="2" pos="4112"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538142" y="0"/>
            <a:ext cx="10573858" cy="1838783"/>
          </a:xfrm>
        </p:spPr>
        <p:txBody>
          <a:bodyPr anchor="t" anchorCtr="0"/>
          <a:lstStyle>
            <a:lvl1pPr>
              <a:defRPr sz="2800">
                <a:solidFill>
                  <a:schemeClr val="tx1"/>
                </a:solidFill>
              </a:defRPr>
            </a:lvl1pPr>
          </a:lstStyle>
          <a:p>
            <a:r>
              <a:rPr lang="en-US"/>
              <a:t>Click to edit Master title style</a:t>
            </a:r>
          </a:p>
        </p:txBody>
      </p:sp>
      <p:sp>
        <p:nvSpPr>
          <p:cNvPr id="9"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dirty="0"/>
          </a:p>
        </p:txBody>
      </p:sp>
      <p:cxnSp>
        <p:nvCxnSpPr>
          <p:cNvPr id="10" name="Straight Connector 9">
            <a:extLst>
              <a:ext uri="{FF2B5EF4-FFF2-40B4-BE49-F238E27FC236}">
                <a16:creationId xmlns:a16="http://schemas.microsoft.com/office/drawing/2014/main" id="{5264E27B-0D2D-674C-939E-12B2D64CCCE1}"/>
              </a:ext>
            </a:extLst>
          </p:cNvPr>
          <p:cNvCxnSpPr>
            <a:cxnSpLocks/>
          </p:cNvCxnSpPr>
          <p:nvPr userDrawn="1"/>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6E76498-B97E-48E6-B5C1-5354B218AE9A}"/>
              </a:ext>
            </a:extLst>
          </p:cNvPr>
          <p:cNvSpPr/>
          <p:nvPr userDrawn="1"/>
        </p:nvSpPr>
        <p:spPr>
          <a:xfrm>
            <a:off x="10967085" y="6203032"/>
            <a:ext cx="853440" cy="26092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dirty="0">
                <a:solidFill>
                  <a:schemeClr val="tx1"/>
                </a:solidFill>
              </a:rPr>
              <a:t>Asia-Pacific </a:t>
            </a:r>
          </a:p>
        </p:txBody>
      </p:sp>
      <p:sp>
        <p:nvSpPr>
          <p:cNvPr id="8" name="Rectangle 7">
            <a:extLst>
              <a:ext uri="{FF2B5EF4-FFF2-40B4-BE49-F238E27FC236}">
                <a16:creationId xmlns:a16="http://schemas.microsoft.com/office/drawing/2014/main" id="{5A44B641-F7FC-480C-8C31-C86083367491}"/>
              </a:ext>
            </a:extLst>
          </p:cNvPr>
          <p:cNvSpPr/>
          <p:nvPr userDrawn="1"/>
        </p:nvSpPr>
        <p:spPr>
          <a:xfrm>
            <a:off x="9202941" y="6203032"/>
            <a:ext cx="853440" cy="260926"/>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dirty="0">
                <a:solidFill>
                  <a:schemeClr val="tx1"/>
                </a:solidFill>
              </a:rPr>
              <a:t>EMEA</a:t>
            </a:r>
          </a:p>
        </p:txBody>
      </p:sp>
      <p:sp>
        <p:nvSpPr>
          <p:cNvPr id="12" name="Rectangle 11">
            <a:extLst>
              <a:ext uri="{FF2B5EF4-FFF2-40B4-BE49-F238E27FC236}">
                <a16:creationId xmlns:a16="http://schemas.microsoft.com/office/drawing/2014/main" id="{35CCBBEC-AF81-42C8-8748-947F7307E5A5}"/>
              </a:ext>
            </a:extLst>
          </p:cNvPr>
          <p:cNvSpPr/>
          <p:nvPr userDrawn="1"/>
        </p:nvSpPr>
        <p:spPr>
          <a:xfrm>
            <a:off x="10083284" y="6200903"/>
            <a:ext cx="853440" cy="26060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dirty="0">
                <a:solidFill>
                  <a:schemeClr val="tx1"/>
                </a:solidFill>
              </a:rPr>
              <a:t>Australia</a:t>
            </a:r>
          </a:p>
        </p:txBody>
      </p:sp>
      <p:sp>
        <p:nvSpPr>
          <p:cNvPr id="13" name="Rectangle 12">
            <a:extLst>
              <a:ext uri="{FF2B5EF4-FFF2-40B4-BE49-F238E27FC236}">
                <a16:creationId xmlns:a16="http://schemas.microsoft.com/office/drawing/2014/main" id="{43BC1624-BE8B-45B9-968E-C1CAF936423F}"/>
              </a:ext>
            </a:extLst>
          </p:cNvPr>
          <p:cNvSpPr/>
          <p:nvPr userDrawn="1"/>
        </p:nvSpPr>
        <p:spPr>
          <a:xfrm>
            <a:off x="6576100" y="6203032"/>
            <a:ext cx="853440" cy="26092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dirty="0">
                <a:solidFill>
                  <a:schemeClr val="tx1"/>
                </a:solidFill>
              </a:rPr>
              <a:t>Americas – West </a:t>
            </a:r>
          </a:p>
        </p:txBody>
      </p:sp>
      <p:sp>
        <p:nvSpPr>
          <p:cNvPr id="14" name="Rectangle 13">
            <a:extLst>
              <a:ext uri="{FF2B5EF4-FFF2-40B4-BE49-F238E27FC236}">
                <a16:creationId xmlns:a16="http://schemas.microsoft.com/office/drawing/2014/main" id="{4F86B39F-B3B8-4BB7-BA50-0D4FFAB68FAA}"/>
              </a:ext>
            </a:extLst>
          </p:cNvPr>
          <p:cNvSpPr/>
          <p:nvPr userDrawn="1"/>
        </p:nvSpPr>
        <p:spPr>
          <a:xfrm>
            <a:off x="7451253" y="6203032"/>
            <a:ext cx="853440" cy="260926"/>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dirty="0">
                <a:solidFill>
                  <a:schemeClr val="tx1"/>
                </a:solidFill>
              </a:rPr>
              <a:t>Americas – </a:t>
            </a:r>
            <a:br>
              <a:rPr lang="en-US" sz="700" kern="1200" dirty="0">
                <a:solidFill>
                  <a:schemeClr val="tx1"/>
                </a:solidFill>
              </a:rPr>
            </a:br>
            <a:r>
              <a:rPr lang="en-US" sz="700" kern="1200" dirty="0">
                <a:solidFill>
                  <a:schemeClr val="tx1"/>
                </a:solidFill>
              </a:rPr>
              <a:t>East</a:t>
            </a:r>
          </a:p>
        </p:txBody>
      </p:sp>
      <p:sp>
        <p:nvSpPr>
          <p:cNvPr id="15" name="Rectangle 14">
            <a:extLst>
              <a:ext uri="{FF2B5EF4-FFF2-40B4-BE49-F238E27FC236}">
                <a16:creationId xmlns:a16="http://schemas.microsoft.com/office/drawing/2014/main" id="{C3D02004-0F97-45E7-9B81-39E34D7B7C4C}"/>
              </a:ext>
            </a:extLst>
          </p:cNvPr>
          <p:cNvSpPr/>
          <p:nvPr userDrawn="1"/>
        </p:nvSpPr>
        <p:spPr>
          <a:xfrm>
            <a:off x="8330212" y="6203032"/>
            <a:ext cx="853440" cy="260926"/>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700" kern="1200" dirty="0">
                <a:solidFill>
                  <a:schemeClr val="bg1"/>
                </a:solidFill>
              </a:rPr>
              <a:t>Americas –  Canada</a:t>
            </a:r>
          </a:p>
        </p:txBody>
      </p:sp>
      <p:sp>
        <p:nvSpPr>
          <p:cNvPr id="19" name="Rectangle 18">
            <a:extLst>
              <a:ext uri="{FF2B5EF4-FFF2-40B4-BE49-F238E27FC236}">
                <a16:creationId xmlns:a16="http://schemas.microsoft.com/office/drawing/2014/main" id="{3407E546-33B5-4D03-B5DD-548B0AE9CA3D}"/>
              </a:ext>
            </a:extLst>
          </p:cNvPr>
          <p:cNvSpPr/>
          <p:nvPr userDrawn="1"/>
        </p:nvSpPr>
        <p:spPr>
          <a:xfrm>
            <a:off x="9643243" y="6535914"/>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dirty="0">
                <a:solidFill>
                  <a:schemeClr val="tx1"/>
                </a:solidFill>
              </a:rPr>
              <a:t>As of July 3, 2023</a:t>
            </a:r>
          </a:p>
        </p:txBody>
      </p:sp>
      <p:sp>
        <p:nvSpPr>
          <p:cNvPr id="20" name="Rectangle 19">
            <a:extLst>
              <a:ext uri="{FF2B5EF4-FFF2-40B4-BE49-F238E27FC236}">
                <a16:creationId xmlns:a16="http://schemas.microsoft.com/office/drawing/2014/main" id="{933849C6-0FAA-48D7-A0D6-FC0BCE4D5C8B}"/>
              </a:ext>
            </a:extLst>
          </p:cNvPr>
          <p:cNvSpPr/>
          <p:nvPr userDrawn="1"/>
        </p:nvSpPr>
        <p:spPr>
          <a:xfrm>
            <a:off x="5020497"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Russell Investments</a:t>
            </a:r>
          </a:p>
        </p:txBody>
      </p:sp>
      <p:sp>
        <p:nvSpPr>
          <p:cNvPr id="21" name="Rectangle 20">
            <a:extLst>
              <a:ext uri="{FF2B5EF4-FFF2-40B4-BE49-F238E27FC236}">
                <a16:creationId xmlns:a16="http://schemas.microsoft.com/office/drawing/2014/main" id="{6ED90336-4F40-4A75-B511-176C6D32BA00}"/>
              </a:ext>
            </a:extLst>
          </p:cNvPr>
          <p:cNvSpPr/>
          <p:nvPr userDrawn="1"/>
        </p:nvSpPr>
        <p:spPr>
          <a:xfrm>
            <a:off x="538142"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dirty="0">
                <a:solidFill>
                  <a:schemeClr val="tx1"/>
                </a:solidFill>
              </a:rPr>
              <a:t>INTERNAL USE ONLY</a:t>
            </a:r>
          </a:p>
        </p:txBody>
      </p:sp>
    </p:spTree>
    <p:extLst>
      <p:ext uri="{BB962C8B-B14F-4D97-AF65-F5344CB8AC3E}">
        <p14:creationId xmlns:p14="http://schemas.microsoft.com/office/powerpoint/2010/main" val="12286460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428624" y="0"/>
            <a:ext cx="10683375" cy="1838783"/>
          </a:xfrm>
        </p:spPr>
        <p:txBody>
          <a:bodyPr anchor="t" anchorCtr="0"/>
          <a:lstStyle>
            <a:lvl1pPr>
              <a:defRPr sz="2800">
                <a:solidFill>
                  <a:schemeClr val="tx1"/>
                </a:solidFill>
              </a:defRPr>
            </a:lvl1pPr>
          </a:lstStyle>
          <a:p>
            <a:r>
              <a:rPr lang="en-US"/>
              <a:t>Click to edit Master title style</a:t>
            </a:r>
          </a:p>
        </p:txBody>
      </p:sp>
      <p:sp>
        <p:nvSpPr>
          <p:cNvPr id="9" name="object 7">
            <a:extLst>
              <a:ext uri="{FF2B5EF4-FFF2-40B4-BE49-F238E27FC236}">
                <a16:creationId xmlns:a16="http://schemas.microsoft.com/office/drawing/2014/main" id="{C1925BA6-9B37-2949-AEBA-716D7538EED7}"/>
              </a:ext>
            </a:extLst>
          </p:cNvPr>
          <p:cNvSpPr/>
          <p:nvPr userDrawn="1"/>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dirty="0"/>
          </a:p>
        </p:txBody>
      </p:sp>
      <p:cxnSp>
        <p:nvCxnSpPr>
          <p:cNvPr id="10" name="Straight Connector 9">
            <a:extLst>
              <a:ext uri="{FF2B5EF4-FFF2-40B4-BE49-F238E27FC236}">
                <a16:creationId xmlns:a16="http://schemas.microsoft.com/office/drawing/2014/main" id="{5264E27B-0D2D-674C-939E-12B2D64CCCE1}"/>
              </a:ext>
            </a:extLst>
          </p:cNvPr>
          <p:cNvCxnSpPr>
            <a:cxnSpLocks/>
          </p:cNvCxnSpPr>
          <p:nvPr userDrawn="1"/>
        </p:nvCxnSpPr>
        <p:spPr>
          <a:xfrm>
            <a:off x="647701" y="6482881"/>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6443D43-E237-42C9-BDD4-FA5703F2BE74}"/>
              </a:ext>
            </a:extLst>
          </p:cNvPr>
          <p:cNvSpPr/>
          <p:nvPr userDrawn="1"/>
        </p:nvSpPr>
        <p:spPr>
          <a:xfrm>
            <a:off x="9646286"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dirty="0">
                <a:solidFill>
                  <a:schemeClr val="tx1"/>
                </a:solidFill>
              </a:rPr>
              <a:t>As of July 3, 2023</a:t>
            </a:r>
          </a:p>
        </p:txBody>
      </p:sp>
      <p:sp>
        <p:nvSpPr>
          <p:cNvPr id="11" name="Rectangle 10">
            <a:extLst>
              <a:ext uri="{FF2B5EF4-FFF2-40B4-BE49-F238E27FC236}">
                <a16:creationId xmlns:a16="http://schemas.microsoft.com/office/drawing/2014/main" id="{491D0AB8-866E-45D9-8956-9C7D57D1179D}"/>
              </a:ext>
            </a:extLst>
          </p:cNvPr>
          <p:cNvSpPr/>
          <p:nvPr userDrawn="1"/>
        </p:nvSpPr>
        <p:spPr>
          <a:xfrm>
            <a:off x="5020497"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Russell Investments</a:t>
            </a:r>
          </a:p>
        </p:txBody>
      </p:sp>
      <p:sp>
        <p:nvSpPr>
          <p:cNvPr id="12" name="Rectangle 11">
            <a:extLst>
              <a:ext uri="{FF2B5EF4-FFF2-40B4-BE49-F238E27FC236}">
                <a16:creationId xmlns:a16="http://schemas.microsoft.com/office/drawing/2014/main" id="{E06F5B6B-15A0-469C-BD44-10D662907250}"/>
              </a:ext>
            </a:extLst>
          </p:cNvPr>
          <p:cNvSpPr/>
          <p:nvPr userDrawn="1"/>
        </p:nvSpPr>
        <p:spPr>
          <a:xfrm>
            <a:off x="538142" y="6482882"/>
            <a:ext cx="2187388" cy="21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dirty="0">
                <a:solidFill>
                  <a:schemeClr val="tx1"/>
                </a:solidFill>
              </a:rPr>
              <a:t>INTERNAL USE ONLY</a:t>
            </a:r>
          </a:p>
        </p:txBody>
      </p:sp>
    </p:spTree>
    <p:extLst>
      <p:ext uri="{BB962C8B-B14F-4D97-AF65-F5344CB8AC3E}">
        <p14:creationId xmlns:p14="http://schemas.microsoft.com/office/powerpoint/2010/main" val="1121078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Freeform 5"/>
          <p:cNvSpPr>
            <a:spLocks/>
          </p:cNvSpPr>
          <p:nvPr userDrawn="1"/>
        </p:nvSpPr>
        <p:spPr bwMode="auto">
          <a:xfrm>
            <a:off x="3441701" y="1"/>
            <a:ext cx="8750300" cy="6867525"/>
          </a:xfrm>
          <a:custGeom>
            <a:avLst/>
            <a:gdLst>
              <a:gd name="T0" fmla="*/ 4156 w 6883"/>
              <a:gd name="T1" fmla="*/ 0 h 7199"/>
              <a:gd name="T2" fmla="*/ 4156 w 6883"/>
              <a:gd name="T3" fmla="*/ 0 h 7199"/>
              <a:gd name="T4" fmla="*/ 0 w 6883"/>
              <a:gd name="T5" fmla="*/ 7199 h 7199"/>
              <a:gd name="T6" fmla="*/ 6883 w 6883"/>
              <a:gd name="T7" fmla="*/ 7199 h 7199"/>
              <a:gd name="T8" fmla="*/ 6883 w 6883"/>
              <a:gd name="T9" fmla="*/ 0 h 7199"/>
              <a:gd name="T10" fmla="*/ 4156 w 6883"/>
              <a:gd name="T11" fmla="*/ 0 h 7199"/>
            </a:gdLst>
            <a:ahLst/>
            <a:cxnLst>
              <a:cxn ang="0">
                <a:pos x="T0" y="T1"/>
              </a:cxn>
              <a:cxn ang="0">
                <a:pos x="T2" y="T3"/>
              </a:cxn>
              <a:cxn ang="0">
                <a:pos x="T4" y="T5"/>
              </a:cxn>
              <a:cxn ang="0">
                <a:pos x="T6" y="T7"/>
              </a:cxn>
              <a:cxn ang="0">
                <a:pos x="T8" y="T9"/>
              </a:cxn>
              <a:cxn ang="0">
                <a:pos x="T10" y="T11"/>
              </a:cxn>
            </a:cxnLst>
            <a:rect l="0" t="0" r="r" b="b"/>
            <a:pathLst>
              <a:path w="6883" h="7199">
                <a:moveTo>
                  <a:pt x="4156" y="0"/>
                </a:moveTo>
                <a:lnTo>
                  <a:pt x="4156" y="0"/>
                </a:lnTo>
                <a:lnTo>
                  <a:pt x="0" y="7199"/>
                </a:lnTo>
                <a:lnTo>
                  <a:pt x="6883" y="7199"/>
                </a:lnTo>
                <a:lnTo>
                  <a:pt x="6883" y="0"/>
                </a:lnTo>
                <a:lnTo>
                  <a:pt x="4156" y="0"/>
                </a:lnTo>
                <a:close/>
              </a:path>
            </a:pathLst>
          </a:custGeom>
          <a:solidFill>
            <a:schemeClr val="tx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 name="Picture Placeholder 4">
            <a:extLst>
              <a:ext uri="{FF2B5EF4-FFF2-40B4-BE49-F238E27FC236}">
                <a16:creationId xmlns:a16="http://schemas.microsoft.com/office/drawing/2014/main" id="{55CEA88D-3C12-7B4E-8FFE-314D44091964}"/>
              </a:ext>
            </a:extLst>
          </p:cNvPr>
          <p:cNvSpPr>
            <a:spLocks noGrp="1"/>
          </p:cNvSpPr>
          <p:nvPr>
            <p:ph type="pic" sz="quarter" idx="10"/>
          </p:nvPr>
        </p:nvSpPr>
        <p:spPr>
          <a:xfrm>
            <a:off x="647291" y="844110"/>
            <a:ext cx="7434259" cy="5652387"/>
          </a:xfrm>
          <a:custGeom>
            <a:avLst/>
            <a:gdLst>
              <a:gd name="connsiteX0" fmla="*/ 0 w 5764213"/>
              <a:gd name="connsiteY0" fmla="*/ 5684837 h 5684837"/>
              <a:gd name="connsiteX1" fmla="*/ 1421209 w 5764213"/>
              <a:gd name="connsiteY1" fmla="*/ 0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12133 w 5764213"/>
              <a:gd name="connsiteY1" fmla="*/ 0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4637 w 5764213"/>
              <a:gd name="connsiteY1" fmla="*/ 22485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4637 w 5764213"/>
              <a:gd name="connsiteY1" fmla="*/ 22485 h 5684837"/>
              <a:gd name="connsiteX2" fmla="*/ 5764213 w 5764213"/>
              <a:gd name="connsiteY2" fmla="*/ 0 h 5684837"/>
              <a:gd name="connsiteX3" fmla="*/ 2326827 w 5764213"/>
              <a:gd name="connsiteY3" fmla="*/ 5684837 h 5684837"/>
              <a:gd name="connsiteX4" fmla="*/ 0 w 5764213"/>
              <a:gd name="connsiteY4" fmla="*/ 5684837 h 5684837"/>
              <a:gd name="connsiteX0" fmla="*/ 0 w 5599321"/>
              <a:gd name="connsiteY0" fmla="*/ 5677342 h 5677342"/>
              <a:gd name="connsiteX1" fmla="*/ 4637 w 5599321"/>
              <a:gd name="connsiteY1" fmla="*/ 14990 h 5677342"/>
              <a:gd name="connsiteX2" fmla="*/ 5599321 w 5599321"/>
              <a:gd name="connsiteY2" fmla="*/ 0 h 5677342"/>
              <a:gd name="connsiteX3" fmla="*/ 2326827 w 5599321"/>
              <a:gd name="connsiteY3" fmla="*/ 5677342 h 5677342"/>
              <a:gd name="connsiteX4" fmla="*/ 0 w 5599321"/>
              <a:gd name="connsiteY4" fmla="*/ 5677342 h 5677342"/>
              <a:gd name="connsiteX0" fmla="*/ 10938 w 5595268"/>
              <a:gd name="connsiteY0" fmla="*/ 5639867 h 5677342"/>
              <a:gd name="connsiteX1" fmla="*/ 584 w 5595268"/>
              <a:gd name="connsiteY1" fmla="*/ 14990 h 5677342"/>
              <a:gd name="connsiteX2" fmla="*/ 5595268 w 5595268"/>
              <a:gd name="connsiteY2" fmla="*/ 0 h 5677342"/>
              <a:gd name="connsiteX3" fmla="*/ 2322774 w 5595268"/>
              <a:gd name="connsiteY3" fmla="*/ 5677342 h 5677342"/>
              <a:gd name="connsiteX4" fmla="*/ 10938 w 5595268"/>
              <a:gd name="connsiteY4" fmla="*/ 5639867 h 5677342"/>
              <a:gd name="connsiteX0" fmla="*/ 10938 w 5595268"/>
              <a:gd name="connsiteY0" fmla="*/ 5639867 h 5647362"/>
              <a:gd name="connsiteX1" fmla="*/ 584 w 5595268"/>
              <a:gd name="connsiteY1" fmla="*/ 14990 h 5647362"/>
              <a:gd name="connsiteX2" fmla="*/ 5595268 w 5595268"/>
              <a:gd name="connsiteY2" fmla="*/ 0 h 5647362"/>
              <a:gd name="connsiteX3" fmla="*/ 2352754 w 5595268"/>
              <a:gd name="connsiteY3" fmla="*/ 5647362 h 5647362"/>
              <a:gd name="connsiteX4" fmla="*/ 10938 w 5595268"/>
              <a:gd name="connsiteY4" fmla="*/ 5639867 h 5647362"/>
              <a:gd name="connsiteX0" fmla="*/ 10938 w 5595268"/>
              <a:gd name="connsiteY0" fmla="*/ 5639867 h 5647362"/>
              <a:gd name="connsiteX1" fmla="*/ 584 w 5595268"/>
              <a:gd name="connsiteY1" fmla="*/ 14990 h 5647362"/>
              <a:gd name="connsiteX2" fmla="*/ 5595268 w 5595268"/>
              <a:gd name="connsiteY2" fmla="*/ 0 h 5647362"/>
              <a:gd name="connsiteX3" fmla="*/ 2352754 w 5595268"/>
              <a:gd name="connsiteY3" fmla="*/ 5647362 h 5647362"/>
              <a:gd name="connsiteX4" fmla="*/ 10938 w 5595268"/>
              <a:gd name="connsiteY4" fmla="*/ 5639867 h 5647362"/>
              <a:gd name="connsiteX0" fmla="*/ 10938 w 5595268"/>
              <a:gd name="connsiteY0" fmla="*/ 5639867 h 5652387"/>
              <a:gd name="connsiteX1" fmla="*/ 584 w 5595268"/>
              <a:gd name="connsiteY1" fmla="*/ 14990 h 5652387"/>
              <a:gd name="connsiteX2" fmla="*/ 5595268 w 5595268"/>
              <a:gd name="connsiteY2" fmla="*/ 0 h 5652387"/>
              <a:gd name="connsiteX3" fmla="*/ 2322503 w 5595268"/>
              <a:gd name="connsiteY3" fmla="*/ 5652387 h 5652387"/>
              <a:gd name="connsiteX4" fmla="*/ 10938 w 5595268"/>
              <a:gd name="connsiteY4" fmla="*/ 5639867 h 5652387"/>
              <a:gd name="connsiteX0" fmla="*/ 6081 w 5595454"/>
              <a:gd name="connsiteY0" fmla="*/ 5649915 h 5652387"/>
              <a:gd name="connsiteX1" fmla="*/ 770 w 5595454"/>
              <a:gd name="connsiteY1" fmla="*/ 14990 h 5652387"/>
              <a:gd name="connsiteX2" fmla="*/ 5595454 w 5595454"/>
              <a:gd name="connsiteY2" fmla="*/ 0 h 5652387"/>
              <a:gd name="connsiteX3" fmla="*/ 2322689 w 5595454"/>
              <a:gd name="connsiteY3" fmla="*/ 5652387 h 5652387"/>
              <a:gd name="connsiteX4" fmla="*/ 6081 w 5595454"/>
              <a:gd name="connsiteY4" fmla="*/ 5649915 h 56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454" h="5652387">
                <a:moveTo>
                  <a:pt x="6081" y="5649915"/>
                </a:moveTo>
                <a:cubicBezTo>
                  <a:pt x="10125" y="3754969"/>
                  <a:pt x="-3274" y="1909936"/>
                  <a:pt x="770" y="14990"/>
                </a:cubicBezTo>
                <a:lnTo>
                  <a:pt x="5595454" y="0"/>
                </a:lnTo>
                <a:lnTo>
                  <a:pt x="2322689" y="5652387"/>
                </a:lnTo>
                <a:lnTo>
                  <a:pt x="6081" y="5649915"/>
                </a:lnTo>
                <a:close/>
              </a:path>
            </a:pathLst>
          </a:custGeom>
          <a:ln>
            <a:noFill/>
          </a:ln>
        </p:spPr>
        <p:txBody>
          <a:bodyPr lIns="0" rIns="0" anchor="ctr" anchorCtr="0"/>
          <a:lstStyle>
            <a:lvl1pPr algn="l">
              <a:defRPr/>
            </a:lvl1pPr>
          </a:lstStyle>
          <a:p>
            <a:endParaRPr lang="en-US"/>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0"/>
            <a:ext cx="7804879" cy="929994"/>
          </a:xfrm>
        </p:spPr>
        <p:txBody>
          <a:bodyPr anchor="t" anchorCtr="0"/>
          <a:lstStyle>
            <a:lvl1pPr>
              <a:defRPr sz="2800">
                <a:solidFill>
                  <a:schemeClr val="tx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DFD09D50-4697-F844-B2E1-CA7F5D8B78FE}"/>
              </a:ext>
            </a:extLst>
          </p:cNvPr>
          <p:cNvCxnSpPr>
            <a:cxnSpLocks/>
            <a:stCxn id="5" idx="3"/>
          </p:cNvCxnSpPr>
          <p:nvPr userDrawn="1"/>
        </p:nvCxnSpPr>
        <p:spPr>
          <a:xfrm>
            <a:off x="3733273" y="6496496"/>
            <a:ext cx="8075611" cy="1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
            <a:extLst>
              <a:ext uri="{FF2B5EF4-FFF2-40B4-BE49-F238E27FC236}">
                <a16:creationId xmlns:a16="http://schemas.microsoft.com/office/drawing/2014/main" id="{A39A2C83-6FD4-FC45-9ACC-3DB4BB8F5CDF}"/>
              </a:ext>
            </a:extLst>
          </p:cNvPr>
          <p:cNvSpPr txBox="1">
            <a:spLocks/>
          </p:cNvSpPr>
          <p:nvPr userDrawn="1"/>
        </p:nvSpPr>
        <p:spPr>
          <a:xfrm>
            <a:off x="7964279" y="6549390"/>
            <a:ext cx="3856247"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solidFill>
                  <a:schemeClr val="bg1"/>
                </a:solidFill>
              </a:rPr>
              <a:t>/</a:t>
            </a:r>
            <a:r>
              <a:rPr lang="en-US" sz="1400" b="1">
                <a:solidFill>
                  <a:schemeClr val="bg1"/>
                </a:solidFill>
              </a:rPr>
              <a:t>  </a:t>
            </a:r>
            <a:fld id="{5BC64D8A-CA5D-5E46-8028-3748589B69EF}" type="slidenum">
              <a:rPr lang="en-US" sz="1400" b="1" smtClean="0">
                <a:solidFill>
                  <a:schemeClr val="bg1"/>
                </a:solidFill>
              </a:rPr>
              <a:pPr marL="0" indent="0" algn="r">
                <a:buNone/>
              </a:pPr>
              <a:t>‹#›</a:t>
            </a:fld>
            <a:endParaRPr lang="en-GB" sz="1400" b="1">
              <a:solidFill>
                <a:schemeClr val="bg1"/>
              </a:solidFill>
            </a:endParaRPr>
          </a:p>
        </p:txBody>
      </p:sp>
      <p:sp>
        <p:nvSpPr>
          <p:cNvPr id="4" name="Footer Placeholder 3"/>
          <p:cNvSpPr>
            <a:spLocks noGrp="1"/>
          </p:cNvSpPr>
          <p:nvPr>
            <p:ph type="ftr" sz="quarter" idx="11"/>
          </p:nvPr>
        </p:nvSpPr>
        <p:spPr/>
        <p:txBody>
          <a:bodyPr/>
          <a:lstStyle/>
          <a:p>
            <a:endParaRPr lang="en-US"/>
          </a:p>
        </p:txBody>
      </p:sp>
      <p:sp>
        <p:nvSpPr>
          <p:cNvPr id="3" name="Rectangle 2">
            <a:extLst>
              <a:ext uri="{FF2B5EF4-FFF2-40B4-BE49-F238E27FC236}">
                <a16:creationId xmlns:a16="http://schemas.microsoft.com/office/drawing/2014/main" id="{E186945F-86E1-5649-B277-8482269FBDFD}"/>
              </a:ext>
            </a:extLst>
          </p:cNvPr>
          <p:cNvSpPr/>
          <p:nvPr userDrawn="1"/>
        </p:nvSpPr>
        <p:spPr>
          <a:xfrm>
            <a:off x="0" y="6533072"/>
            <a:ext cx="2599427" cy="32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3" name="Group 4">
            <a:extLst>
              <a:ext uri="{FF2B5EF4-FFF2-40B4-BE49-F238E27FC236}">
                <a16:creationId xmlns:a16="http://schemas.microsoft.com/office/drawing/2014/main" id="{D9FA81A5-E468-834E-A4B9-775EFDA784A0}"/>
              </a:ext>
            </a:extLst>
          </p:cNvPr>
          <p:cNvGrpSpPr>
            <a:grpSpLocks noChangeAspect="1"/>
          </p:cNvGrpSpPr>
          <p:nvPr userDrawn="1"/>
        </p:nvGrpSpPr>
        <p:grpSpPr bwMode="auto">
          <a:xfrm>
            <a:off x="10362249" y="584761"/>
            <a:ext cx="1446636" cy="251853"/>
            <a:chOff x="956" y="1487"/>
            <a:chExt cx="5777" cy="1341"/>
          </a:xfrm>
          <a:solidFill>
            <a:schemeClr val="bg1"/>
          </a:solidFill>
        </p:grpSpPr>
        <p:sp>
          <p:nvSpPr>
            <p:cNvPr id="34" name="Freeform 5">
              <a:extLst>
                <a:ext uri="{FF2B5EF4-FFF2-40B4-BE49-F238E27FC236}">
                  <a16:creationId xmlns:a16="http://schemas.microsoft.com/office/drawing/2014/main" id="{4C6DBD66-48D3-4E46-A842-4297FE1FD199}"/>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6">
              <a:extLst>
                <a:ext uri="{FF2B5EF4-FFF2-40B4-BE49-F238E27FC236}">
                  <a16:creationId xmlns:a16="http://schemas.microsoft.com/office/drawing/2014/main" id="{6E1F6B92-240D-EA48-911B-6CB461B1AB54}"/>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7">
              <a:extLst>
                <a:ext uri="{FF2B5EF4-FFF2-40B4-BE49-F238E27FC236}">
                  <a16:creationId xmlns:a16="http://schemas.microsoft.com/office/drawing/2014/main" id="{8A323CE8-7062-3B48-B4FF-03871B0106F7}"/>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Freeform 8">
              <a:extLst>
                <a:ext uri="{FF2B5EF4-FFF2-40B4-BE49-F238E27FC236}">
                  <a16:creationId xmlns:a16="http://schemas.microsoft.com/office/drawing/2014/main" id="{EC854D69-3E6E-264A-B2C1-86C75D9C719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 name="Freeform 9">
              <a:extLst>
                <a:ext uri="{FF2B5EF4-FFF2-40B4-BE49-F238E27FC236}">
                  <a16:creationId xmlns:a16="http://schemas.microsoft.com/office/drawing/2014/main" id="{A9C4EA75-5E39-9747-9C56-73E9C99F7483}"/>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 name="Freeform 10">
              <a:extLst>
                <a:ext uri="{FF2B5EF4-FFF2-40B4-BE49-F238E27FC236}">
                  <a16:creationId xmlns:a16="http://schemas.microsoft.com/office/drawing/2014/main" id="{EF8A4A0F-BFD8-D641-A005-7151DDDC9D9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Freeform 11">
              <a:extLst>
                <a:ext uri="{FF2B5EF4-FFF2-40B4-BE49-F238E27FC236}">
                  <a16:creationId xmlns:a16="http://schemas.microsoft.com/office/drawing/2014/main" id="{39C0EB98-28E6-D54F-AC46-7CC7FD3F64F1}"/>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 name="Freeform 12">
              <a:extLst>
                <a:ext uri="{FF2B5EF4-FFF2-40B4-BE49-F238E27FC236}">
                  <a16:creationId xmlns:a16="http://schemas.microsoft.com/office/drawing/2014/main" id="{B8C373FF-B214-A24C-A8D7-F4AA3A825893}"/>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Freeform 13">
              <a:extLst>
                <a:ext uri="{FF2B5EF4-FFF2-40B4-BE49-F238E27FC236}">
                  <a16:creationId xmlns:a16="http://schemas.microsoft.com/office/drawing/2014/main" id="{CE222344-3493-8546-871E-760E91E518E4}"/>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14">
              <a:extLst>
                <a:ext uri="{FF2B5EF4-FFF2-40B4-BE49-F238E27FC236}">
                  <a16:creationId xmlns:a16="http://schemas.microsoft.com/office/drawing/2014/main" id="{99132AF3-7920-FA4E-A9E9-19A9B92C492F}"/>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Freeform 15">
              <a:extLst>
                <a:ext uri="{FF2B5EF4-FFF2-40B4-BE49-F238E27FC236}">
                  <a16:creationId xmlns:a16="http://schemas.microsoft.com/office/drawing/2014/main" id="{DDAA5C30-B5E0-454D-8956-927B1249799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 name="Freeform 16">
              <a:extLst>
                <a:ext uri="{FF2B5EF4-FFF2-40B4-BE49-F238E27FC236}">
                  <a16:creationId xmlns:a16="http://schemas.microsoft.com/office/drawing/2014/main" id="{6C66D10E-4B0D-554D-8F53-9DF7161522FF}"/>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 name="Freeform 17">
              <a:extLst>
                <a:ext uri="{FF2B5EF4-FFF2-40B4-BE49-F238E27FC236}">
                  <a16:creationId xmlns:a16="http://schemas.microsoft.com/office/drawing/2014/main" id="{C99AEE2F-81DF-E74B-8E44-AED1564B3AD1}"/>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 name="Freeform 18">
              <a:extLst>
                <a:ext uri="{FF2B5EF4-FFF2-40B4-BE49-F238E27FC236}">
                  <a16:creationId xmlns:a16="http://schemas.microsoft.com/office/drawing/2014/main" id="{EF9C7FE3-925F-2F46-AFDB-50114013E127}"/>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 name="Freeform 19">
              <a:extLst>
                <a:ext uri="{FF2B5EF4-FFF2-40B4-BE49-F238E27FC236}">
                  <a16:creationId xmlns:a16="http://schemas.microsoft.com/office/drawing/2014/main" id="{D7BD6DFB-4DEA-3D4D-87D6-3FCC24BB9D4F}"/>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 name="Freeform 20">
              <a:extLst>
                <a:ext uri="{FF2B5EF4-FFF2-40B4-BE49-F238E27FC236}">
                  <a16:creationId xmlns:a16="http://schemas.microsoft.com/office/drawing/2014/main" id="{CFD1E84B-816C-D044-86B7-3EF32C8C3D25}"/>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 name="Freeform 21">
              <a:extLst>
                <a:ext uri="{FF2B5EF4-FFF2-40B4-BE49-F238E27FC236}">
                  <a16:creationId xmlns:a16="http://schemas.microsoft.com/office/drawing/2014/main" id="{05DBA0B9-97C5-254D-B45B-660954760E9E}"/>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 name="Freeform 22">
              <a:extLst>
                <a:ext uri="{FF2B5EF4-FFF2-40B4-BE49-F238E27FC236}">
                  <a16:creationId xmlns:a16="http://schemas.microsoft.com/office/drawing/2014/main" id="{4FD23114-C2DC-C645-A8CA-3BD891CA4BAE}"/>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 name="Freeform 23">
              <a:extLst>
                <a:ext uri="{FF2B5EF4-FFF2-40B4-BE49-F238E27FC236}">
                  <a16:creationId xmlns:a16="http://schemas.microsoft.com/office/drawing/2014/main" id="{34D5C1E2-FF2C-5142-BB2F-E90532F6C547}"/>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744227406"/>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743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Text heav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808884" cy="4036028"/>
          </a:xfrm>
        </p:spPr>
        <p:txBody>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2"/>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Footer Placeholder 3"/>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219882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808884" cy="983512"/>
          </a:xfrm>
          <a:prstGeom prst="rect">
            <a:avLst/>
          </a:prstGeom>
        </p:spPr>
        <p:txBody>
          <a:bodyPr bIns="0"/>
          <a:lstStyle>
            <a:lvl1pPr>
              <a:lnSpc>
                <a:spcPts val="3000"/>
              </a:lnSpc>
              <a:defRPr>
                <a:solidFill>
                  <a:schemeClr val="tx1"/>
                </a:solidFill>
              </a:defRPr>
            </a:lvl1pPr>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808884"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Picture Placeholder 3">
            <a:extLst>
              <a:ext uri="{FF2B5EF4-FFF2-40B4-BE49-F238E27FC236}">
                <a16:creationId xmlns:a16="http://schemas.microsoft.com/office/drawing/2014/main" id="{DB192A6C-CB29-E147-BDA6-13974F6029B2}"/>
              </a:ext>
            </a:extLst>
          </p:cNvPr>
          <p:cNvSpPr>
            <a:spLocks noGrp="1"/>
          </p:cNvSpPr>
          <p:nvPr>
            <p:ph type="pic" sz="quarter" idx="14"/>
          </p:nvPr>
        </p:nvSpPr>
        <p:spPr>
          <a:xfrm>
            <a:off x="5855328" y="242889"/>
            <a:ext cx="5947833" cy="6256337"/>
          </a:xfrm>
        </p:spPr>
        <p:txBody>
          <a:bodyPr lIns="0" bIns="720000" anchor="ctr" anchorCtr="0"/>
          <a:lstStyle>
            <a:lvl1pPr algn="ctr">
              <a:defRPr>
                <a:solidFill>
                  <a:schemeClr val="tx1"/>
                </a:solidFill>
              </a:defRPr>
            </a:lvl1pPr>
          </a:lstStyle>
          <a:p>
            <a:endParaRPr lang="en-US"/>
          </a:p>
        </p:txBody>
      </p:sp>
      <p:sp>
        <p:nvSpPr>
          <p:cNvPr id="3" name="Footer Placeholder 2">
            <a:extLst>
              <a:ext uri="{FF2B5EF4-FFF2-40B4-BE49-F238E27FC236}">
                <a16:creationId xmlns:a16="http://schemas.microsoft.com/office/drawing/2014/main" id="{0B630F09-099C-6E40-9166-E8C0E7DF6AF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8877924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bleed image">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solidFill>
            <a:schemeClr val="bg1"/>
          </a:solidFill>
        </p:spPr>
        <p:txBody>
          <a:bodyPr lIns="0" bIns="720000" anchor="ctr" anchorCtr="0"/>
          <a:lstStyle>
            <a:lvl1pPr algn="ctr">
              <a:defRPr>
                <a:solidFill>
                  <a:schemeClr val="tx1"/>
                </a:solidFill>
              </a:defRPr>
            </a:lvl1pPr>
          </a:lstStyle>
          <a:p>
            <a:endParaRPr lang="en-GB"/>
          </a:p>
        </p:txBody>
      </p:sp>
    </p:spTree>
    <p:extLst>
      <p:ext uri="{BB962C8B-B14F-4D97-AF65-F5344CB8AC3E}">
        <p14:creationId xmlns:p14="http://schemas.microsoft.com/office/powerpoint/2010/main" val="415099405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028701" y="1"/>
            <a:ext cx="10706100" cy="983512"/>
          </a:xfrm>
        </p:spPr>
        <p:txBody>
          <a:bodyPr anchor="t" anchorCtr="0"/>
          <a:lstStyle>
            <a:lvl1pPr>
              <a:defRPr sz="2400">
                <a:solidFill>
                  <a:schemeClr val="tx1"/>
                </a:solidFill>
              </a:defRPr>
            </a:lvl1pPr>
          </a:lstStyle>
          <a:p>
            <a:r>
              <a:rPr lang="en-US"/>
              <a:t>Click to edit Master title style</a:t>
            </a:r>
          </a:p>
        </p:txBody>
      </p:sp>
      <p:sp>
        <p:nvSpPr>
          <p:cNvPr id="10" name="Text Placeholder 8"/>
          <p:cNvSpPr>
            <a:spLocks noGrp="1"/>
          </p:cNvSpPr>
          <p:nvPr>
            <p:ph type="body" sz="quarter" idx="16"/>
          </p:nvPr>
        </p:nvSpPr>
        <p:spPr>
          <a:xfrm>
            <a:off x="457202" y="5935669"/>
            <a:ext cx="11277599" cy="39846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028702" y="983518"/>
            <a:ext cx="10706100" cy="281674"/>
          </a:xfrm>
        </p:spPr>
        <p:txBody>
          <a:bodyPr>
            <a:noAutofit/>
          </a:bodyPr>
          <a:lstStyle>
            <a:lvl1pPr marL="0" indent="0">
              <a:buNone/>
              <a:defRPr sz="1500">
                <a:solidFill>
                  <a:schemeClr val="accent1"/>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6" name="Footer Placeholder 1">
            <a:extLst>
              <a:ext uri="{FF2B5EF4-FFF2-40B4-BE49-F238E27FC236}">
                <a16:creationId xmlns:a16="http://schemas.microsoft.com/office/drawing/2014/main" id="{60ABE598-B215-974C-9408-26D9225DD2FF}"/>
              </a:ext>
            </a:extLst>
          </p:cNvPr>
          <p:cNvSpPr>
            <a:spLocks noGrp="1"/>
          </p:cNvSpPr>
          <p:nvPr>
            <p:ph type="ftr" sz="quarter" idx="14"/>
          </p:nvPr>
        </p:nvSpPr>
        <p:spPr>
          <a:xfrm>
            <a:off x="2567784" y="6615810"/>
            <a:ext cx="8591405" cy="121535"/>
          </a:xfrm>
        </p:spPr>
        <p:txBody>
          <a:bodyPr/>
          <a:lstStyle/>
          <a:p>
            <a:r>
              <a:rPr lang="en-US"/>
              <a:t>Footer</a:t>
            </a:r>
          </a:p>
        </p:txBody>
      </p:sp>
    </p:spTree>
    <p:extLst>
      <p:ext uri="{BB962C8B-B14F-4D97-AF65-F5344CB8AC3E}">
        <p14:creationId xmlns:p14="http://schemas.microsoft.com/office/powerpoint/2010/main" val="2262612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owerword title slid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8208433" y="4640201"/>
            <a:ext cx="3600451" cy="776106"/>
          </a:xfrm>
        </p:spPr>
        <p:txBody>
          <a:bodyPr wrap="square" lIns="0" tIns="540000" rIns="0" bIns="0" anchor="b" anchorCtr="0">
            <a:spAutoFit/>
          </a:bodyPr>
          <a:lstStyle>
            <a:lvl1pPr marL="0" indent="0" algn="l">
              <a:lnSpc>
                <a:spcPts val="18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8208433" y="5416309"/>
            <a:ext cx="3600451" cy="365125"/>
          </a:xfrm>
          <a:prstGeom prst="rect">
            <a:avLst/>
          </a:prstGeom>
        </p:spPr>
        <p:txBody>
          <a:bodyPr lIns="0" tIns="36000" rIns="0" bIns="0"/>
          <a:lstStyle>
            <a:lvl1pPr>
              <a:defRPr sz="1200">
                <a:solidFill>
                  <a:schemeClr val="bg1"/>
                </a:solidFill>
              </a:defRPr>
            </a:lvl1pPr>
          </a:lstStyle>
          <a:p>
            <a:endParaRPr lang="en-US"/>
          </a:p>
        </p:txBody>
      </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p:nvPr>
        </p:nvSpPr>
        <p:spPr>
          <a:xfrm>
            <a:off x="-2" y="1844675"/>
            <a:ext cx="8208436" cy="613712"/>
          </a:xfrm>
        </p:spPr>
        <p:txBody>
          <a:body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C1BF35B1-ECCB-1D47-A5DC-80486847EF57}"/>
              </a:ext>
            </a:extLst>
          </p:cNvPr>
          <p:cNvSpPr>
            <a:spLocks noGrp="1"/>
          </p:cNvSpPr>
          <p:nvPr>
            <p:ph type="pic" sz="quarter" idx="16"/>
          </p:nvPr>
        </p:nvSpPr>
        <p:spPr>
          <a:xfrm>
            <a:off x="655067" y="2473325"/>
            <a:ext cx="7954676" cy="4017416"/>
          </a:xfrm>
          <a:prstGeom prst="rect">
            <a:avLst/>
          </a:prstGeom>
        </p:spPr>
        <p:txBody>
          <a:bodyPr lIns="0" anchor="ctr" anchorCtr="0">
            <a:noAutofit/>
          </a:bodyPr>
          <a:lstStyle>
            <a:lvl1pPr>
              <a:defRPr b="0"/>
            </a:lvl1pPr>
          </a:lstStyle>
          <a:p>
            <a:endParaRPr lang="en-US"/>
          </a:p>
        </p:txBody>
      </p:sp>
    </p:spTree>
    <p:extLst>
      <p:ext uri="{BB962C8B-B14F-4D97-AF65-F5344CB8AC3E}">
        <p14:creationId xmlns:p14="http://schemas.microsoft.com/office/powerpoint/2010/main" val="647735545"/>
      </p:ext>
    </p:extLst>
  </p:cSld>
  <p:clrMapOvr>
    <a:masterClrMapping/>
  </p:clrMapOvr>
  <p:extLst>
    <p:ext uri="{DCECCB84-F9BA-43D5-87BE-67443E8EF086}">
      <p15:sldGuideLst xmlns:p15="http://schemas.microsoft.com/office/powerpoint/2012/main">
        <p15:guide id="1" pos="992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4E2C98-69C7-7D44-8134-0ED3590A353A}"/>
              </a:ext>
            </a:extLst>
          </p:cNvPr>
          <p:cNvPicPr>
            <a:picLocks noChangeAspect="1"/>
          </p:cNvPicPr>
          <p:nvPr/>
        </p:nvPicPr>
        <p:blipFill>
          <a:blip r:embed="rId2"/>
          <a:stretch>
            <a:fillRect/>
          </a:stretch>
        </p:blipFill>
        <p:spPr>
          <a:xfrm>
            <a:off x="-5466" y="2"/>
            <a:ext cx="9124903" cy="6878169"/>
          </a:xfrm>
          <a:prstGeom prst="rect">
            <a:avLst/>
          </a:prstGeom>
        </p:spPr>
      </p:pic>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1296000" y="6498000"/>
            <a:ext cx="105245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6"/>
            <a:ext cx="4306092" cy="3816351"/>
          </a:xfrm>
        </p:spPr>
        <p:txBody>
          <a:bodyPr lIns="0">
            <a:normAutofit/>
          </a:bodyPr>
          <a:lstStyle>
            <a:lvl1pPr marL="0" indent="0">
              <a:buFontTx/>
              <a:buNone/>
              <a:tabLst>
                <a:tab pos="4230000" algn="r"/>
              </a:tabLst>
              <a:defRPr sz="1600"/>
            </a:lvl1pPr>
            <a:lvl2pPr marL="6350" indent="0">
              <a:buFontTx/>
              <a:buNone/>
              <a:tabLst>
                <a:tab pos="4230000" algn="r"/>
              </a:tabLst>
              <a:defRPr sz="1600" b="0">
                <a:solidFill>
                  <a:schemeClr val="tx1"/>
                </a:solidFill>
              </a:defRPr>
            </a:lvl2pPr>
            <a:lvl3pPr marL="6350" indent="0">
              <a:buFontTx/>
              <a:buNone/>
              <a:tabLst>
                <a:tab pos="4230000" algn="r"/>
              </a:tabLst>
              <a:defRPr sz="1600" b="0">
                <a:solidFill>
                  <a:schemeClr val="tx1"/>
                </a:solidFill>
              </a:defRPr>
            </a:lvl3pPr>
            <a:lvl4pPr marL="6350" indent="0">
              <a:buFontTx/>
              <a:buNone/>
              <a:tabLst>
                <a:tab pos="4230000" algn="r"/>
              </a:tabLst>
              <a:defRPr sz="1600" b="0">
                <a:solidFill>
                  <a:schemeClr val="tx1"/>
                </a:solidFill>
              </a:defRPr>
            </a:lvl4pPr>
            <a:lvl5pPr marL="6350" indent="0">
              <a:buFontTx/>
              <a:buNone/>
              <a:tabLst>
                <a:tab pos="4230000" algn="r"/>
              </a:tabLst>
              <a:defRPr sz="16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5264E27B-0D2D-674C-939E-12B2D64CCCE1}"/>
              </a:ext>
            </a:extLst>
          </p:cNvPr>
          <p:cNvCxnSpPr>
            <a:cxnSpLocks/>
          </p:cNvCxnSpPr>
          <p:nvPr/>
        </p:nvCxnSpPr>
        <p:spPr>
          <a:xfrm>
            <a:off x="647700" y="6498000"/>
            <a:ext cx="343930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bject 7">
            <a:extLst>
              <a:ext uri="{FF2B5EF4-FFF2-40B4-BE49-F238E27FC236}">
                <a16:creationId xmlns:a16="http://schemas.microsoft.com/office/drawing/2014/main" id="{C1925BA6-9B37-2949-AEBA-716D7538EED7}"/>
              </a:ext>
            </a:extLst>
          </p:cNvPr>
          <p:cNvSpPr/>
          <p:nvPr/>
        </p:nvSpPr>
        <p:spPr>
          <a:xfrm>
            <a:off x="647701" y="-66906"/>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
        <p:nvSpPr>
          <p:cNvPr id="9" name="Footer Placeholder 1">
            <a:extLst>
              <a:ext uri="{FF2B5EF4-FFF2-40B4-BE49-F238E27FC236}">
                <a16:creationId xmlns:a16="http://schemas.microsoft.com/office/drawing/2014/main" id="{301800E6-E76C-4E93-A101-CE54C3905FAF}"/>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4" name="Group 4">
            <a:extLst>
              <a:ext uri="{FF2B5EF4-FFF2-40B4-BE49-F238E27FC236}">
                <a16:creationId xmlns:a16="http://schemas.microsoft.com/office/drawing/2014/main" id="{5D35990A-0E04-42C0-BBF7-5CB255688424}"/>
              </a:ext>
            </a:extLst>
          </p:cNvPr>
          <p:cNvGrpSpPr>
            <a:grpSpLocks noChangeAspect="1"/>
          </p:cNvGrpSpPr>
          <p:nvPr/>
        </p:nvGrpSpPr>
        <p:grpSpPr bwMode="auto">
          <a:xfrm>
            <a:off x="670984" y="6557265"/>
            <a:ext cx="952344" cy="165799"/>
            <a:chOff x="956" y="1487"/>
            <a:chExt cx="5777" cy="1341"/>
          </a:xfrm>
        </p:grpSpPr>
        <p:sp>
          <p:nvSpPr>
            <p:cNvPr id="15" name="Freeform 5">
              <a:extLst>
                <a:ext uri="{FF2B5EF4-FFF2-40B4-BE49-F238E27FC236}">
                  <a16:creationId xmlns:a16="http://schemas.microsoft.com/office/drawing/2014/main" id="{03759497-8035-4892-87C7-3AD63F7482D2}"/>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6">
              <a:extLst>
                <a:ext uri="{FF2B5EF4-FFF2-40B4-BE49-F238E27FC236}">
                  <a16:creationId xmlns:a16="http://schemas.microsoft.com/office/drawing/2014/main" id="{D35EF4B0-00E7-4DD5-900C-1ED26DA43B8B}"/>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B8F23E51-A5DD-4581-80DC-815A53FD533A}"/>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8">
              <a:extLst>
                <a:ext uri="{FF2B5EF4-FFF2-40B4-BE49-F238E27FC236}">
                  <a16:creationId xmlns:a16="http://schemas.microsoft.com/office/drawing/2014/main" id="{BDD4FA38-D4FF-4D88-8FA3-FF445EB8947E}"/>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9">
              <a:extLst>
                <a:ext uri="{FF2B5EF4-FFF2-40B4-BE49-F238E27FC236}">
                  <a16:creationId xmlns:a16="http://schemas.microsoft.com/office/drawing/2014/main" id="{BDEA10D6-4D49-4067-B0A8-0A902355C6F7}"/>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0">
              <a:extLst>
                <a:ext uri="{FF2B5EF4-FFF2-40B4-BE49-F238E27FC236}">
                  <a16:creationId xmlns:a16="http://schemas.microsoft.com/office/drawing/2014/main" id="{2009151D-DAF0-422D-A0B7-5CAF7B4A92A6}"/>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1">
              <a:extLst>
                <a:ext uri="{FF2B5EF4-FFF2-40B4-BE49-F238E27FC236}">
                  <a16:creationId xmlns:a16="http://schemas.microsoft.com/office/drawing/2014/main" id="{818327BA-EFF4-4A2B-AA21-5A0169E51E8E}"/>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2">
              <a:extLst>
                <a:ext uri="{FF2B5EF4-FFF2-40B4-BE49-F238E27FC236}">
                  <a16:creationId xmlns:a16="http://schemas.microsoft.com/office/drawing/2014/main" id="{A435DB60-507B-4AD9-8E68-6437C1A0B8CE}"/>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3">
              <a:extLst>
                <a:ext uri="{FF2B5EF4-FFF2-40B4-BE49-F238E27FC236}">
                  <a16:creationId xmlns:a16="http://schemas.microsoft.com/office/drawing/2014/main" id="{5A894661-1CA6-4A97-BA39-10CB9461F036}"/>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4">
              <a:extLst>
                <a:ext uri="{FF2B5EF4-FFF2-40B4-BE49-F238E27FC236}">
                  <a16:creationId xmlns:a16="http://schemas.microsoft.com/office/drawing/2014/main" id="{52D8F98E-19B9-4E31-AE2C-F4E0088933DE}"/>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5">
              <a:extLst>
                <a:ext uri="{FF2B5EF4-FFF2-40B4-BE49-F238E27FC236}">
                  <a16:creationId xmlns:a16="http://schemas.microsoft.com/office/drawing/2014/main" id="{135E190C-FE5F-44E1-AB74-F10BA809B6D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6">
              <a:extLst>
                <a:ext uri="{FF2B5EF4-FFF2-40B4-BE49-F238E27FC236}">
                  <a16:creationId xmlns:a16="http://schemas.microsoft.com/office/drawing/2014/main" id="{4AE88D60-87A7-42D7-AA68-FE2483135F34}"/>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7">
              <a:extLst>
                <a:ext uri="{FF2B5EF4-FFF2-40B4-BE49-F238E27FC236}">
                  <a16:creationId xmlns:a16="http://schemas.microsoft.com/office/drawing/2014/main" id="{CFC6E8D6-3C8E-4B80-96F2-DD65AFBAEA0D}"/>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8">
              <a:extLst>
                <a:ext uri="{FF2B5EF4-FFF2-40B4-BE49-F238E27FC236}">
                  <a16:creationId xmlns:a16="http://schemas.microsoft.com/office/drawing/2014/main" id="{0AB0FE44-025F-4A6F-95BB-9F925BC3C6D0}"/>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9">
              <a:extLst>
                <a:ext uri="{FF2B5EF4-FFF2-40B4-BE49-F238E27FC236}">
                  <a16:creationId xmlns:a16="http://schemas.microsoft.com/office/drawing/2014/main" id="{4814B227-3222-42DD-8A58-1DD77A614E4B}"/>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0">
              <a:extLst>
                <a:ext uri="{FF2B5EF4-FFF2-40B4-BE49-F238E27FC236}">
                  <a16:creationId xmlns:a16="http://schemas.microsoft.com/office/drawing/2014/main" id="{9905D259-FEC6-4D6F-ACCC-5F86D157FB1D}"/>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1">
              <a:extLst>
                <a:ext uri="{FF2B5EF4-FFF2-40B4-BE49-F238E27FC236}">
                  <a16:creationId xmlns:a16="http://schemas.microsoft.com/office/drawing/2014/main" id="{616F6FFC-E53C-4D1D-95E1-081E6A56D155}"/>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2">
              <a:extLst>
                <a:ext uri="{FF2B5EF4-FFF2-40B4-BE49-F238E27FC236}">
                  <a16:creationId xmlns:a16="http://schemas.microsoft.com/office/drawing/2014/main" id="{A80FFB6A-8457-409E-A728-7BC66EE2B71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3">
              <a:extLst>
                <a:ext uri="{FF2B5EF4-FFF2-40B4-BE49-F238E27FC236}">
                  <a16:creationId xmlns:a16="http://schemas.microsoft.com/office/drawing/2014/main" id="{C32467CA-4B4F-4CB0-A8BA-645DE5996B2D}"/>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0769677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4490C-481E-4430-BFD6-CFC62F2B898F}"/>
              </a:ext>
            </a:extLst>
          </p:cNvPr>
          <p:cNvPicPr>
            <a:picLocks noChangeAspect="1"/>
          </p:cNvPicPr>
          <p:nvPr userDrawn="1"/>
        </p:nvPicPr>
        <p:blipFill>
          <a:blip r:embed="rId2"/>
          <a:stretch>
            <a:fillRect/>
          </a:stretch>
        </p:blipFill>
        <p:spPr>
          <a:xfrm>
            <a:off x="864734" y="1998319"/>
            <a:ext cx="5700492" cy="4621875"/>
          </a:xfrm>
          <a:prstGeom prst="rect">
            <a:avLst/>
          </a:prstGeom>
        </p:spPr>
      </p:pic>
      <p:pic>
        <p:nvPicPr>
          <p:cNvPr id="11" name="Picture 10">
            <a:extLst>
              <a:ext uri="{FF2B5EF4-FFF2-40B4-BE49-F238E27FC236}">
                <a16:creationId xmlns:a16="http://schemas.microsoft.com/office/drawing/2014/main" id="{C5D2B0E0-8D7D-8B4E-86C2-85AD32BEF6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2400" y="-12440"/>
            <a:ext cx="6969760" cy="6927438"/>
          </a:xfrm>
          <a:prstGeom prst="rect">
            <a:avLst/>
          </a:prstGeom>
        </p:spPr>
      </p:pic>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647701" y="6498000"/>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BDA247-580E-8145-9CF4-37B1E745AC62}"/>
              </a:ext>
            </a:extLst>
          </p:cNvPr>
          <p:cNvSpPr>
            <a:spLocks noGrp="1"/>
          </p:cNvSpPr>
          <p:nvPr>
            <p:ph type="ctrTitle"/>
          </p:nvPr>
        </p:nvSpPr>
        <p:spPr>
          <a:xfrm>
            <a:off x="0" y="1"/>
            <a:ext cx="9144000" cy="1380961"/>
          </a:xfrm>
        </p:spPr>
        <p:txBody>
          <a:bodyPr lIns="1332000" tIns="972000" rIns="0" bIns="0" anchor="t" anchorCtr="0">
            <a:spAutoFit/>
          </a:bodyPr>
          <a:lstStyle>
            <a:lvl1pPr algn="l">
              <a:defRPr sz="3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6096002" y="4640201"/>
            <a:ext cx="5724525" cy="776106"/>
          </a:xfrm>
        </p:spPr>
        <p:txBody>
          <a:bodyPr wrap="square" lIns="1620000" tIns="540000" rIns="0" bIns="0" anchor="b" anchorCtr="0">
            <a:spAutoFit/>
          </a:bodyPr>
          <a:lstStyle>
            <a:lvl1pPr marL="0" indent="0" algn="l">
              <a:lnSpc>
                <a:spcPts val="1800"/>
              </a:lnSpc>
              <a:spcBef>
                <a:spcPts val="0"/>
              </a:spcBef>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1D1C33F1-D63E-8846-9ABE-874B40C37335}"/>
              </a:ext>
            </a:extLst>
          </p:cNvPr>
          <p:cNvSpPr>
            <a:spLocks noGrp="1"/>
          </p:cNvSpPr>
          <p:nvPr>
            <p:ph type="body" sz="quarter" idx="13" hasCustomPrompt="1"/>
          </p:nvPr>
        </p:nvSpPr>
        <p:spPr>
          <a:xfrm>
            <a:off x="0" y="1262671"/>
            <a:ext cx="9144000" cy="3377531"/>
          </a:xfrm>
        </p:spPr>
        <p:txBody>
          <a:bodyPr lIns="1332000" tIns="540000" rIns="0" bIns="0">
            <a:normAutofit/>
          </a:bodyPr>
          <a:lstStyle>
            <a:lvl1pPr marL="0" indent="0">
              <a:lnSpc>
                <a:spcPts val="2300"/>
              </a:lnSpc>
              <a:buNone/>
              <a:defRPr sz="2000" b="1">
                <a:solidFill>
                  <a:schemeClr val="accent1"/>
                </a:solidFill>
              </a:defRPr>
            </a:lvl1pPr>
            <a:lvl2pPr marL="0" indent="0">
              <a:lnSpc>
                <a:spcPts val="2300"/>
              </a:lnSpc>
              <a:spcBef>
                <a:spcPts val="0"/>
              </a:spcBef>
              <a:buNone/>
              <a:defRPr sz="2000" b="0">
                <a:solidFill>
                  <a:schemeClr val="bg1"/>
                </a:solidFill>
              </a:defRPr>
            </a:lvl2pPr>
            <a:lvl3pPr marL="0" indent="0">
              <a:lnSpc>
                <a:spcPts val="2300"/>
              </a:lnSpc>
              <a:spcBef>
                <a:spcPts val="0"/>
              </a:spcBef>
              <a:buNone/>
              <a:defRPr sz="2000" b="0">
                <a:solidFill>
                  <a:schemeClr val="bg1"/>
                </a:solidFill>
              </a:defRPr>
            </a:lvl3pPr>
            <a:lvl4pPr marL="0" indent="0">
              <a:lnSpc>
                <a:spcPts val="2300"/>
              </a:lnSpc>
              <a:spcBef>
                <a:spcPts val="0"/>
              </a:spcBef>
              <a:buNone/>
              <a:defRPr sz="2000" b="0">
                <a:solidFill>
                  <a:schemeClr val="bg1"/>
                </a:solidFill>
              </a:defRPr>
            </a:lvl4pPr>
            <a:lvl5pPr marL="0" indent="0">
              <a:lnSpc>
                <a:spcPts val="2300"/>
              </a:lnSpc>
              <a:spcBef>
                <a:spcPts val="0"/>
              </a:spcBef>
              <a:buNone/>
              <a:defRPr sz="2000" b="0">
                <a:solidFill>
                  <a:schemeClr val="bg1"/>
                </a:solidFill>
              </a:defRPr>
            </a:lvl5pPr>
          </a:lstStyle>
          <a:p>
            <a:pPr lvl="0"/>
            <a:r>
              <a:rPr lang="en-US" err="1"/>
              <a:t>MAXIMISING</a:t>
            </a:r>
            <a:r>
              <a:rPr lang="en-US"/>
              <a:t> ALPHA PRESERVATION</a:t>
            </a:r>
          </a:p>
          <a:p>
            <a:pPr lvl="1"/>
            <a:r>
              <a:rPr lang="en-US"/>
              <a:t>Second level</a:t>
            </a:r>
          </a:p>
          <a:p>
            <a:pPr lvl="2"/>
            <a:r>
              <a:rPr lang="en-US"/>
              <a:t>Third level</a:t>
            </a:r>
          </a:p>
          <a:p>
            <a:pPr lvl="3"/>
            <a:r>
              <a:rPr lang="en-US"/>
              <a:t>Fourth level</a:t>
            </a:r>
          </a:p>
          <a:p>
            <a:pPr lvl="4"/>
            <a:r>
              <a:rPr lang="en-US"/>
              <a:t>Fifth level</a:t>
            </a:r>
          </a:p>
        </p:txBody>
      </p:sp>
      <p:sp>
        <p:nvSpPr>
          <p:cNvPr id="12" name="Date Placeholder 7">
            <a:extLst>
              <a:ext uri="{FF2B5EF4-FFF2-40B4-BE49-F238E27FC236}">
                <a16:creationId xmlns:a16="http://schemas.microsoft.com/office/drawing/2014/main" id="{A67F8705-6453-4B4E-AB4D-3D1A33349A55}"/>
              </a:ext>
            </a:extLst>
          </p:cNvPr>
          <p:cNvSpPr>
            <a:spLocks noGrp="1"/>
          </p:cNvSpPr>
          <p:nvPr>
            <p:ph type="dt" sz="half" idx="16"/>
          </p:nvPr>
        </p:nvSpPr>
        <p:spPr>
          <a:xfrm>
            <a:off x="6096002" y="5416309"/>
            <a:ext cx="5724525" cy="365125"/>
          </a:xfrm>
          <a:prstGeom prst="rect">
            <a:avLst/>
          </a:prstGeom>
        </p:spPr>
        <p:txBody>
          <a:bodyPr lIns="1620000" tIns="36000" rIns="0" bIns="0"/>
          <a:lstStyle>
            <a:lvl1pPr>
              <a:defRPr sz="1200">
                <a:solidFill>
                  <a:schemeClr val="tx1"/>
                </a:solidFill>
              </a:defRPr>
            </a:lvl1pPr>
          </a:lstStyle>
          <a:p>
            <a:endParaRPr lang="en-US"/>
          </a:p>
        </p:txBody>
      </p:sp>
      <p:cxnSp>
        <p:nvCxnSpPr>
          <p:cNvPr id="18" name="Straight Connector 17">
            <a:extLst>
              <a:ext uri="{FF2B5EF4-FFF2-40B4-BE49-F238E27FC236}">
                <a16:creationId xmlns:a16="http://schemas.microsoft.com/office/drawing/2014/main" id="{5264E27B-0D2D-674C-939E-12B2D64CCCE1}"/>
              </a:ext>
            </a:extLst>
          </p:cNvPr>
          <p:cNvCxnSpPr>
            <a:cxnSpLocks/>
          </p:cNvCxnSpPr>
          <p:nvPr/>
        </p:nvCxnSpPr>
        <p:spPr>
          <a:xfrm>
            <a:off x="5546725" y="6498000"/>
            <a:ext cx="6273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bject 4">
            <a:extLst>
              <a:ext uri="{FF2B5EF4-FFF2-40B4-BE49-F238E27FC236}">
                <a16:creationId xmlns:a16="http://schemas.microsoft.com/office/drawing/2014/main" id="{70F5A0E0-EC5B-E946-AF38-176CC90CE022}"/>
              </a:ext>
            </a:extLst>
          </p:cNvPr>
          <p:cNvSpPr/>
          <p:nvPr/>
        </p:nvSpPr>
        <p:spPr>
          <a:xfrm>
            <a:off x="647701" y="0"/>
            <a:ext cx="1123703" cy="1262670"/>
          </a:xfrm>
          <a:custGeom>
            <a:avLst/>
            <a:gdLst/>
            <a:ahLst/>
            <a:cxnLst/>
            <a:rect l="l" t="t" r="r" b="b"/>
            <a:pathLst>
              <a:path w="894715" h="1340485">
                <a:moveTo>
                  <a:pt x="894549" y="0"/>
                </a:moveTo>
                <a:lnTo>
                  <a:pt x="776439" y="0"/>
                </a:lnTo>
                <a:lnTo>
                  <a:pt x="0" y="1339875"/>
                </a:lnTo>
                <a:lnTo>
                  <a:pt x="124980" y="1339875"/>
                </a:lnTo>
                <a:lnTo>
                  <a:pt x="894549" y="0"/>
                </a:lnTo>
                <a:close/>
              </a:path>
            </a:pathLst>
          </a:custGeom>
          <a:solidFill>
            <a:schemeClr val="accent2"/>
          </a:solidFill>
        </p:spPr>
        <p:txBody>
          <a:bodyPr wrap="square" lIns="0" tIns="0" rIns="0" bIns="0" rtlCol="0"/>
          <a:lstStyle/>
          <a:p>
            <a:endParaRPr sz="1800"/>
          </a:p>
        </p:txBody>
      </p:sp>
      <p:pic>
        <p:nvPicPr>
          <p:cNvPr id="16" name="Picture 15">
            <a:extLst>
              <a:ext uri="{FF2B5EF4-FFF2-40B4-BE49-F238E27FC236}">
                <a16:creationId xmlns:a16="http://schemas.microsoft.com/office/drawing/2014/main" id="{C9D94FD7-E4FD-994F-88EB-ACF90555F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5852" y="1010083"/>
            <a:ext cx="1439541" cy="245997"/>
          </a:xfrm>
          <a:prstGeom prst="rect">
            <a:avLst/>
          </a:prstGeom>
        </p:spPr>
      </p:pic>
    </p:spTree>
    <p:extLst>
      <p:ext uri="{BB962C8B-B14F-4D97-AF65-F5344CB8AC3E}">
        <p14:creationId xmlns:p14="http://schemas.microsoft.com/office/powerpoint/2010/main" val="2262258983"/>
      </p:ext>
    </p:extLst>
  </p:cSld>
  <p:clrMapOvr>
    <a:masterClrMapping/>
  </p:clrMapOvr>
  <p:extLst>
    <p:ext uri="{DCECCB84-F9BA-43D5-87BE-67443E8EF086}">
      <p15:sldGuideLst xmlns:p15="http://schemas.microsoft.com/office/powerpoint/2012/main">
        <p15:guide id="1" pos="9928" userDrawn="1">
          <p15:clr>
            <a:srgbClr val="FBAE40"/>
          </p15:clr>
        </p15:guide>
        <p15:guide id="2" orient="horz" pos="61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0" y="1513505"/>
            <a:ext cx="12192000" cy="4458431"/>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en-US"/>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0" y="1"/>
            <a:ext cx="12192000"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0" y="983514"/>
            <a:ext cx="12192000" cy="504938"/>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024212E8-D629-4E10-8356-BA2606659A38}"/>
              </a:ext>
            </a:extLst>
          </p:cNvPr>
          <p:cNvSpPr>
            <a:spLocks noGrp="1"/>
          </p:cNvSpPr>
          <p:nvPr>
            <p:ph type="sldNum" sz="quarter" idx="15"/>
          </p:nvPr>
        </p:nvSpPr>
        <p:spPr/>
        <p:txBody>
          <a:bodyPr/>
          <a:lstStyle>
            <a:lvl1pPr>
              <a:defRPr>
                <a:solidFill>
                  <a:schemeClr val="tx1"/>
                </a:solidFill>
              </a:defRPr>
            </a:lvl1pPr>
          </a:lstStyle>
          <a:p>
            <a:endParaRPr lang="en-GB"/>
          </a:p>
        </p:txBody>
      </p:sp>
      <p:sp>
        <p:nvSpPr>
          <p:cNvPr id="7" name="Text Placeholder 8">
            <a:extLst>
              <a:ext uri="{FF2B5EF4-FFF2-40B4-BE49-F238E27FC236}">
                <a16:creationId xmlns:a16="http://schemas.microsoft.com/office/drawing/2014/main" id="{476B5A22-A1C0-4439-A208-E178E961342E}"/>
              </a:ext>
            </a:extLst>
          </p:cNvPr>
          <p:cNvSpPr>
            <a:spLocks noGrp="1"/>
          </p:cNvSpPr>
          <p:nvPr>
            <p:ph type="body" sz="quarter" idx="16"/>
          </p:nvPr>
        </p:nvSpPr>
        <p:spPr>
          <a:xfrm>
            <a:off x="670985" y="6098501"/>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Tree>
    <p:extLst>
      <p:ext uri="{BB962C8B-B14F-4D97-AF65-F5344CB8AC3E}">
        <p14:creationId xmlns:p14="http://schemas.microsoft.com/office/powerpoint/2010/main" val="559161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0" y="983515"/>
            <a:ext cx="12192000" cy="50708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2" name="Slide Number Placeholder 1">
            <a:extLst>
              <a:ext uri="{FF2B5EF4-FFF2-40B4-BE49-F238E27FC236}">
                <a16:creationId xmlns:a16="http://schemas.microsoft.com/office/drawing/2014/main" id="{D90B7219-20DD-4D05-8EE3-F8A91E2C82DC}"/>
              </a:ext>
            </a:extLst>
          </p:cNvPr>
          <p:cNvSpPr>
            <a:spLocks noGrp="1"/>
          </p:cNvSpPr>
          <p:nvPr>
            <p:ph type="sldNum" sz="quarter" idx="15"/>
          </p:nvPr>
        </p:nvSpPr>
        <p:spPr/>
        <p:txBody>
          <a:bodyPr/>
          <a:lstStyle>
            <a:lvl1pPr>
              <a:defRPr>
                <a:solidFill>
                  <a:schemeClr val="tx1"/>
                </a:solidFill>
              </a:defRPr>
            </a:lvl1pPr>
          </a:lstStyle>
          <a:p>
            <a:endParaRPr lang="en-GB"/>
          </a:p>
        </p:txBody>
      </p:sp>
      <p:sp>
        <p:nvSpPr>
          <p:cNvPr id="9" name="Text Placeholder 8">
            <a:extLst>
              <a:ext uri="{FF2B5EF4-FFF2-40B4-BE49-F238E27FC236}">
                <a16:creationId xmlns:a16="http://schemas.microsoft.com/office/drawing/2014/main" id="{0289BF94-938A-4FA0-B017-C88693D1935A}"/>
              </a:ext>
            </a:extLst>
          </p:cNvPr>
          <p:cNvSpPr>
            <a:spLocks noGrp="1"/>
          </p:cNvSpPr>
          <p:nvPr>
            <p:ph type="body" sz="quarter" idx="16"/>
          </p:nvPr>
        </p:nvSpPr>
        <p:spPr>
          <a:xfrm>
            <a:off x="670985" y="6098501"/>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10" name="Content Placeholder 2">
            <a:extLst>
              <a:ext uri="{FF2B5EF4-FFF2-40B4-BE49-F238E27FC236}">
                <a16:creationId xmlns:a16="http://schemas.microsoft.com/office/drawing/2014/main" id="{E598023A-0399-4486-885F-A60E43F3800B}"/>
              </a:ext>
            </a:extLst>
          </p:cNvPr>
          <p:cNvSpPr>
            <a:spLocks noGrp="1"/>
          </p:cNvSpPr>
          <p:nvPr>
            <p:ph idx="1"/>
          </p:nvPr>
        </p:nvSpPr>
        <p:spPr>
          <a:xfrm>
            <a:off x="1" y="1513505"/>
            <a:ext cx="11858260" cy="4458431"/>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E600ACC-22CD-4A64-8352-30595D562D78}"/>
              </a:ext>
            </a:extLst>
          </p:cNvPr>
          <p:cNvSpPr>
            <a:spLocks noGrp="1"/>
          </p:cNvSpPr>
          <p:nvPr>
            <p:ph type="ftr" sz="quarter" idx="17"/>
          </p:nvPr>
        </p:nvSpPr>
        <p:spPr/>
        <p:txBody>
          <a:bodyPr/>
          <a:lstStyle/>
          <a:p>
            <a:endParaRPr lang="en-US"/>
          </a:p>
        </p:txBody>
      </p:sp>
      <p:sp>
        <p:nvSpPr>
          <p:cNvPr id="4" name="Title 3">
            <a:extLst>
              <a:ext uri="{FF2B5EF4-FFF2-40B4-BE49-F238E27FC236}">
                <a16:creationId xmlns:a16="http://schemas.microsoft.com/office/drawing/2014/main" id="{F5C71A8E-B40E-4441-9B6D-8BB89AFB0B6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1361253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werword title slid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8208433" y="4640201"/>
            <a:ext cx="3600451" cy="776106"/>
          </a:xfrm>
        </p:spPr>
        <p:txBody>
          <a:bodyPr wrap="square" lIns="0" tIns="540000" rIns="0" bIns="0" anchor="b" anchorCtr="0">
            <a:spAutoFit/>
          </a:bodyPr>
          <a:lstStyle>
            <a:lvl1pPr marL="0" indent="0" algn="l">
              <a:lnSpc>
                <a:spcPts val="18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8208433" y="5416309"/>
            <a:ext cx="3600451" cy="365125"/>
          </a:xfrm>
          <a:prstGeom prst="rect">
            <a:avLst/>
          </a:prstGeom>
        </p:spPr>
        <p:txBody>
          <a:bodyPr lIns="0" tIns="36000" rIns="0" bIns="0"/>
          <a:lstStyle>
            <a:lvl1pPr>
              <a:defRPr sz="1200">
                <a:solidFill>
                  <a:schemeClr val="bg1"/>
                </a:solidFill>
              </a:defRPr>
            </a:lvl1pPr>
          </a:lstStyle>
          <a:p>
            <a:endParaRPr lang="en-US"/>
          </a:p>
        </p:txBody>
      </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p:nvPr>
        </p:nvSpPr>
        <p:spPr>
          <a:xfrm>
            <a:off x="-2" y="1844675"/>
            <a:ext cx="8208436" cy="589905"/>
          </a:xfrm>
        </p:spPr>
        <p:txBody>
          <a:body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C1BF35B1-ECCB-1D47-A5DC-80486847EF57}"/>
              </a:ext>
            </a:extLst>
          </p:cNvPr>
          <p:cNvSpPr>
            <a:spLocks noGrp="1"/>
          </p:cNvSpPr>
          <p:nvPr>
            <p:ph type="pic" sz="quarter" idx="16"/>
          </p:nvPr>
        </p:nvSpPr>
        <p:spPr>
          <a:xfrm>
            <a:off x="655067" y="2473325"/>
            <a:ext cx="7954676" cy="4017416"/>
          </a:xfrm>
          <a:prstGeom prst="rect">
            <a:avLst/>
          </a:prstGeom>
        </p:spPr>
        <p:txBody>
          <a:bodyPr lIns="0" anchor="ctr" anchorCtr="0">
            <a:noAutofit/>
          </a:bodyPr>
          <a:lstStyle>
            <a:lvl1pPr>
              <a:defRPr b="0"/>
            </a:lvl1pPr>
          </a:lstStyle>
          <a:p>
            <a:endParaRPr lang="en-US"/>
          </a:p>
        </p:txBody>
      </p:sp>
    </p:spTree>
    <p:extLst>
      <p:ext uri="{BB962C8B-B14F-4D97-AF65-F5344CB8AC3E}">
        <p14:creationId xmlns:p14="http://schemas.microsoft.com/office/powerpoint/2010/main" val="4287382113"/>
      </p:ext>
    </p:extLst>
  </p:cSld>
  <p:clrMapOvr>
    <a:masterClrMapping/>
  </p:clrMapOvr>
  <p:extLst>
    <p:ext uri="{DCECCB84-F9BA-43D5-87BE-67443E8EF086}">
      <p15:sldGuideLst xmlns:p15="http://schemas.microsoft.com/office/powerpoint/2012/main">
        <p15:guide id="1" pos="992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8208434" y="4640201"/>
            <a:ext cx="3612093" cy="776106"/>
          </a:xfrm>
        </p:spPr>
        <p:txBody>
          <a:bodyPr wrap="square" lIns="0" tIns="540000" rIns="0" bIns="0" anchor="b" anchorCtr="0">
            <a:spAutoFit/>
          </a:bodyPr>
          <a:lstStyle>
            <a:lvl1pPr marL="0" indent="0" algn="l">
              <a:lnSpc>
                <a:spcPts val="18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8208434" y="5416309"/>
            <a:ext cx="3612093" cy="365125"/>
          </a:xfrm>
          <a:prstGeom prst="rect">
            <a:avLst/>
          </a:prstGeom>
        </p:spPr>
        <p:txBody>
          <a:bodyPr lIns="0" tIns="36000" rIns="0" bIns="0"/>
          <a:lstStyle>
            <a:lvl1pPr>
              <a:defRPr sz="1200">
                <a:solidFill>
                  <a:schemeClr val="bg1"/>
                </a:solidFill>
              </a:defRPr>
            </a:lvl1pPr>
          </a:lstStyle>
          <a:p>
            <a:endParaRPr lang="en-US"/>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p:nvPr>
        </p:nvSpPr>
        <p:spPr>
          <a:xfrm>
            <a:off x="-2" y="1844675"/>
            <a:ext cx="8208436" cy="589905"/>
          </a:xfrm>
        </p:spPr>
        <p:txBody>
          <a:body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C1BF35B1-ECCB-1D47-A5DC-80486847EF57}"/>
              </a:ext>
            </a:extLst>
          </p:cNvPr>
          <p:cNvSpPr>
            <a:spLocks noGrp="1"/>
          </p:cNvSpPr>
          <p:nvPr>
            <p:ph type="pic" sz="quarter" idx="16"/>
          </p:nvPr>
        </p:nvSpPr>
        <p:spPr>
          <a:xfrm>
            <a:off x="655067" y="2473325"/>
            <a:ext cx="7954676" cy="4017416"/>
          </a:xfrm>
          <a:prstGeom prst="rect">
            <a:avLst/>
          </a:prstGeom>
        </p:spPr>
        <p:txBody>
          <a:bodyPr lIns="0" anchor="ctr" anchorCtr="0">
            <a:noAutofit/>
          </a:bodyPr>
          <a:lstStyle>
            <a:lvl1pPr>
              <a:defRPr b="0"/>
            </a:lvl1pPr>
          </a:lstStyle>
          <a:p>
            <a:endParaRPr lang="en-US"/>
          </a:p>
        </p:txBody>
      </p:sp>
      <p:sp>
        <p:nvSpPr>
          <p:cNvPr id="2" name="Title 1"/>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7"/>
          </p:nvPr>
        </p:nvSpPr>
        <p:spPr>
          <a:xfrm>
            <a:off x="0" y="525478"/>
            <a:ext cx="9120717" cy="302968"/>
          </a:xfrm>
        </p:spPr>
        <p:txBody>
          <a:bodyPr anchor="b" anchorCtr="0"/>
          <a:lstStyle>
            <a:lvl1pPr>
              <a:defRPr sz="2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78833866"/>
      </p:ext>
    </p:extLst>
  </p:cSld>
  <p:clrMapOvr>
    <a:masterClrMapping/>
  </p:clrMapOvr>
  <p:extLst>
    <p:ext uri="{DCECCB84-F9BA-43D5-87BE-67443E8EF086}">
      <p15:sldGuideLst xmlns:p15="http://schemas.microsoft.com/office/powerpoint/2012/main">
        <p15:guide id="1" pos="99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Text heavy with 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230689" y="1844676"/>
            <a:ext cx="7578196" cy="997709"/>
          </a:xfrm>
        </p:spPr>
        <p:txBody>
          <a:bodyPr wrap="square" lIns="0">
            <a:spAutoFit/>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2"/>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2">
            <a:extLst>
              <a:ext uri="{FF2B5EF4-FFF2-40B4-BE49-F238E27FC236}">
                <a16:creationId xmlns:a16="http://schemas.microsoft.com/office/drawing/2014/main" id="{2E86DEF9-1E31-DB4E-A381-91058584D6F4}"/>
              </a:ext>
            </a:extLst>
          </p:cNvPr>
          <p:cNvSpPr>
            <a:spLocks noGrp="1"/>
          </p:cNvSpPr>
          <p:nvPr>
            <p:ph idx="15"/>
          </p:nvPr>
        </p:nvSpPr>
        <p:spPr>
          <a:xfrm>
            <a:off x="670984" y="1844676"/>
            <a:ext cx="3402541" cy="2072004"/>
          </a:xfrm>
        </p:spPr>
        <p:txBody>
          <a:bodyPr lIns="0" bIns="180000">
            <a:normAutofit/>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p:cNvSpPr>
            <a:spLocks noGrp="1"/>
          </p:cNvSpPr>
          <p:nvPr>
            <p:ph type="tbl" sz="quarter" idx="16"/>
          </p:nvPr>
        </p:nvSpPr>
        <p:spPr>
          <a:xfrm>
            <a:off x="670984" y="4035108"/>
            <a:ext cx="3402541" cy="2271712"/>
          </a:xfrm>
        </p:spPr>
        <p:txBody>
          <a:bodyPr lIns="0">
            <a:normAutofit/>
          </a:bodyPr>
          <a:lstStyle>
            <a:lvl1pPr>
              <a:buClr>
                <a:schemeClr val="accent1"/>
              </a:buClr>
              <a:defRPr sz="800"/>
            </a:lvl1pPr>
          </a:lstStyle>
          <a:p>
            <a:endParaRPr lang="en-GB"/>
          </a:p>
        </p:txBody>
      </p:sp>
      <p:sp>
        <p:nvSpPr>
          <p:cNvPr id="4" name="Footer Placeholder 3"/>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946395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4490C-481E-4430-BFD6-CFC62F2B898F}"/>
              </a:ext>
            </a:extLst>
          </p:cNvPr>
          <p:cNvPicPr>
            <a:picLocks noChangeAspect="1"/>
          </p:cNvPicPr>
          <p:nvPr userDrawn="1"/>
        </p:nvPicPr>
        <p:blipFill>
          <a:blip r:embed="rId2"/>
          <a:stretch>
            <a:fillRect/>
          </a:stretch>
        </p:blipFill>
        <p:spPr>
          <a:xfrm>
            <a:off x="864734" y="1998319"/>
            <a:ext cx="5700492" cy="4621875"/>
          </a:xfrm>
          <a:prstGeom prst="rect">
            <a:avLst/>
          </a:prstGeom>
        </p:spPr>
      </p:pic>
      <p:pic>
        <p:nvPicPr>
          <p:cNvPr id="11" name="Picture 10">
            <a:extLst>
              <a:ext uri="{FF2B5EF4-FFF2-40B4-BE49-F238E27FC236}">
                <a16:creationId xmlns:a16="http://schemas.microsoft.com/office/drawing/2014/main" id="{C5D2B0E0-8D7D-8B4E-86C2-85AD32BEF6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2400" y="-12440"/>
            <a:ext cx="6969760" cy="6927438"/>
          </a:xfrm>
          <a:prstGeom prst="rect">
            <a:avLst/>
          </a:prstGeom>
        </p:spPr>
      </p:pic>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647701" y="6498000"/>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BDA247-580E-8145-9CF4-37B1E745AC62}"/>
              </a:ext>
            </a:extLst>
          </p:cNvPr>
          <p:cNvSpPr>
            <a:spLocks noGrp="1"/>
          </p:cNvSpPr>
          <p:nvPr>
            <p:ph type="ctrTitle"/>
          </p:nvPr>
        </p:nvSpPr>
        <p:spPr>
          <a:xfrm>
            <a:off x="0" y="1"/>
            <a:ext cx="9144000" cy="1380961"/>
          </a:xfrm>
        </p:spPr>
        <p:txBody>
          <a:bodyPr lIns="1332000" tIns="972000" rIns="0" bIns="0" anchor="t" anchorCtr="0">
            <a:spAutoFit/>
          </a:bodyPr>
          <a:lstStyle>
            <a:lvl1pPr algn="l">
              <a:defRPr sz="3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6096002" y="4640201"/>
            <a:ext cx="5724525" cy="776106"/>
          </a:xfrm>
        </p:spPr>
        <p:txBody>
          <a:bodyPr wrap="square" lIns="1620000" tIns="540000" rIns="0" bIns="0" anchor="b" anchorCtr="0">
            <a:spAutoFit/>
          </a:bodyPr>
          <a:lstStyle>
            <a:lvl1pPr marL="0" indent="0" algn="l">
              <a:lnSpc>
                <a:spcPts val="1800"/>
              </a:lnSpc>
              <a:spcBef>
                <a:spcPts val="0"/>
              </a:spcBef>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1D1C33F1-D63E-8846-9ABE-874B40C37335}"/>
              </a:ext>
            </a:extLst>
          </p:cNvPr>
          <p:cNvSpPr>
            <a:spLocks noGrp="1"/>
          </p:cNvSpPr>
          <p:nvPr>
            <p:ph type="body" sz="quarter" idx="13" hasCustomPrompt="1"/>
          </p:nvPr>
        </p:nvSpPr>
        <p:spPr>
          <a:xfrm>
            <a:off x="0" y="1262671"/>
            <a:ext cx="9144000" cy="3377531"/>
          </a:xfrm>
        </p:spPr>
        <p:txBody>
          <a:bodyPr lIns="1332000" tIns="540000" rIns="0" bIns="0">
            <a:normAutofit/>
          </a:bodyPr>
          <a:lstStyle>
            <a:lvl1pPr marL="0" indent="0">
              <a:lnSpc>
                <a:spcPts val="2300"/>
              </a:lnSpc>
              <a:buNone/>
              <a:defRPr sz="2000" b="1">
                <a:solidFill>
                  <a:schemeClr val="accent1"/>
                </a:solidFill>
              </a:defRPr>
            </a:lvl1pPr>
            <a:lvl2pPr marL="0" indent="0">
              <a:lnSpc>
                <a:spcPts val="2300"/>
              </a:lnSpc>
              <a:spcBef>
                <a:spcPts val="0"/>
              </a:spcBef>
              <a:buNone/>
              <a:defRPr sz="2000" b="0">
                <a:solidFill>
                  <a:schemeClr val="bg1"/>
                </a:solidFill>
              </a:defRPr>
            </a:lvl2pPr>
            <a:lvl3pPr marL="0" indent="0">
              <a:lnSpc>
                <a:spcPts val="2300"/>
              </a:lnSpc>
              <a:spcBef>
                <a:spcPts val="0"/>
              </a:spcBef>
              <a:buNone/>
              <a:defRPr sz="2000" b="0">
                <a:solidFill>
                  <a:schemeClr val="bg1"/>
                </a:solidFill>
              </a:defRPr>
            </a:lvl3pPr>
            <a:lvl4pPr marL="0" indent="0">
              <a:lnSpc>
                <a:spcPts val="2300"/>
              </a:lnSpc>
              <a:spcBef>
                <a:spcPts val="0"/>
              </a:spcBef>
              <a:buNone/>
              <a:defRPr sz="2000" b="0">
                <a:solidFill>
                  <a:schemeClr val="bg1"/>
                </a:solidFill>
              </a:defRPr>
            </a:lvl4pPr>
            <a:lvl5pPr marL="0" indent="0">
              <a:lnSpc>
                <a:spcPts val="2300"/>
              </a:lnSpc>
              <a:spcBef>
                <a:spcPts val="0"/>
              </a:spcBef>
              <a:buNone/>
              <a:defRPr sz="2000" b="0">
                <a:solidFill>
                  <a:schemeClr val="bg1"/>
                </a:solidFill>
              </a:defRPr>
            </a:lvl5pPr>
          </a:lstStyle>
          <a:p>
            <a:pPr lvl="0"/>
            <a:r>
              <a:rPr lang="en-US" err="1"/>
              <a:t>MAXIMISING</a:t>
            </a:r>
            <a:r>
              <a:rPr lang="en-US"/>
              <a:t> ALPHA PRESERVATION</a:t>
            </a:r>
          </a:p>
          <a:p>
            <a:pPr lvl="1"/>
            <a:r>
              <a:rPr lang="en-US"/>
              <a:t>Second level</a:t>
            </a:r>
          </a:p>
          <a:p>
            <a:pPr lvl="2"/>
            <a:r>
              <a:rPr lang="en-US"/>
              <a:t>Third level</a:t>
            </a:r>
          </a:p>
          <a:p>
            <a:pPr lvl="3"/>
            <a:r>
              <a:rPr lang="en-US"/>
              <a:t>Fourth level</a:t>
            </a:r>
          </a:p>
          <a:p>
            <a:pPr lvl="4"/>
            <a:r>
              <a:rPr lang="en-US"/>
              <a:t>Fifth level</a:t>
            </a:r>
          </a:p>
        </p:txBody>
      </p:sp>
      <p:sp>
        <p:nvSpPr>
          <p:cNvPr id="12" name="Date Placeholder 7">
            <a:extLst>
              <a:ext uri="{FF2B5EF4-FFF2-40B4-BE49-F238E27FC236}">
                <a16:creationId xmlns:a16="http://schemas.microsoft.com/office/drawing/2014/main" id="{A67F8705-6453-4B4E-AB4D-3D1A33349A55}"/>
              </a:ext>
            </a:extLst>
          </p:cNvPr>
          <p:cNvSpPr>
            <a:spLocks noGrp="1"/>
          </p:cNvSpPr>
          <p:nvPr>
            <p:ph type="dt" sz="half" idx="16"/>
          </p:nvPr>
        </p:nvSpPr>
        <p:spPr>
          <a:xfrm>
            <a:off x="6096002" y="5416309"/>
            <a:ext cx="5724525" cy="365125"/>
          </a:xfrm>
          <a:prstGeom prst="rect">
            <a:avLst/>
          </a:prstGeom>
        </p:spPr>
        <p:txBody>
          <a:bodyPr lIns="1620000" tIns="36000" rIns="0" bIns="0"/>
          <a:lstStyle>
            <a:lvl1pPr>
              <a:defRPr sz="1200">
                <a:solidFill>
                  <a:schemeClr val="tx1"/>
                </a:solidFill>
              </a:defRPr>
            </a:lvl1pPr>
          </a:lstStyle>
          <a:p>
            <a:endParaRPr lang="en-US"/>
          </a:p>
        </p:txBody>
      </p:sp>
      <p:cxnSp>
        <p:nvCxnSpPr>
          <p:cNvPr id="18" name="Straight Connector 17">
            <a:extLst>
              <a:ext uri="{FF2B5EF4-FFF2-40B4-BE49-F238E27FC236}">
                <a16:creationId xmlns:a16="http://schemas.microsoft.com/office/drawing/2014/main" id="{5264E27B-0D2D-674C-939E-12B2D64CCCE1}"/>
              </a:ext>
            </a:extLst>
          </p:cNvPr>
          <p:cNvCxnSpPr>
            <a:cxnSpLocks/>
          </p:cNvCxnSpPr>
          <p:nvPr/>
        </p:nvCxnSpPr>
        <p:spPr>
          <a:xfrm>
            <a:off x="5546725" y="6498000"/>
            <a:ext cx="6273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bject 4">
            <a:extLst>
              <a:ext uri="{FF2B5EF4-FFF2-40B4-BE49-F238E27FC236}">
                <a16:creationId xmlns:a16="http://schemas.microsoft.com/office/drawing/2014/main" id="{70F5A0E0-EC5B-E946-AF38-176CC90CE022}"/>
              </a:ext>
            </a:extLst>
          </p:cNvPr>
          <p:cNvSpPr/>
          <p:nvPr/>
        </p:nvSpPr>
        <p:spPr>
          <a:xfrm>
            <a:off x="647701" y="0"/>
            <a:ext cx="1123703" cy="1262670"/>
          </a:xfrm>
          <a:custGeom>
            <a:avLst/>
            <a:gdLst/>
            <a:ahLst/>
            <a:cxnLst/>
            <a:rect l="l" t="t" r="r" b="b"/>
            <a:pathLst>
              <a:path w="894715" h="1340485">
                <a:moveTo>
                  <a:pt x="894549" y="0"/>
                </a:moveTo>
                <a:lnTo>
                  <a:pt x="776439" y="0"/>
                </a:lnTo>
                <a:lnTo>
                  <a:pt x="0" y="1339875"/>
                </a:lnTo>
                <a:lnTo>
                  <a:pt x="124980" y="1339875"/>
                </a:lnTo>
                <a:lnTo>
                  <a:pt x="894549" y="0"/>
                </a:lnTo>
                <a:close/>
              </a:path>
            </a:pathLst>
          </a:custGeom>
          <a:solidFill>
            <a:schemeClr val="accent2"/>
          </a:solidFill>
        </p:spPr>
        <p:txBody>
          <a:bodyPr wrap="square" lIns="0" tIns="0" rIns="0" bIns="0" rtlCol="0"/>
          <a:lstStyle/>
          <a:p>
            <a:endParaRPr sz="1800"/>
          </a:p>
        </p:txBody>
      </p:sp>
      <p:pic>
        <p:nvPicPr>
          <p:cNvPr id="16" name="Picture 15">
            <a:extLst>
              <a:ext uri="{FF2B5EF4-FFF2-40B4-BE49-F238E27FC236}">
                <a16:creationId xmlns:a16="http://schemas.microsoft.com/office/drawing/2014/main" id="{C9D94FD7-E4FD-994F-88EB-ACF90555F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5852" y="1010083"/>
            <a:ext cx="1439541" cy="245997"/>
          </a:xfrm>
          <a:prstGeom prst="rect">
            <a:avLst/>
          </a:prstGeom>
        </p:spPr>
      </p:pic>
    </p:spTree>
    <p:extLst>
      <p:ext uri="{BB962C8B-B14F-4D97-AF65-F5344CB8AC3E}">
        <p14:creationId xmlns:p14="http://schemas.microsoft.com/office/powerpoint/2010/main" val="419255050"/>
      </p:ext>
    </p:extLst>
  </p:cSld>
  <p:clrMapOvr>
    <a:masterClrMapping/>
  </p:clrMapOvr>
  <p:extLst>
    <p:ext uri="{DCECCB84-F9BA-43D5-87BE-67443E8EF086}">
      <p15:sldGuideLst xmlns:p15="http://schemas.microsoft.com/office/powerpoint/2012/main">
        <p15:guide id="1" pos="9928" userDrawn="1">
          <p15:clr>
            <a:srgbClr val="FBAE40"/>
          </p15:clr>
        </p15:guide>
        <p15:guide id="2" orient="horz" pos="61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9BA0A9B-25D5-DE4B-9669-C76BCF2CE1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585"/>
          <a:stretch/>
        </p:blipFill>
        <p:spPr>
          <a:xfrm rot="10800000">
            <a:off x="682621" y="6"/>
            <a:ext cx="8365067" cy="6865315"/>
          </a:xfrm>
          <a:prstGeom prst="rect">
            <a:avLst/>
          </a:prstGeom>
        </p:spPr>
      </p:pic>
      <p:cxnSp>
        <p:nvCxnSpPr>
          <p:cNvPr id="21" name="Straight Connector 20">
            <a:extLst>
              <a:ext uri="{FF2B5EF4-FFF2-40B4-BE49-F238E27FC236}">
                <a16:creationId xmlns:a16="http://schemas.microsoft.com/office/drawing/2014/main" id="{D9BFC57B-CEDE-3743-A82E-9B33411B9F83}"/>
              </a:ext>
            </a:extLst>
          </p:cNvPr>
          <p:cNvCxnSpPr>
            <a:cxnSpLocks/>
          </p:cNvCxnSpPr>
          <p:nvPr/>
        </p:nvCxnSpPr>
        <p:spPr>
          <a:xfrm>
            <a:off x="1296000" y="6498000"/>
            <a:ext cx="105245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
            <a:ext cx="1400272" cy="6865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6"/>
            <a:ext cx="4306092" cy="3816351"/>
          </a:xfrm>
        </p:spPr>
        <p:txBody>
          <a:bodyPr lIns="0">
            <a:normAutofit/>
          </a:bodyPr>
          <a:lstStyle>
            <a:lvl1pPr marL="0" indent="0">
              <a:buFontTx/>
              <a:buNone/>
              <a:tabLst>
                <a:tab pos="4230000" algn="r"/>
              </a:tabLst>
              <a:defRPr sz="1600"/>
            </a:lvl1pPr>
            <a:lvl2pPr marL="6350" indent="0">
              <a:buFontTx/>
              <a:buNone/>
              <a:tabLst>
                <a:tab pos="4230000" algn="r"/>
              </a:tabLst>
              <a:defRPr sz="1600" b="0">
                <a:solidFill>
                  <a:schemeClr val="tx1"/>
                </a:solidFill>
              </a:defRPr>
            </a:lvl2pPr>
            <a:lvl3pPr marL="6350" indent="0">
              <a:buFontTx/>
              <a:buNone/>
              <a:tabLst>
                <a:tab pos="4230000" algn="r"/>
              </a:tabLst>
              <a:defRPr sz="1600" b="0">
                <a:solidFill>
                  <a:schemeClr val="tx1"/>
                </a:solidFill>
              </a:defRPr>
            </a:lvl3pPr>
            <a:lvl4pPr marL="6350" indent="0">
              <a:buFontTx/>
              <a:buNone/>
              <a:tabLst>
                <a:tab pos="4230000" algn="r"/>
              </a:tabLst>
              <a:defRPr sz="1600" b="0">
                <a:solidFill>
                  <a:schemeClr val="tx1"/>
                </a:solidFill>
              </a:defRPr>
            </a:lvl4pPr>
            <a:lvl5pPr marL="6350" indent="0">
              <a:buFontTx/>
              <a:buNone/>
              <a:tabLst>
                <a:tab pos="4230000" algn="r"/>
              </a:tabLst>
              <a:defRPr sz="16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5"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solidFill>
                <a:schemeClr val="tx1"/>
              </a:solidFill>
            </a:endParaRPr>
          </a:p>
        </p:txBody>
      </p:sp>
      <p:cxnSp>
        <p:nvCxnSpPr>
          <p:cNvPr id="22" name="Straight Connector 21">
            <a:extLst>
              <a:ext uri="{FF2B5EF4-FFF2-40B4-BE49-F238E27FC236}">
                <a16:creationId xmlns:a16="http://schemas.microsoft.com/office/drawing/2014/main" id="{6F49E831-75A1-BB40-9392-6C31A6B1ED9C}"/>
              </a:ext>
            </a:extLst>
          </p:cNvPr>
          <p:cNvCxnSpPr>
            <a:cxnSpLocks/>
          </p:cNvCxnSpPr>
          <p:nvPr/>
        </p:nvCxnSpPr>
        <p:spPr>
          <a:xfrm>
            <a:off x="647701" y="6498000"/>
            <a:ext cx="34332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67076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78801AF-5BA0-7C41-B04F-A898F2DA54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585"/>
          <a:stretch/>
        </p:blipFill>
        <p:spPr>
          <a:xfrm rot="10800000">
            <a:off x="682621" y="6"/>
            <a:ext cx="8365067" cy="6865315"/>
          </a:xfrm>
          <a:prstGeom prst="rect">
            <a:avLst/>
          </a:prstGeom>
        </p:spPr>
      </p:pic>
      <p:cxnSp>
        <p:nvCxnSpPr>
          <p:cNvPr id="15" name="Straight Connector 14">
            <a:extLst>
              <a:ext uri="{FF2B5EF4-FFF2-40B4-BE49-F238E27FC236}">
                <a16:creationId xmlns:a16="http://schemas.microsoft.com/office/drawing/2014/main" id="{E0432C96-AD91-424E-A6D2-93255C6C6018}"/>
              </a:ext>
            </a:extLst>
          </p:cNvPr>
          <p:cNvCxnSpPr>
            <a:cxnSpLocks/>
          </p:cNvCxnSpPr>
          <p:nvPr/>
        </p:nvCxnSpPr>
        <p:spPr>
          <a:xfrm>
            <a:off x="1296000" y="6498000"/>
            <a:ext cx="105245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6"/>
            <a:ext cx="1400272" cy="6865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5"/>
            <a:ext cx="4306092" cy="3814906"/>
          </a:xfrm>
        </p:spPr>
        <p:txBody>
          <a:bodyPr lIns="0">
            <a:normAutofit/>
          </a:bodyPr>
          <a:lstStyle>
            <a:lvl1pPr marL="0" indent="0">
              <a:lnSpc>
                <a:spcPts val="2400"/>
              </a:lnSpc>
              <a:spcBef>
                <a:spcPts val="0"/>
              </a:spcBef>
              <a:spcAft>
                <a:spcPts val="2400"/>
              </a:spcAft>
              <a:buFontTx/>
              <a:buNone/>
              <a:tabLst>
                <a:tab pos="4230000" algn="r"/>
              </a:tabLst>
              <a:defRPr sz="2000" b="1">
                <a:solidFill>
                  <a:schemeClr val="bg1"/>
                </a:solidFill>
              </a:defRPr>
            </a:lvl1pPr>
            <a:lvl2pPr marL="0" indent="0">
              <a:lnSpc>
                <a:spcPts val="2400"/>
              </a:lnSpc>
              <a:spcBef>
                <a:spcPts val="0"/>
              </a:spcBef>
              <a:spcAft>
                <a:spcPts val="2400"/>
              </a:spcAft>
              <a:buFontTx/>
              <a:buNone/>
              <a:tabLst>
                <a:tab pos="4230000" algn="r"/>
              </a:tabLst>
              <a:defRPr sz="2000" b="1">
                <a:solidFill>
                  <a:schemeClr val="accent2"/>
                </a:solidFill>
              </a:defRPr>
            </a:lvl2pPr>
            <a:lvl3pPr marL="0" indent="0">
              <a:lnSpc>
                <a:spcPts val="2400"/>
              </a:lnSpc>
              <a:spcBef>
                <a:spcPts val="0"/>
              </a:spcBef>
              <a:spcAft>
                <a:spcPts val="2400"/>
              </a:spcAft>
              <a:buFontTx/>
              <a:buNone/>
              <a:tabLst>
                <a:tab pos="4230000" algn="r"/>
              </a:tabLst>
              <a:defRPr sz="2000" b="0">
                <a:solidFill>
                  <a:schemeClr val="bg1"/>
                </a:solidFill>
              </a:defRPr>
            </a:lvl3pPr>
            <a:lvl4pPr marL="0" indent="0">
              <a:lnSpc>
                <a:spcPts val="2400"/>
              </a:lnSpc>
              <a:spcBef>
                <a:spcPts val="0"/>
              </a:spcBef>
              <a:spcAft>
                <a:spcPts val="2400"/>
              </a:spcAft>
              <a:buFontTx/>
              <a:buNone/>
              <a:tabLst>
                <a:tab pos="4230000" algn="r"/>
              </a:tabLst>
              <a:defRPr sz="2000">
                <a:solidFill>
                  <a:schemeClr val="bg1"/>
                </a:solidFill>
              </a:defRPr>
            </a:lvl4pPr>
            <a:lvl5pPr marL="0" indent="0">
              <a:lnSpc>
                <a:spcPts val="2400"/>
              </a:lnSpc>
              <a:spcBef>
                <a:spcPts val="0"/>
              </a:spcBef>
              <a:spcAft>
                <a:spcPts val="2400"/>
              </a:spcAft>
              <a:buFontTx/>
              <a:buNone/>
              <a:tabLst>
                <a:tab pos="4230000" algn="r"/>
              </a:tabLs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0"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solidFill>
                <a:schemeClr val="tx1"/>
              </a:solidFill>
            </a:endParaRPr>
          </a:p>
        </p:txBody>
      </p:sp>
      <p:cxnSp>
        <p:nvCxnSpPr>
          <p:cNvPr id="17" name="Straight Connector 16">
            <a:extLst>
              <a:ext uri="{FF2B5EF4-FFF2-40B4-BE49-F238E27FC236}">
                <a16:creationId xmlns:a16="http://schemas.microsoft.com/office/drawing/2014/main" id="{17BD3F90-CB6D-414D-83AA-FA28925A73CE}"/>
              </a:ext>
            </a:extLst>
          </p:cNvPr>
          <p:cNvCxnSpPr>
            <a:cxnSpLocks/>
          </p:cNvCxnSpPr>
          <p:nvPr/>
        </p:nvCxnSpPr>
        <p:spPr>
          <a:xfrm>
            <a:off x="647701" y="6498000"/>
            <a:ext cx="34332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68430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122817" cy="403602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29994"/>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cxnSp>
        <p:nvCxnSpPr>
          <p:cNvPr id="11" name="Straight Connector 10">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2028301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 Text heav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0" y="1844675"/>
            <a:ext cx="11820525" cy="4036028"/>
          </a:xfrm>
        </p:spPr>
        <p:txBody>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29994"/>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cxnSp>
        <p:nvCxnSpPr>
          <p:cNvPr id="10" name="Straight Connector 9">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2954343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nd Content - Text heavy with 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230688" y="1844676"/>
            <a:ext cx="7599363" cy="997709"/>
          </a:xfrm>
        </p:spPr>
        <p:txBody>
          <a:bodyPr lIns="0">
            <a:spAutoFit/>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29994"/>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2" name="Footer Placeholder 1"/>
          <p:cNvSpPr>
            <a:spLocks noGrp="1"/>
          </p:cNvSpPr>
          <p:nvPr>
            <p:ph type="ftr" sz="quarter" idx="14"/>
          </p:nvPr>
        </p:nvSpPr>
        <p:spPr>
          <a:xfrm>
            <a:off x="0" y="6492877"/>
            <a:ext cx="12192000" cy="365125"/>
          </a:xfrm>
          <a:prstGeom prst="rect">
            <a:avLst/>
          </a:prstGeom>
        </p:spPr>
        <p:txBody>
          <a:bodyPr/>
          <a:lstStyle/>
          <a:p>
            <a:r>
              <a:rPr lang="en-GB"/>
              <a:t>INTERNAL USE ONLY.	Russell Investments</a:t>
            </a:r>
          </a:p>
        </p:txBody>
      </p:sp>
      <p:sp>
        <p:nvSpPr>
          <p:cNvPr id="9" name="Content Placeholder 2">
            <a:extLst>
              <a:ext uri="{FF2B5EF4-FFF2-40B4-BE49-F238E27FC236}">
                <a16:creationId xmlns:a16="http://schemas.microsoft.com/office/drawing/2014/main" id="{2E86DEF9-1E31-DB4E-A381-91058584D6F4}"/>
              </a:ext>
            </a:extLst>
          </p:cNvPr>
          <p:cNvSpPr>
            <a:spLocks noGrp="1"/>
          </p:cNvSpPr>
          <p:nvPr>
            <p:ph idx="15"/>
          </p:nvPr>
        </p:nvSpPr>
        <p:spPr>
          <a:xfrm>
            <a:off x="647701" y="1844676"/>
            <a:ext cx="3425825" cy="2072004"/>
          </a:xfrm>
        </p:spPr>
        <p:txBody>
          <a:bodyPr lIns="0" bIns="180000">
            <a:normAutofit/>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p:cNvSpPr>
            <a:spLocks noGrp="1"/>
          </p:cNvSpPr>
          <p:nvPr>
            <p:ph type="tbl" sz="quarter" idx="16"/>
          </p:nvPr>
        </p:nvSpPr>
        <p:spPr>
          <a:xfrm>
            <a:off x="647701" y="4035108"/>
            <a:ext cx="3425825" cy="2271712"/>
          </a:xfrm>
        </p:spPr>
        <p:txBody>
          <a:bodyPr lIns="0">
            <a:normAutofit/>
          </a:bodyPr>
          <a:lstStyle>
            <a:lvl1pPr>
              <a:defRPr sz="800"/>
            </a:lvl1pPr>
          </a:lstStyle>
          <a:p>
            <a:endParaRPr lang="en-GB"/>
          </a:p>
        </p:txBody>
      </p: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520887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29994"/>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5735603" cy="40909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456395" y="1844676"/>
            <a:ext cx="4665631" cy="4090989"/>
          </a:xfrm>
        </p:spPr>
        <p:txBody>
          <a:bodyPr l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sp>
        <p:nvSpPr>
          <p:cNvPr id="11"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266064650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pac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29994"/>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400272" y="3701429"/>
            <a:ext cx="2827613"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2"/>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Footer Placeholder 3"/>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sp>
        <p:nvSpPr>
          <p:cNvPr id="7" name="Picture Placeholder 6"/>
          <p:cNvSpPr>
            <a:spLocks noGrp="1"/>
          </p:cNvSpPr>
          <p:nvPr>
            <p:ph type="pic" sz="quarter" idx="18"/>
          </p:nvPr>
        </p:nvSpPr>
        <p:spPr>
          <a:xfrm>
            <a:off x="1400272" y="1844675"/>
            <a:ext cx="2827339" cy="1856752"/>
          </a:xfrm>
        </p:spPr>
        <p:txBody>
          <a:bodyPr lIns="0"/>
          <a:lstStyle/>
          <a:p>
            <a:endParaRPr lang="en-GB"/>
          </a:p>
        </p:txBody>
      </p:sp>
      <p:sp>
        <p:nvSpPr>
          <p:cNvPr id="24" name="Picture Placeholder 6"/>
          <p:cNvSpPr>
            <a:spLocks noGrp="1"/>
          </p:cNvSpPr>
          <p:nvPr>
            <p:ph type="pic" sz="quarter" idx="19"/>
          </p:nvPr>
        </p:nvSpPr>
        <p:spPr>
          <a:xfrm>
            <a:off x="4792434" y="1844675"/>
            <a:ext cx="2883357" cy="1856752"/>
          </a:xfrm>
        </p:spPr>
        <p:txBody>
          <a:bodyPr lIns="0"/>
          <a:lstStyle/>
          <a:p>
            <a:endParaRPr lang="en-GB"/>
          </a:p>
        </p:txBody>
      </p:sp>
      <p:sp>
        <p:nvSpPr>
          <p:cNvPr id="25" name="Picture Placeholder 6"/>
          <p:cNvSpPr>
            <a:spLocks noGrp="1"/>
          </p:cNvSpPr>
          <p:nvPr>
            <p:ph type="pic" sz="quarter" idx="20"/>
          </p:nvPr>
        </p:nvSpPr>
        <p:spPr>
          <a:xfrm>
            <a:off x="8247064" y="1844675"/>
            <a:ext cx="2883357" cy="1856752"/>
          </a:xfrm>
        </p:spPr>
        <p:txBody>
          <a:bodyPr lIns="0"/>
          <a:lstStyle/>
          <a:p>
            <a:endParaRPr lang="en-GB"/>
          </a:p>
        </p:txBody>
      </p:sp>
      <p:sp>
        <p:nvSpPr>
          <p:cNvPr id="26" name="Content Placeholder 2">
            <a:extLst>
              <a:ext uri="{FF2B5EF4-FFF2-40B4-BE49-F238E27FC236}">
                <a16:creationId xmlns:a16="http://schemas.microsoft.com/office/drawing/2014/main" id="{2E86DEF9-1E31-DB4E-A381-91058584D6F4}"/>
              </a:ext>
            </a:extLst>
          </p:cNvPr>
          <p:cNvSpPr>
            <a:spLocks noGrp="1"/>
          </p:cNvSpPr>
          <p:nvPr>
            <p:ph idx="21"/>
          </p:nvPr>
        </p:nvSpPr>
        <p:spPr>
          <a:xfrm>
            <a:off x="4792434" y="3701429"/>
            <a:ext cx="2883359"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1"/>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2E86DEF9-1E31-DB4E-A381-91058584D6F4}"/>
              </a:ext>
            </a:extLst>
          </p:cNvPr>
          <p:cNvSpPr>
            <a:spLocks noGrp="1"/>
          </p:cNvSpPr>
          <p:nvPr>
            <p:ph idx="22"/>
          </p:nvPr>
        </p:nvSpPr>
        <p:spPr>
          <a:xfrm>
            <a:off x="8238667" y="3701429"/>
            <a:ext cx="2883359"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6"/>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197056302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0"/>
            <a:ext cx="11112000" cy="929994"/>
          </a:xfrm>
        </p:spPr>
        <p:txBody>
          <a:bodyPr anchor="t" anchorCtr="0"/>
          <a:lstStyle>
            <a:lvl1pPr>
              <a:defRPr sz="28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E47D3FA-61EF-EF4D-929E-A48808035B6D}"/>
              </a:ext>
            </a:extLst>
          </p:cNvPr>
          <p:cNvSpPr>
            <a:spLocks noGrp="1"/>
          </p:cNvSpPr>
          <p:nvPr>
            <p:ph type="sldNum" sz="quarter" idx="12"/>
          </p:nvPr>
        </p:nvSpPr>
        <p:spPr>
          <a:xfrm>
            <a:off x="11122817" y="1"/>
            <a:ext cx="1080000" cy="910809"/>
          </a:xfrm>
          <a:prstGeom prst="rect">
            <a:avLst/>
          </a:prstGeom>
        </p:spPr>
        <p:txBody>
          <a:bodyPr/>
          <a:lstStyle>
            <a:lvl1pPr>
              <a:defRPr>
                <a:solidFill>
                  <a:schemeClr val="bg1"/>
                </a:solidFill>
              </a:defRPr>
            </a:lvl1pPr>
          </a:lstStyle>
          <a:p>
            <a:fld id="{5BC64D8A-CA5D-5E46-8028-3748589B69EF}" type="slidenum">
              <a:rPr lang="en-US" smtClean="0"/>
              <a:pPr/>
              <a:t>‹#›</a:t>
            </a:fld>
            <a:endParaRPr lang="en-US"/>
          </a:p>
        </p:txBody>
      </p:sp>
      <p:sp>
        <p:nvSpPr>
          <p:cNvPr id="3" name="Footer Placeholder 2"/>
          <p:cNvSpPr>
            <a:spLocks noGrp="1"/>
          </p:cNvSpPr>
          <p:nvPr>
            <p:ph type="ftr" sz="quarter" idx="13"/>
          </p:nvPr>
        </p:nvSpPr>
        <p:spPr>
          <a:xfrm>
            <a:off x="0" y="6492877"/>
            <a:ext cx="12192000" cy="365125"/>
          </a:xfrm>
          <a:prstGeom prst="rect">
            <a:avLst/>
          </a:prstGeom>
        </p:spPr>
        <p:txBody>
          <a:bodyPr/>
          <a:lstStyle>
            <a:lvl1pPr>
              <a:defRPr>
                <a:solidFill>
                  <a:schemeClr val="bg1"/>
                </a:solidFill>
              </a:defRPr>
            </a:lvl1pPr>
          </a:lstStyle>
          <a:p>
            <a:r>
              <a:rPr lang="en-GB"/>
              <a:t>INTERNAL USE ONLY.	Russell Investments</a:t>
            </a:r>
          </a:p>
        </p:txBody>
      </p:sp>
      <p:sp>
        <p:nvSpPr>
          <p:cNvPr id="9"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cxnSp>
        <p:nvCxnSpPr>
          <p:cNvPr id="7" name="Straight Connector 6">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697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29994"/>
          </a:xfrm>
        </p:spPr>
        <p:txBody>
          <a:bodyPr anchor="t" anchorCtr="0"/>
          <a:lstStyle>
            <a:lvl1pPr>
              <a:defRPr sz="28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E47D3FA-61EF-EF4D-929E-A48808035B6D}"/>
              </a:ext>
            </a:extLst>
          </p:cNvPr>
          <p:cNvSpPr>
            <a:spLocks noGrp="1"/>
          </p:cNvSpPr>
          <p:nvPr>
            <p:ph type="sldNum" sz="quarter" idx="12"/>
          </p:nvPr>
        </p:nvSpPr>
        <p:spPr>
          <a:xfrm>
            <a:off x="11122817" y="1"/>
            <a:ext cx="1080000" cy="910809"/>
          </a:xfrm>
          <a:prstGeom prst="rect">
            <a:avLst/>
          </a:prstGeom>
        </p:spPr>
        <p:txBody>
          <a:bodyPr/>
          <a:lstStyle>
            <a:lvl1pPr>
              <a:defRPr>
                <a:solidFill>
                  <a:schemeClr val="bg1"/>
                </a:solidFill>
              </a:defRPr>
            </a:lvl1pPr>
          </a:lstStyle>
          <a:p>
            <a:fld id="{5BC64D8A-CA5D-5E46-8028-3748589B69EF}" type="slidenum">
              <a:rPr lang="en-US" smtClean="0"/>
              <a:pPr/>
              <a:t>‹#›</a:t>
            </a:fld>
            <a:endParaRPr lang="en-US"/>
          </a:p>
        </p:txBody>
      </p:sp>
      <p:sp>
        <p:nvSpPr>
          <p:cNvPr id="3" name="Footer Placeholder 2"/>
          <p:cNvSpPr>
            <a:spLocks noGrp="1"/>
          </p:cNvSpPr>
          <p:nvPr>
            <p:ph type="ftr" sz="quarter" idx="13"/>
          </p:nvPr>
        </p:nvSpPr>
        <p:spPr>
          <a:xfrm>
            <a:off x="0" y="6492877"/>
            <a:ext cx="12192000" cy="365125"/>
          </a:xfrm>
          <a:prstGeom prst="rect">
            <a:avLst/>
          </a:prstGeom>
        </p:spPr>
        <p:txBody>
          <a:bodyPr/>
          <a:lstStyle>
            <a:lvl1pPr>
              <a:defRPr>
                <a:solidFill>
                  <a:schemeClr val="bg1"/>
                </a:solidFill>
              </a:defRPr>
            </a:lvl1pPr>
          </a:lstStyle>
          <a:p>
            <a:r>
              <a:rPr lang="en-GB"/>
              <a:t>INTERNAL USE ONLY.	Russell Investments</a:t>
            </a:r>
          </a:p>
        </p:txBody>
      </p:sp>
      <p:sp>
        <p:nvSpPr>
          <p:cNvPr id="5" name="Chart Placeholder 4"/>
          <p:cNvSpPr>
            <a:spLocks noGrp="1"/>
          </p:cNvSpPr>
          <p:nvPr>
            <p:ph type="chart" sz="quarter" idx="14"/>
          </p:nvPr>
        </p:nvSpPr>
        <p:spPr>
          <a:xfrm>
            <a:off x="647700" y="1838325"/>
            <a:ext cx="10474325" cy="4097338"/>
          </a:xfrm>
        </p:spPr>
        <p:txBody>
          <a:bodyPr lIns="0"/>
          <a:lstStyle/>
          <a:p>
            <a:endParaRPr lang="en-GB"/>
          </a:p>
        </p:txBody>
      </p:sp>
      <p:sp>
        <p:nvSpPr>
          <p:cNvPr id="10"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427654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808884"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2" y="1844676"/>
            <a:ext cx="5952065" cy="40909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808884"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527801" y="1844676"/>
            <a:ext cx="4561417" cy="4090989"/>
          </a:xfrm>
        </p:spPr>
        <p:txBody>
          <a:bodyPr l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6"/>
          </p:nvPr>
        </p:nvSpPr>
        <p:spPr>
          <a:xfrm>
            <a:off x="670985"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Footer Placeholder 4"/>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172776523"/>
      </p:ext>
    </p:extLst>
  </p:cSld>
  <p:clrMapOvr>
    <a:masterClrMapping/>
  </p:clrMapOvr>
  <p:extLst>
    <p:ext uri="{DCECCB84-F9BA-43D5-87BE-67443E8EF086}">
      <p15:sldGuideLst xmlns:p15="http://schemas.microsoft.com/office/powerpoint/2012/main">
        <p15:guide id="1" pos="4112" userDrawn="1">
          <p15:clr>
            <a:srgbClr val="FBAE40"/>
          </p15:clr>
        </p15:guide>
        <p15:guide id="2" pos="374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29994"/>
          </a:xfrm>
        </p:spPr>
        <p:txBody>
          <a:bodyPr anchor="t" anchorCtr="0"/>
          <a:lstStyle>
            <a:lvl1pPr>
              <a:defRPr sz="28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E47D3FA-61EF-EF4D-929E-A48808035B6D}"/>
              </a:ext>
            </a:extLst>
          </p:cNvPr>
          <p:cNvSpPr>
            <a:spLocks noGrp="1"/>
          </p:cNvSpPr>
          <p:nvPr>
            <p:ph type="sldNum" sz="quarter" idx="12"/>
          </p:nvPr>
        </p:nvSpPr>
        <p:spPr>
          <a:xfrm>
            <a:off x="11122817" y="1"/>
            <a:ext cx="1080000" cy="910809"/>
          </a:xfrm>
          <a:prstGeom prst="rect">
            <a:avLst/>
          </a:prstGeom>
        </p:spPr>
        <p:txBody>
          <a:bodyPr/>
          <a:lstStyle>
            <a:lvl1pPr>
              <a:defRPr>
                <a:solidFill>
                  <a:schemeClr val="bg1"/>
                </a:solidFill>
              </a:defRPr>
            </a:lvl1pPr>
          </a:lstStyle>
          <a:p>
            <a:fld id="{5BC64D8A-CA5D-5E46-8028-3748589B69EF}" type="slidenum">
              <a:rPr lang="en-US" smtClean="0"/>
              <a:pPr/>
              <a:t>‹#›</a:t>
            </a:fld>
            <a:endParaRPr lang="en-US"/>
          </a:p>
        </p:txBody>
      </p:sp>
      <p:sp>
        <p:nvSpPr>
          <p:cNvPr id="3" name="Footer Placeholder 2"/>
          <p:cNvSpPr>
            <a:spLocks noGrp="1"/>
          </p:cNvSpPr>
          <p:nvPr>
            <p:ph type="ftr" sz="quarter" idx="13"/>
          </p:nvPr>
        </p:nvSpPr>
        <p:spPr>
          <a:xfrm>
            <a:off x="0" y="6492877"/>
            <a:ext cx="12192000" cy="365125"/>
          </a:xfrm>
          <a:prstGeom prst="rect">
            <a:avLst/>
          </a:prstGeom>
        </p:spPr>
        <p:txBody>
          <a:bodyPr/>
          <a:lstStyle>
            <a:lvl1pPr>
              <a:defRPr>
                <a:solidFill>
                  <a:schemeClr val="bg1"/>
                </a:solidFill>
              </a:defRPr>
            </a:lvl1pPr>
          </a:lstStyle>
          <a:p>
            <a:r>
              <a:rPr lang="en-GB"/>
              <a:t>INTERNAL USE ONLY.	Russell Investments</a:t>
            </a:r>
          </a:p>
        </p:txBody>
      </p:sp>
      <p:sp>
        <p:nvSpPr>
          <p:cNvPr id="5" name="Chart Placeholder 4"/>
          <p:cNvSpPr>
            <a:spLocks noGrp="1"/>
          </p:cNvSpPr>
          <p:nvPr>
            <p:ph type="chart" sz="quarter" idx="14"/>
          </p:nvPr>
        </p:nvSpPr>
        <p:spPr>
          <a:xfrm>
            <a:off x="647701" y="1838325"/>
            <a:ext cx="7531100" cy="4097338"/>
          </a:xfrm>
        </p:spPr>
        <p:txBody>
          <a:bodyPr lIns="0"/>
          <a:lstStyle/>
          <a:p>
            <a:endParaRPr lang="en-GB"/>
          </a:p>
        </p:txBody>
      </p:sp>
      <p:sp>
        <p:nvSpPr>
          <p:cNvPr id="9" name="Table Placeholder 8"/>
          <p:cNvSpPr>
            <a:spLocks noGrp="1"/>
          </p:cNvSpPr>
          <p:nvPr>
            <p:ph type="tbl" sz="quarter" idx="15"/>
          </p:nvPr>
        </p:nvSpPr>
        <p:spPr>
          <a:xfrm>
            <a:off x="8404226" y="2423442"/>
            <a:ext cx="3416300" cy="3512223"/>
          </a:xfrm>
        </p:spPr>
        <p:txBody>
          <a:bodyPr lIns="0"/>
          <a:lstStyle/>
          <a:p>
            <a:endParaRPr lang="en-GB"/>
          </a:p>
        </p:txBody>
      </p:sp>
      <p:sp>
        <p:nvSpPr>
          <p:cNvPr id="11" name="Text Placeholder 10"/>
          <p:cNvSpPr>
            <a:spLocks noGrp="1"/>
          </p:cNvSpPr>
          <p:nvPr>
            <p:ph type="body" sz="quarter" idx="16"/>
          </p:nvPr>
        </p:nvSpPr>
        <p:spPr>
          <a:xfrm>
            <a:off x="8404226" y="1838326"/>
            <a:ext cx="3416300" cy="585115"/>
          </a:xfrm>
        </p:spPr>
        <p:txBody>
          <a:bodyPr lIns="0" bIns="360000">
            <a:spAutoFit/>
          </a:bodyPr>
          <a:lstStyle>
            <a:lvl1pPr marL="0" indent="0">
              <a:buNone/>
              <a:defRPr sz="1600" b="1"/>
            </a:lvl1pPr>
          </a:lstStyle>
          <a:p>
            <a:pPr lvl="0"/>
            <a:r>
              <a:rPr lang="en-US"/>
              <a:t>Click to edit Master text styles</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5" name="Text Placeholder 8"/>
          <p:cNvSpPr>
            <a:spLocks noGrp="1"/>
          </p:cNvSpPr>
          <p:nvPr>
            <p:ph type="body" sz="quarter" idx="18"/>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6" name="Straight Connector 15">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1150856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29994"/>
          </a:xfrm>
        </p:spPr>
        <p:txBody>
          <a:bodyPr anchor="t" anchorCtr="0"/>
          <a:lstStyle>
            <a:lvl1pPr>
              <a:defRPr sz="28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E47D3FA-61EF-EF4D-929E-A48808035B6D}"/>
              </a:ext>
            </a:extLst>
          </p:cNvPr>
          <p:cNvSpPr>
            <a:spLocks noGrp="1"/>
          </p:cNvSpPr>
          <p:nvPr>
            <p:ph type="sldNum" sz="quarter" idx="12"/>
          </p:nvPr>
        </p:nvSpPr>
        <p:spPr>
          <a:xfrm>
            <a:off x="11122817" y="1"/>
            <a:ext cx="1080000" cy="910809"/>
          </a:xfrm>
          <a:prstGeom prst="rect">
            <a:avLst/>
          </a:prstGeom>
        </p:spPr>
        <p:txBody>
          <a:bodyPr/>
          <a:lstStyle>
            <a:lvl1pPr>
              <a:defRPr>
                <a:solidFill>
                  <a:schemeClr val="bg1"/>
                </a:solidFill>
              </a:defRPr>
            </a:lvl1pPr>
          </a:lstStyle>
          <a:p>
            <a:fld id="{5BC64D8A-CA5D-5E46-8028-3748589B69EF}" type="slidenum">
              <a:rPr lang="en-US" smtClean="0"/>
              <a:pPr/>
              <a:t>‹#›</a:t>
            </a:fld>
            <a:endParaRPr lang="en-US"/>
          </a:p>
        </p:txBody>
      </p:sp>
      <p:sp>
        <p:nvSpPr>
          <p:cNvPr id="3" name="Footer Placeholder 2"/>
          <p:cNvSpPr>
            <a:spLocks noGrp="1"/>
          </p:cNvSpPr>
          <p:nvPr>
            <p:ph type="ftr" sz="quarter" idx="13"/>
          </p:nvPr>
        </p:nvSpPr>
        <p:spPr>
          <a:xfrm>
            <a:off x="0" y="6492877"/>
            <a:ext cx="12192000" cy="365125"/>
          </a:xfrm>
          <a:prstGeom prst="rect">
            <a:avLst/>
          </a:prstGeom>
        </p:spPr>
        <p:txBody>
          <a:bodyPr/>
          <a:lstStyle>
            <a:lvl1pPr>
              <a:defRPr>
                <a:solidFill>
                  <a:schemeClr val="bg1"/>
                </a:solidFill>
              </a:defRPr>
            </a:lvl1pPr>
          </a:lstStyle>
          <a:p>
            <a:r>
              <a:rPr lang="en-GB"/>
              <a:t>INTERNAL USE ONLY.	Russell Investments</a:t>
            </a:r>
          </a:p>
        </p:txBody>
      </p:sp>
      <p:sp>
        <p:nvSpPr>
          <p:cNvPr id="5" name="Chart Placeholder 4"/>
          <p:cNvSpPr>
            <a:spLocks noGrp="1"/>
          </p:cNvSpPr>
          <p:nvPr>
            <p:ph type="chart" sz="quarter" idx="14"/>
          </p:nvPr>
        </p:nvSpPr>
        <p:spPr>
          <a:xfrm>
            <a:off x="647701" y="1838325"/>
            <a:ext cx="7531100" cy="4097338"/>
          </a:xfrm>
        </p:spPr>
        <p:txBody>
          <a:bodyPr lIns="0"/>
          <a:lstStyle/>
          <a:p>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0" name="Text Placeholder 9"/>
          <p:cNvSpPr>
            <a:spLocks noGrp="1"/>
          </p:cNvSpPr>
          <p:nvPr>
            <p:ph type="body" sz="quarter" idx="18"/>
          </p:nvPr>
        </p:nvSpPr>
        <p:spPr>
          <a:xfrm>
            <a:off x="8420101" y="1838325"/>
            <a:ext cx="3400425" cy="4097338"/>
          </a:xfrm>
        </p:spPr>
        <p:txBody>
          <a:bodyPr lIns="0">
            <a:normAutofit/>
          </a:bodyPr>
          <a:lstStyle>
            <a:lvl1pPr marL="0" indent="0">
              <a:buNone/>
              <a:defRPr sz="1400" b="1"/>
            </a:lvl1pPr>
            <a:lvl2pPr marL="0" indent="0">
              <a:buNone/>
              <a:defRPr sz="1400"/>
            </a:lvl2pPr>
            <a:lvl3pPr marL="182563" indent="-182563">
              <a:tabLst>
                <a:tab pos="182563" algn="l"/>
              </a:tabLst>
              <a:defRPr sz="1400" b="1"/>
            </a:lvl3pPr>
            <a:lvl4pPr marL="357188" indent="-174625">
              <a:defRPr sz="1400"/>
            </a:lvl4pPr>
            <a:lvl5pPr marL="539750" indent="-182563">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5" name="Straight Connector 14">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697829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able and text">
    <p:spTree>
      <p:nvGrpSpPr>
        <p:cNvPr id="1" name=""/>
        <p:cNvGrpSpPr/>
        <p:nvPr/>
      </p:nvGrpSpPr>
      <p:grpSpPr>
        <a:xfrm>
          <a:off x="0" y="0"/>
          <a:ext cx="0" cy="0"/>
          <a:chOff x="0" y="0"/>
          <a:chExt cx="0" cy="0"/>
        </a:xfrm>
      </p:grpSpPr>
      <p:sp>
        <p:nvSpPr>
          <p:cNvPr id="9" name="Table Placeholder 8"/>
          <p:cNvSpPr>
            <a:spLocks noGrp="1"/>
          </p:cNvSpPr>
          <p:nvPr>
            <p:ph type="tbl" sz="quarter" idx="19"/>
          </p:nvPr>
        </p:nvSpPr>
        <p:spPr>
          <a:xfrm>
            <a:off x="647701" y="1838325"/>
            <a:ext cx="7531100" cy="4097338"/>
          </a:xfrm>
        </p:spPr>
        <p:txBody>
          <a:bodyPr lIns="0"/>
          <a:lstStyle/>
          <a:p>
            <a:endParaRPr lang="en-GB"/>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29994"/>
          </a:xfrm>
        </p:spPr>
        <p:txBody>
          <a:bodyPr anchor="t" anchorCtr="0"/>
          <a:lstStyle>
            <a:lvl1pPr>
              <a:defRPr sz="28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E47D3FA-61EF-EF4D-929E-A48808035B6D}"/>
              </a:ext>
            </a:extLst>
          </p:cNvPr>
          <p:cNvSpPr>
            <a:spLocks noGrp="1"/>
          </p:cNvSpPr>
          <p:nvPr>
            <p:ph type="sldNum" sz="quarter" idx="12"/>
          </p:nvPr>
        </p:nvSpPr>
        <p:spPr>
          <a:xfrm>
            <a:off x="11122817" y="1"/>
            <a:ext cx="1080000" cy="910809"/>
          </a:xfrm>
          <a:prstGeom prst="rect">
            <a:avLst/>
          </a:prstGeom>
        </p:spPr>
        <p:txBody>
          <a:bodyPr/>
          <a:lstStyle>
            <a:lvl1pPr>
              <a:defRPr>
                <a:solidFill>
                  <a:schemeClr val="bg1"/>
                </a:solidFill>
              </a:defRPr>
            </a:lvl1pPr>
          </a:lstStyle>
          <a:p>
            <a:fld id="{5BC64D8A-CA5D-5E46-8028-3748589B69EF}" type="slidenum">
              <a:rPr lang="en-US" smtClean="0"/>
              <a:pPr/>
              <a:t>‹#›</a:t>
            </a:fld>
            <a:endParaRPr lang="en-US"/>
          </a:p>
        </p:txBody>
      </p:sp>
      <p:sp>
        <p:nvSpPr>
          <p:cNvPr id="3" name="Footer Placeholder 2"/>
          <p:cNvSpPr>
            <a:spLocks noGrp="1"/>
          </p:cNvSpPr>
          <p:nvPr>
            <p:ph type="ftr" sz="quarter" idx="13"/>
          </p:nvPr>
        </p:nvSpPr>
        <p:spPr>
          <a:xfrm>
            <a:off x="0" y="6492877"/>
            <a:ext cx="12192000" cy="365125"/>
          </a:xfrm>
          <a:prstGeom prst="rect">
            <a:avLst/>
          </a:prstGeom>
        </p:spPr>
        <p:txBody>
          <a:bodyPr/>
          <a:lstStyle>
            <a:lvl1pPr>
              <a:defRPr>
                <a:solidFill>
                  <a:schemeClr val="bg1"/>
                </a:solidFill>
              </a:defRPr>
            </a:lvl1pPr>
          </a:lstStyle>
          <a:p>
            <a:r>
              <a:rPr lang="en-GB"/>
              <a:t>INTERNAL USE ONLY.	Russell Investments</a:t>
            </a:r>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0" name="Text Placeholder 9"/>
          <p:cNvSpPr>
            <a:spLocks noGrp="1"/>
          </p:cNvSpPr>
          <p:nvPr>
            <p:ph type="body" sz="quarter" idx="18"/>
          </p:nvPr>
        </p:nvSpPr>
        <p:spPr>
          <a:xfrm>
            <a:off x="8420101" y="1838325"/>
            <a:ext cx="3400425" cy="4097338"/>
          </a:xfrm>
        </p:spPr>
        <p:txBody>
          <a:bodyPr lIns="0">
            <a:normAutofit/>
          </a:bodyPr>
          <a:lstStyle>
            <a:lvl1pPr marL="0" indent="0">
              <a:buNone/>
              <a:defRPr sz="1400" b="1"/>
            </a:lvl1pPr>
            <a:lvl2pPr marL="0" indent="0">
              <a:buNone/>
              <a:defRPr sz="1400"/>
            </a:lvl2pPr>
            <a:lvl3pPr marL="182563" indent="-182563">
              <a:tabLst>
                <a:tab pos="182563" algn="l"/>
              </a:tabLst>
              <a:defRPr sz="1400" b="1"/>
            </a:lvl3pPr>
            <a:lvl4pPr marL="357188" indent="-174625">
              <a:defRPr sz="1400"/>
            </a:lvl4pPr>
            <a:lvl5pPr marL="539750" indent="-182563">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5" name="Straight Connector 14">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1539057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nd grap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6096000" cy="40909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096000" y="1844820"/>
            <a:ext cx="5724525" cy="409084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1" y="2"/>
            <a:ext cx="11122817" cy="929994"/>
          </a:xfrm>
        </p:spPr>
        <p:txBody>
          <a:bodyPr/>
          <a:lstStyle/>
          <a:p>
            <a:r>
              <a:rPr lang="en-US"/>
              <a:t>Click to edit Master title style</a:t>
            </a:r>
            <a:endParaRPr lang="en-GB"/>
          </a:p>
        </p:txBody>
      </p:sp>
      <p:sp>
        <p:nvSpPr>
          <p:cNvPr id="7" name="Footer Placeholder 6"/>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sp>
        <p:nvSpPr>
          <p:cNvPr id="11"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288740807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6096000" cy="4090989"/>
          </a:xfrm>
        </p:spPr>
        <p:txBody>
          <a:bodyPr rIns="21600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122817" cy="929994"/>
          </a:xfrm>
        </p:spPr>
        <p:txBody>
          <a:bodyPr/>
          <a:lstStyle/>
          <a:p>
            <a:r>
              <a:rPr lang="en-US"/>
              <a:t>Click to edit Master title style</a:t>
            </a:r>
            <a:endParaRPr lang="en-GB"/>
          </a:p>
        </p:txBody>
      </p:sp>
      <p:sp>
        <p:nvSpPr>
          <p:cNvPr id="7" name="Footer Placeholder 6"/>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sp>
        <p:nvSpPr>
          <p:cNvPr id="11"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Picture Placeholder 4">
            <a:extLst>
              <a:ext uri="{FF2B5EF4-FFF2-40B4-BE49-F238E27FC236}">
                <a16:creationId xmlns:a16="http://schemas.microsoft.com/office/drawing/2014/main" id="{9E9A16C0-06C6-BE4A-88CF-65BC85B8797A}"/>
              </a:ext>
            </a:extLst>
          </p:cNvPr>
          <p:cNvSpPr>
            <a:spLocks noGrp="1"/>
          </p:cNvSpPr>
          <p:nvPr>
            <p:ph type="pic" sz="quarter" idx="17"/>
          </p:nvPr>
        </p:nvSpPr>
        <p:spPr>
          <a:xfrm>
            <a:off x="6114533" y="1844676"/>
            <a:ext cx="5705993" cy="4102100"/>
          </a:xfrm>
        </p:spPr>
        <p:txBody>
          <a:bodyPr/>
          <a:lstStyle/>
          <a:p>
            <a:endParaRPr lang="en-US"/>
          </a:p>
        </p:txBody>
      </p:sp>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18777899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nfographic – No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6096000" cy="4090989"/>
          </a:xfrm>
        </p:spPr>
        <p:txBody>
          <a:bodyPr/>
          <a:lstStyle>
            <a:lvl1pPr marL="0" indent="0">
              <a:buClr>
                <a:schemeClr val="accent1"/>
              </a:buClr>
              <a:buNone/>
              <a:defRPr/>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096000" y="1844820"/>
            <a:ext cx="5724525" cy="4090845"/>
          </a:xfrm>
        </p:spPr>
        <p:txBody>
          <a:bodyPr lIns="0" tIns="72000">
            <a:normAutofit/>
          </a:bodyPr>
          <a:lstStyle>
            <a:lvl1pPr marL="0" indent="0">
              <a:buClr>
                <a:schemeClr val="accent1"/>
              </a:buClr>
              <a:buNone/>
              <a:defRPr sz="120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en-US"/>
          </a:p>
        </p:txBody>
      </p:sp>
      <p:sp>
        <p:nvSpPr>
          <p:cNvPr id="4" name="Title 3"/>
          <p:cNvSpPr>
            <a:spLocks noGrp="1"/>
          </p:cNvSpPr>
          <p:nvPr>
            <p:ph type="title"/>
          </p:nvPr>
        </p:nvSpPr>
        <p:spPr>
          <a:xfrm>
            <a:off x="1" y="2"/>
            <a:ext cx="11122817" cy="929994"/>
          </a:xfrm>
        </p:spPr>
        <p:txBody>
          <a:bodyPr/>
          <a:lstStyle/>
          <a:p>
            <a:r>
              <a:rPr lang="en-US"/>
              <a:t>Click to edit Master title style</a:t>
            </a:r>
            <a:endParaRPr lang="en-GB"/>
          </a:p>
        </p:txBody>
      </p:sp>
      <p:sp>
        <p:nvSpPr>
          <p:cNvPr id="7" name="Footer Placeholder 6"/>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sp>
        <p:nvSpPr>
          <p:cNvPr id="10"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164523540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nfographic – 5 columns">
    <p:spTree>
      <p:nvGrpSpPr>
        <p:cNvPr id="1" name=""/>
        <p:cNvGrpSpPr/>
        <p:nvPr/>
      </p:nvGrpSpPr>
      <p:grpSpPr>
        <a:xfrm>
          <a:off x="0" y="0"/>
          <a:ext cx="0" cy="0"/>
          <a:chOff x="0" y="0"/>
          <a:chExt cx="0" cy="0"/>
        </a:xfrm>
      </p:grpSpPr>
      <p:sp>
        <p:nvSpPr>
          <p:cNvPr id="54" name="Picture Placeholder 53"/>
          <p:cNvSpPr>
            <a:spLocks noGrp="1"/>
          </p:cNvSpPr>
          <p:nvPr>
            <p:ph type="pic" sz="quarter" idx="17"/>
          </p:nvPr>
        </p:nvSpPr>
        <p:spPr>
          <a:xfrm>
            <a:off x="633809"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hasCustomPrompt="1"/>
          </p:nvPr>
        </p:nvSpPr>
        <p:spPr>
          <a:xfrm>
            <a:off x="633809"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122817" cy="929994"/>
          </a:xfrm>
        </p:spPr>
        <p:txBody>
          <a:bodyPr/>
          <a:lstStyle/>
          <a:p>
            <a:r>
              <a:rPr lang="en-US"/>
              <a:t>Click to edit Master title style</a:t>
            </a:r>
            <a:endParaRPr lang="en-GB"/>
          </a:p>
        </p:txBody>
      </p:sp>
      <p:sp>
        <p:nvSpPr>
          <p:cNvPr id="7" name="Footer Placeholder 6"/>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cxnSp>
        <p:nvCxnSpPr>
          <p:cNvPr id="10" name="Straight Connector 9"/>
          <p:cNvCxnSpPr/>
          <p:nvPr/>
        </p:nvCxnSpPr>
        <p:spPr>
          <a:xfrm>
            <a:off x="633809"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1"/>
          <p:cNvSpPr>
            <a:spLocks noGrp="1"/>
          </p:cNvSpPr>
          <p:nvPr>
            <p:ph type="body" sz="quarter" idx="16"/>
          </p:nvPr>
        </p:nvSpPr>
        <p:spPr>
          <a:xfrm>
            <a:off x="633809"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5" name="Text Placeholder 51"/>
          <p:cNvSpPr>
            <a:spLocks noGrp="1"/>
          </p:cNvSpPr>
          <p:nvPr>
            <p:ph type="body" sz="quarter" idx="18"/>
          </p:nvPr>
        </p:nvSpPr>
        <p:spPr>
          <a:xfrm>
            <a:off x="647700"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56" name="Text Placeholder 51"/>
          <p:cNvSpPr>
            <a:spLocks noGrp="1"/>
          </p:cNvSpPr>
          <p:nvPr>
            <p:ph type="body" sz="quarter" idx="19"/>
          </p:nvPr>
        </p:nvSpPr>
        <p:spPr>
          <a:xfrm>
            <a:off x="647701" y="4042447"/>
            <a:ext cx="11172825" cy="595662"/>
          </a:xfrm>
        </p:spPr>
        <p:txBody>
          <a:bodyPr lIns="72000" tIns="72000" rIns="72000" bIns="72000" anchor="ctr" anchorCtr="0">
            <a:noAutofit/>
          </a:bodyPr>
          <a:lstStyle>
            <a:lvl1pPr marL="0" indent="0" algn="ctr">
              <a:lnSpc>
                <a:spcPct val="100000"/>
              </a:lnSpc>
              <a:spcBef>
                <a:spcPts val="0"/>
              </a:spcBef>
              <a:buNone/>
              <a:defRPr sz="16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3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35" name="Straight Connector 34">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Picture Placeholder 53"/>
          <p:cNvSpPr>
            <a:spLocks noGrp="1"/>
          </p:cNvSpPr>
          <p:nvPr>
            <p:ph type="pic" sz="quarter" idx="36"/>
          </p:nvPr>
        </p:nvSpPr>
        <p:spPr>
          <a:xfrm>
            <a:off x="2902107"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42" name="Content Placeholder 2">
            <a:extLst>
              <a:ext uri="{FF2B5EF4-FFF2-40B4-BE49-F238E27FC236}">
                <a16:creationId xmlns:a16="http://schemas.microsoft.com/office/drawing/2014/main" id="{2E86DEF9-1E31-DB4E-A381-91058584D6F4}"/>
              </a:ext>
            </a:extLst>
          </p:cNvPr>
          <p:cNvSpPr>
            <a:spLocks noGrp="1"/>
          </p:cNvSpPr>
          <p:nvPr>
            <p:ph idx="37" hasCustomPrompt="1"/>
          </p:nvPr>
        </p:nvSpPr>
        <p:spPr>
          <a:xfrm>
            <a:off x="2902107"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43" name="Straight Connector 42"/>
          <p:cNvCxnSpPr/>
          <p:nvPr/>
        </p:nvCxnSpPr>
        <p:spPr>
          <a:xfrm>
            <a:off x="2902107"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 Placeholder 51"/>
          <p:cNvSpPr>
            <a:spLocks noGrp="1"/>
          </p:cNvSpPr>
          <p:nvPr>
            <p:ph type="body" sz="quarter" idx="38"/>
          </p:nvPr>
        </p:nvSpPr>
        <p:spPr>
          <a:xfrm>
            <a:off x="2902107"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Picture Placeholder 53"/>
          <p:cNvSpPr>
            <a:spLocks noGrp="1"/>
          </p:cNvSpPr>
          <p:nvPr>
            <p:ph type="pic" sz="quarter" idx="39"/>
          </p:nvPr>
        </p:nvSpPr>
        <p:spPr>
          <a:xfrm>
            <a:off x="5194300"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46" name="Content Placeholder 2">
            <a:extLst>
              <a:ext uri="{FF2B5EF4-FFF2-40B4-BE49-F238E27FC236}">
                <a16:creationId xmlns:a16="http://schemas.microsoft.com/office/drawing/2014/main" id="{2E86DEF9-1E31-DB4E-A381-91058584D6F4}"/>
              </a:ext>
            </a:extLst>
          </p:cNvPr>
          <p:cNvSpPr>
            <a:spLocks noGrp="1"/>
          </p:cNvSpPr>
          <p:nvPr>
            <p:ph idx="40" hasCustomPrompt="1"/>
          </p:nvPr>
        </p:nvSpPr>
        <p:spPr>
          <a:xfrm>
            <a:off x="5194300"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47" name="Straight Connector 46"/>
          <p:cNvCxnSpPr/>
          <p:nvPr/>
        </p:nvCxnSpPr>
        <p:spPr>
          <a:xfrm>
            <a:off x="5194300"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 Placeholder 51"/>
          <p:cNvSpPr>
            <a:spLocks noGrp="1"/>
          </p:cNvSpPr>
          <p:nvPr>
            <p:ph type="body" sz="quarter" idx="41"/>
          </p:nvPr>
        </p:nvSpPr>
        <p:spPr>
          <a:xfrm>
            <a:off x="5194300"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Picture Placeholder 53"/>
          <p:cNvSpPr>
            <a:spLocks noGrp="1"/>
          </p:cNvSpPr>
          <p:nvPr>
            <p:ph type="pic" sz="quarter" idx="42"/>
          </p:nvPr>
        </p:nvSpPr>
        <p:spPr>
          <a:xfrm>
            <a:off x="7438387"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50" name="Content Placeholder 2">
            <a:extLst>
              <a:ext uri="{FF2B5EF4-FFF2-40B4-BE49-F238E27FC236}">
                <a16:creationId xmlns:a16="http://schemas.microsoft.com/office/drawing/2014/main" id="{2E86DEF9-1E31-DB4E-A381-91058584D6F4}"/>
              </a:ext>
            </a:extLst>
          </p:cNvPr>
          <p:cNvSpPr>
            <a:spLocks noGrp="1"/>
          </p:cNvSpPr>
          <p:nvPr>
            <p:ph idx="43" hasCustomPrompt="1"/>
          </p:nvPr>
        </p:nvSpPr>
        <p:spPr>
          <a:xfrm>
            <a:off x="7438387"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51" name="Straight Connector 50"/>
          <p:cNvCxnSpPr/>
          <p:nvPr/>
        </p:nvCxnSpPr>
        <p:spPr>
          <a:xfrm>
            <a:off x="7438387"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 Placeholder 51"/>
          <p:cNvSpPr>
            <a:spLocks noGrp="1"/>
          </p:cNvSpPr>
          <p:nvPr>
            <p:ph type="body" sz="quarter" idx="44"/>
          </p:nvPr>
        </p:nvSpPr>
        <p:spPr>
          <a:xfrm>
            <a:off x="7438386"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Picture Placeholder 53"/>
          <p:cNvSpPr>
            <a:spLocks noGrp="1"/>
          </p:cNvSpPr>
          <p:nvPr>
            <p:ph type="pic" sz="quarter" idx="45"/>
          </p:nvPr>
        </p:nvSpPr>
        <p:spPr>
          <a:xfrm>
            <a:off x="9728200"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58" name="Content Placeholder 2">
            <a:extLst>
              <a:ext uri="{FF2B5EF4-FFF2-40B4-BE49-F238E27FC236}">
                <a16:creationId xmlns:a16="http://schemas.microsoft.com/office/drawing/2014/main" id="{2E86DEF9-1E31-DB4E-A381-91058584D6F4}"/>
              </a:ext>
            </a:extLst>
          </p:cNvPr>
          <p:cNvSpPr>
            <a:spLocks noGrp="1"/>
          </p:cNvSpPr>
          <p:nvPr>
            <p:ph idx="46" hasCustomPrompt="1"/>
          </p:nvPr>
        </p:nvSpPr>
        <p:spPr>
          <a:xfrm>
            <a:off x="9728200"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59" name="Straight Connector 58"/>
          <p:cNvCxnSpPr/>
          <p:nvPr/>
        </p:nvCxnSpPr>
        <p:spPr>
          <a:xfrm>
            <a:off x="9728200"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 Placeholder 51"/>
          <p:cNvSpPr>
            <a:spLocks noGrp="1"/>
          </p:cNvSpPr>
          <p:nvPr>
            <p:ph type="body" sz="quarter" idx="47"/>
          </p:nvPr>
        </p:nvSpPr>
        <p:spPr>
          <a:xfrm>
            <a:off x="9728200"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1" name="Text Placeholder 51"/>
          <p:cNvSpPr>
            <a:spLocks noGrp="1"/>
          </p:cNvSpPr>
          <p:nvPr>
            <p:ph type="body" sz="quarter" idx="48"/>
          </p:nvPr>
        </p:nvSpPr>
        <p:spPr>
          <a:xfrm>
            <a:off x="2923623"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2" name="Text Placeholder 51"/>
          <p:cNvSpPr>
            <a:spLocks noGrp="1"/>
          </p:cNvSpPr>
          <p:nvPr>
            <p:ph type="body" sz="quarter" idx="49"/>
          </p:nvPr>
        </p:nvSpPr>
        <p:spPr>
          <a:xfrm>
            <a:off x="5184295"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3" name="Text Placeholder 51"/>
          <p:cNvSpPr>
            <a:spLocks noGrp="1"/>
          </p:cNvSpPr>
          <p:nvPr>
            <p:ph type="body" sz="quarter" idx="50"/>
          </p:nvPr>
        </p:nvSpPr>
        <p:spPr>
          <a:xfrm>
            <a:off x="7452592"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4" name="Text Placeholder 51"/>
          <p:cNvSpPr>
            <a:spLocks noGrp="1"/>
          </p:cNvSpPr>
          <p:nvPr>
            <p:ph type="body" sz="quarter" idx="51"/>
          </p:nvPr>
        </p:nvSpPr>
        <p:spPr>
          <a:xfrm>
            <a:off x="9720891"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39" name="object 7">
            <a:extLst>
              <a:ext uri="{FF2B5EF4-FFF2-40B4-BE49-F238E27FC236}">
                <a16:creationId xmlns:a16="http://schemas.microsoft.com/office/drawing/2014/main" id="{C1925BA6-9B37-2949-AEBA-716D7538EED7}"/>
              </a:ext>
            </a:extLst>
          </p:cNvPr>
          <p:cNvSpPr/>
          <p:nvPr/>
        </p:nvSpPr>
        <p:spPr>
          <a:xfrm>
            <a:off x="646909" y="5"/>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338584255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s – 5 column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122817" cy="929994"/>
          </a:xfrm>
        </p:spPr>
        <p:txBody>
          <a:bodyPr/>
          <a:lstStyle/>
          <a:p>
            <a:r>
              <a:rPr lang="en-US"/>
              <a:t>Click to edit Master title style</a:t>
            </a:r>
            <a:endParaRPr lang="en-GB"/>
          </a:p>
        </p:txBody>
      </p:sp>
      <p:sp>
        <p:nvSpPr>
          <p:cNvPr id="7" name="Footer Placeholder 6"/>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sp>
        <p:nvSpPr>
          <p:cNvPr id="56" name="Text Placeholder 51"/>
          <p:cNvSpPr>
            <a:spLocks noGrp="1"/>
          </p:cNvSpPr>
          <p:nvPr>
            <p:ph type="body" sz="quarter" idx="19"/>
          </p:nvPr>
        </p:nvSpPr>
        <p:spPr>
          <a:xfrm>
            <a:off x="647701" y="1839217"/>
            <a:ext cx="11172825" cy="595662"/>
          </a:xfrm>
        </p:spPr>
        <p:txBody>
          <a:bodyPr lIns="0" tIns="0" rIns="0" bIns="0" anchor="t" anchorCtr="0">
            <a:noAutofit/>
          </a:bodyPr>
          <a:lstStyle>
            <a:lvl1pPr marL="0" indent="0" algn="l">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5" name="Chart Placeholder 4"/>
          <p:cNvSpPr>
            <a:spLocks noGrp="1"/>
          </p:cNvSpPr>
          <p:nvPr>
            <p:ph type="chart" sz="quarter" idx="20"/>
          </p:nvPr>
        </p:nvSpPr>
        <p:spPr>
          <a:xfrm>
            <a:off x="625572" y="2435227"/>
            <a:ext cx="2130328" cy="1565274"/>
          </a:xfrm>
        </p:spPr>
        <p:txBody>
          <a:bodyPr lIns="0"/>
          <a:lstStyle/>
          <a:p>
            <a:endParaRPr lang="en-GB"/>
          </a:p>
        </p:txBody>
      </p:sp>
      <p:sp>
        <p:nvSpPr>
          <p:cNvPr id="40" name="Chart Placeholder 4"/>
          <p:cNvSpPr>
            <a:spLocks noGrp="1"/>
          </p:cNvSpPr>
          <p:nvPr>
            <p:ph type="chart" sz="quarter" idx="21"/>
          </p:nvPr>
        </p:nvSpPr>
        <p:spPr>
          <a:xfrm>
            <a:off x="2933700" y="2435227"/>
            <a:ext cx="2082800" cy="1565274"/>
          </a:xfrm>
        </p:spPr>
        <p:txBody>
          <a:bodyPr lIns="0"/>
          <a:lstStyle/>
          <a:p>
            <a:endParaRPr lang="en-GB"/>
          </a:p>
        </p:txBody>
      </p:sp>
      <p:sp>
        <p:nvSpPr>
          <p:cNvPr id="41" name="Chart Placeholder 4"/>
          <p:cNvSpPr>
            <a:spLocks noGrp="1"/>
          </p:cNvSpPr>
          <p:nvPr>
            <p:ph type="chart" sz="quarter" idx="22"/>
          </p:nvPr>
        </p:nvSpPr>
        <p:spPr>
          <a:xfrm>
            <a:off x="5194301" y="2435227"/>
            <a:ext cx="2095500" cy="1565274"/>
          </a:xfrm>
        </p:spPr>
        <p:txBody>
          <a:bodyPr lIns="0"/>
          <a:lstStyle/>
          <a:p>
            <a:endParaRPr lang="en-GB"/>
          </a:p>
        </p:txBody>
      </p:sp>
      <p:sp>
        <p:nvSpPr>
          <p:cNvPr id="42" name="Chart Placeholder 4"/>
          <p:cNvSpPr>
            <a:spLocks noGrp="1"/>
          </p:cNvSpPr>
          <p:nvPr>
            <p:ph type="chart" sz="quarter" idx="23"/>
          </p:nvPr>
        </p:nvSpPr>
        <p:spPr>
          <a:xfrm>
            <a:off x="7467601" y="2435227"/>
            <a:ext cx="2095500" cy="1565274"/>
          </a:xfrm>
        </p:spPr>
        <p:txBody>
          <a:bodyPr lIns="0"/>
          <a:lstStyle/>
          <a:p>
            <a:endParaRPr lang="en-GB"/>
          </a:p>
        </p:txBody>
      </p:sp>
      <p:sp>
        <p:nvSpPr>
          <p:cNvPr id="43" name="Chart Placeholder 4"/>
          <p:cNvSpPr>
            <a:spLocks noGrp="1"/>
          </p:cNvSpPr>
          <p:nvPr>
            <p:ph type="chart" sz="quarter" idx="24"/>
          </p:nvPr>
        </p:nvSpPr>
        <p:spPr>
          <a:xfrm>
            <a:off x="9728200" y="2435227"/>
            <a:ext cx="2092325" cy="1565274"/>
          </a:xfrm>
        </p:spPr>
        <p:txBody>
          <a:bodyPr lIns="0"/>
          <a:lstStyle/>
          <a:p>
            <a:endParaRPr lang="en-GB"/>
          </a:p>
        </p:txBody>
      </p:sp>
      <p:sp>
        <p:nvSpPr>
          <p:cNvPr id="16"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5" name="Straight Connector 14">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51216833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29994"/>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271588" y="4318907"/>
            <a:ext cx="2880000" cy="1810430"/>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3" name="object 7">
            <a:extLst>
              <a:ext uri="{FF2B5EF4-FFF2-40B4-BE49-F238E27FC236}">
                <a16:creationId xmlns:a16="http://schemas.microsoft.com/office/drawing/2014/main" id="{69A0BBB3-FB0F-3A44-9DD0-307556D98D18}"/>
              </a:ext>
            </a:extLst>
          </p:cNvPr>
          <p:cNvSpPr/>
          <p:nvPr/>
        </p:nvSpPr>
        <p:spPr>
          <a:xfrm>
            <a:off x="707160" y="7"/>
            <a:ext cx="564429"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sp>
        <p:nvSpPr>
          <p:cNvPr id="4" name="Footer Placeholder 3"/>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28D339A-F194-E243-BF70-FAB9A9516C13}"/>
              </a:ext>
            </a:extLst>
          </p:cNvPr>
          <p:cNvSpPr>
            <a:spLocks noGrp="1"/>
          </p:cNvSpPr>
          <p:nvPr>
            <p:ph idx="16"/>
          </p:nvPr>
        </p:nvSpPr>
        <p:spPr>
          <a:xfrm>
            <a:off x="4757281" y="4318907"/>
            <a:ext cx="2880000" cy="1810430"/>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425D8A5B-33E4-4A44-92F9-D235D5D54605}"/>
              </a:ext>
            </a:extLst>
          </p:cNvPr>
          <p:cNvSpPr>
            <a:spLocks noGrp="1"/>
          </p:cNvSpPr>
          <p:nvPr>
            <p:ph idx="17"/>
          </p:nvPr>
        </p:nvSpPr>
        <p:spPr>
          <a:xfrm>
            <a:off x="8242975" y="4318907"/>
            <a:ext cx="2880000" cy="1810430"/>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19D3FEAD-7638-314A-82AA-FBC95E814F69}"/>
              </a:ext>
            </a:extLst>
          </p:cNvPr>
          <p:cNvCxnSpPr/>
          <p:nvPr/>
        </p:nvCxnSpPr>
        <p:spPr>
          <a:xfrm>
            <a:off x="1271588" y="4305387"/>
            <a:ext cx="287972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9513A3-B46C-3F4A-A97D-FD4A27E6B019}"/>
              </a:ext>
            </a:extLst>
          </p:cNvPr>
          <p:cNvCxnSpPr/>
          <p:nvPr/>
        </p:nvCxnSpPr>
        <p:spPr>
          <a:xfrm>
            <a:off x="4768254" y="4305387"/>
            <a:ext cx="287972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708152-36BE-5B4C-A999-7F8C25595BD4}"/>
              </a:ext>
            </a:extLst>
          </p:cNvPr>
          <p:cNvCxnSpPr/>
          <p:nvPr/>
        </p:nvCxnSpPr>
        <p:spPr>
          <a:xfrm>
            <a:off x="8235659" y="4305387"/>
            <a:ext cx="287972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408984215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mportant inform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0" y="1844675"/>
            <a:ext cx="11112501" cy="4256866"/>
          </a:xfrm>
        </p:spPr>
        <p:txBody>
          <a:bodyPr>
            <a:normAutofit/>
          </a:bodyPr>
          <a:lstStyle>
            <a:lvl1pPr marL="0" indent="0">
              <a:lnSpc>
                <a:spcPts val="1500"/>
              </a:lnSpc>
              <a:spcBef>
                <a:spcPts val="0"/>
              </a:spcBef>
              <a:spcAft>
                <a:spcPts val="750"/>
              </a:spcAft>
              <a:buClr>
                <a:schemeClr val="accent1"/>
              </a:buClr>
              <a:buNone/>
              <a:defRPr sz="1200" b="1"/>
            </a:lvl1pPr>
            <a:lvl2pPr marL="0" indent="0">
              <a:lnSpc>
                <a:spcPts val="1500"/>
              </a:lnSpc>
              <a:spcBef>
                <a:spcPts val="0"/>
              </a:spcBef>
              <a:spcAft>
                <a:spcPts val="750"/>
              </a:spcAft>
              <a:buClr>
                <a:schemeClr val="accent1"/>
              </a:buClr>
              <a:buNone/>
              <a:defRPr sz="1200"/>
            </a:lvl2pPr>
            <a:lvl3pPr marL="0" indent="0">
              <a:lnSpc>
                <a:spcPts val="1500"/>
              </a:lnSpc>
              <a:spcBef>
                <a:spcPts val="0"/>
              </a:spcBef>
              <a:spcAft>
                <a:spcPts val="750"/>
              </a:spcAft>
              <a:buClr>
                <a:schemeClr val="accent1"/>
              </a:buClr>
              <a:buNone/>
              <a:defRPr sz="1200"/>
            </a:lvl3pPr>
            <a:lvl4pPr marL="0" indent="0">
              <a:lnSpc>
                <a:spcPts val="1500"/>
              </a:lnSpc>
              <a:spcBef>
                <a:spcPts val="0"/>
              </a:spcBef>
              <a:spcAft>
                <a:spcPts val="750"/>
              </a:spcAft>
              <a:buClr>
                <a:schemeClr val="accent1"/>
              </a:buClr>
              <a:buNone/>
              <a:defRPr sz="1200"/>
            </a:lvl4pPr>
            <a:lvl5pPr marL="0" indent="0">
              <a:lnSpc>
                <a:spcPts val="1500"/>
              </a:lnSpc>
              <a:spcBef>
                <a:spcPts val="0"/>
              </a:spcBef>
              <a:spcAft>
                <a:spcPts val="750"/>
              </a:spcAft>
              <a:buClr>
                <a:schemeClr val="accent1"/>
              </a:buCl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29994"/>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2" name="Footer Placeholder 1"/>
          <p:cNvSpPr>
            <a:spLocks noGrp="1"/>
          </p:cNvSpPr>
          <p:nvPr>
            <p:ph type="ftr" sz="quarter" idx="14"/>
          </p:nvPr>
        </p:nvSpPr>
        <p:spPr>
          <a:xfrm>
            <a:off x="0" y="6492877"/>
            <a:ext cx="12192000" cy="365125"/>
          </a:xfrm>
          <a:prstGeom prst="rect">
            <a:avLst/>
          </a:prstGeom>
        </p:spPr>
        <p:txBody>
          <a:bodyPr/>
          <a:lstStyle/>
          <a:p>
            <a:r>
              <a:rPr lang="en-GB"/>
              <a:t>INTERNAL USE ONLY.	Russell Investments</a:t>
            </a:r>
          </a:p>
        </p:txBody>
      </p:sp>
      <p:sp>
        <p:nvSpPr>
          <p:cNvPr id="9" name="Text Placeholder 8"/>
          <p:cNvSpPr>
            <a:spLocks noGrp="1"/>
          </p:cNvSpPr>
          <p:nvPr>
            <p:ph type="body" sz="quarter" idx="16"/>
          </p:nvPr>
        </p:nvSpPr>
        <p:spPr>
          <a:xfrm>
            <a:off x="647701" y="6101543"/>
            <a:ext cx="10464801" cy="232583"/>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cxnSp>
        <p:nvCxnSpPr>
          <p:cNvPr id="11" name="Straight Connector 10">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43322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808884"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97000" y="4291236"/>
            <a:ext cx="2873557" cy="2003564"/>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808884"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8" name="Content Placeholder 2">
            <a:extLst>
              <a:ext uri="{FF2B5EF4-FFF2-40B4-BE49-F238E27FC236}">
                <a16:creationId xmlns:a16="http://schemas.microsoft.com/office/drawing/2014/main" id="{828D339A-F194-E243-BF70-FAB9A9516C13}"/>
              </a:ext>
            </a:extLst>
          </p:cNvPr>
          <p:cNvSpPr>
            <a:spLocks noGrp="1"/>
          </p:cNvSpPr>
          <p:nvPr>
            <p:ph idx="16"/>
          </p:nvPr>
        </p:nvSpPr>
        <p:spPr>
          <a:xfrm>
            <a:off x="4821100" y="4291236"/>
            <a:ext cx="2880000" cy="2003564"/>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425D8A5B-33E4-4A44-92F9-D235D5D54605}"/>
              </a:ext>
            </a:extLst>
          </p:cNvPr>
          <p:cNvSpPr>
            <a:spLocks noGrp="1"/>
          </p:cNvSpPr>
          <p:nvPr>
            <p:ph idx="17"/>
          </p:nvPr>
        </p:nvSpPr>
        <p:spPr>
          <a:xfrm>
            <a:off x="8242975" y="4291236"/>
            <a:ext cx="2846243" cy="2003564"/>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E77B5619-DC5F-EF45-BB23-38B3C78BB17F}"/>
              </a:ext>
            </a:extLst>
          </p:cNvPr>
          <p:cNvCxnSpPr/>
          <p:nvPr userDrawn="1"/>
        </p:nvCxnSpPr>
        <p:spPr>
          <a:xfrm>
            <a:off x="1396866" y="4305387"/>
            <a:ext cx="28797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8DD30-6CC8-1C41-AAF6-450B6BF4394C}"/>
              </a:ext>
            </a:extLst>
          </p:cNvPr>
          <p:cNvCxnSpPr/>
          <p:nvPr userDrawn="1"/>
        </p:nvCxnSpPr>
        <p:spPr>
          <a:xfrm>
            <a:off x="4832072" y="4305387"/>
            <a:ext cx="28797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7C5A2F-A10F-D14A-A27F-89B400BE210F}"/>
              </a:ext>
            </a:extLst>
          </p:cNvPr>
          <p:cNvCxnSpPr/>
          <p:nvPr userDrawn="1"/>
        </p:nvCxnSpPr>
        <p:spPr>
          <a:xfrm>
            <a:off x="8235659" y="4305387"/>
            <a:ext cx="28797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86475366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540233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29994"/>
          </a:xfrm>
        </p:spPr>
        <p:txBody>
          <a:bodyPr bIns="0"/>
          <a:lstStyle>
            <a:lvl1pPr>
              <a:lnSpc>
                <a:spcPts val="3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3EF03B8-9810-2B4F-83D9-AD8560AA2D16}"/>
              </a:ext>
            </a:extLst>
          </p:cNvPr>
          <p:cNvSpPr>
            <a:spLocks noGrp="1"/>
          </p:cNvSpPr>
          <p:nvPr>
            <p:ph type="sldNum" sz="quarter" idx="12"/>
          </p:nvPr>
        </p:nvSpPr>
        <p:spPr>
          <a:xfrm>
            <a:off x="11122817" y="1"/>
            <a:ext cx="1080000" cy="910809"/>
          </a:xfrm>
          <a:prstGeom prst="rect">
            <a:avLst/>
          </a:prstGeom>
        </p:spPr>
        <p:txBody>
          <a:bodyPr/>
          <a:lstStyle/>
          <a:p>
            <a:fld id="{5BC64D8A-CA5D-5E46-8028-3748589B69EF}" type="slidenum">
              <a:rPr lang="en-US" smtClean="0"/>
              <a:t>‹#›</a:t>
            </a:fld>
            <a:endParaRPr lang="en-US"/>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3" name="object 7">
            <a:extLst>
              <a:ext uri="{FF2B5EF4-FFF2-40B4-BE49-F238E27FC236}">
                <a16:creationId xmlns:a16="http://schemas.microsoft.com/office/drawing/2014/main" id="{69A0BBB3-FB0F-3A44-9DD0-307556D98D18}"/>
              </a:ext>
            </a:extLst>
          </p:cNvPr>
          <p:cNvSpPr/>
          <p:nvPr/>
        </p:nvSpPr>
        <p:spPr>
          <a:xfrm>
            <a:off x="707160" y="7"/>
            <a:ext cx="564429"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sp>
        <p:nvSpPr>
          <p:cNvPr id="4" name="Footer Placeholder 3"/>
          <p:cNvSpPr>
            <a:spLocks noGrp="1"/>
          </p:cNvSpPr>
          <p:nvPr>
            <p:ph type="ftr" sz="quarter" idx="15"/>
          </p:nvPr>
        </p:nvSpPr>
        <p:spPr>
          <a:xfrm>
            <a:off x="0" y="6492877"/>
            <a:ext cx="12192000" cy="365125"/>
          </a:xfrm>
          <a:prstGeom prst="rect">
            <a:avLst/>
          </a:prstGeom>
        </p:spPr>
        <p:txBody>
          <a:bodyPr/>
          <a:lstStyle/>
          <a:p>
            <a:r>
              <a:rPr lang="en-GB"/>
              <a:t>INTERNAL USE ONLY.	Russell Investments</a:t>
            </a:r>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Tree>
    <p:extLst>
      <p:ext uri="{BB962C8B-B14F-4D97-AF65-F5344CB8AC3E}">
        <p14:creationId xmlns:p14="http://schemas.microsoft.com/office/powerpoint/2010/main" val="141539795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76A3ED-9627-934A-AEFF-964FDED7A9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585"/>
          <a:stretch/>
        </p:blipFill>
        <p:spPr>
          <a:xfrm>
            <a:off x="3826933" y="-7315"/>
            <a:ext cx="8365067" cy="6865315"/>
          </a:xfrm>
          <a:prstGeom prst="rect">
            <a:avLst/>
          </a:prstGeom>
        </p:spPr>
      </p:pic>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0"/>
            <a:ext cx="11112000" cy="929994"/>
          </a:xfrm>
        </p:spPr>
        <p:txBody>
          <a:bodyPr anchor="t" anchorCtr="0"/>
          <a:lstStyle>
            <a:lvl1pPr>
              <a:defRPr sz="2800">
                <a:solidFill>
                  <a:schemeClr val="bg1"/>
                </a:solidFill>
              </a:defRPr>
            </a:lvl1pPr>
          </a:lstStyle>
          <a:p>
            <a:r>
              <a:rPr lang="en-US"/>
              <a:t>Click to edit Master title style</a:t>
            </a:r>
          </a:p>
        </p:txBody>
      </p:sp>
      <p:sp>
        <p:nvSpPr>
          <p:cNvPr id="3" name="Footer Placeholder 2"/>
          <p:cNvSpPr>
            <a:spLocks noGrp="1"/>
          </p:cNvSpPr>
          <p:nvPr>
            <p:ph type="ftr" sz="quarter" idx="13"/>
          </p:nvPr>
        </p:nvSpPr>
        <p:spPr>
          <a:xfrm>
            <a:off x="0" y="6492877"/>
            <a:ext cx="12192000" cy="365125"/>
          </a:xfrm>
          <a:prstGeom prst="rect">
            <a:avLst/>
          </a:prstGeom>
        </p:spPr>
        <p:txBody>
          <a:bodyPr/>
          <a:lstStyle>
            <a:lvl1pPr>
              <a:defRPr>
                <a:solidFill>
                  <a:schemeClr val="bg1"/>
                </a:solidFill>
              </a:defRPr>
            </a:lvl1pPr>
          </a:lstStyle>
          <a:p>
            <a:r>
              <a:rPr lang="en-GB"/>
              <a:t>INTERNAL USE ONLY. </a:t>
            </a:r>
          </a:p>
        </p:txBody>
      </p:sp>
      <p:cxnSp>
        <p:nvCxnSpPr>
          <p:cNvPr id="7" name="Straight Connector 6">
            <a:extLst>
              <a:ext uri="{FF2B5EF4-FFF2-40B4-BE49-F238E27FC236}">
                <a16:creationId xmlns:a16="http://schemas.microsoft.com/office/drawing/2014/main" id="{5264E27B-0D2D-674C-939E-12B2D64CCCE1}"/>
              </a:ext>
            </a:extLst>
          </p:cNvPr>
          <p:cNvCxnSpPr>
            <a:cxnSpLocks/>
          </p:cNvCxnSpPr>
          <p:nvPr/>
        </p:nvCxnSpPr>
        <p:spPr>
          <a:xfrm>
            <a:off x="647700" y="6498000"/>
            <a:ext cx="345464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D09D50-4697-F844-B2E1-CA7F5D8B78FE}"/>
              </a:ext>
            </a:extLst>
          </p:cNvPr>
          <p:cNvCxnSpPr>
            <a:cxnSpLocks/>
          </p:cNvCxnSpPr>
          <p:nvPr/>
        </p:nvCxnSpPr>
        <p:spPr>
          <a:xfrm>
            <a:off x="4094672" y="6498000"/>
            <a:ext cx="772585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pic>
        <p:nvPicPr>
          <p:cNvPr id="10" name="Picture 9">
            <a:extLst>
              <a:ext uri="{FF2B5EF4-FFF2-40B4-BE49-F238E27FC236}">
                <a16:creationId xmlns:a16="http://schemas.microsoft.com/office/drawing/2014/main" id="{CF12E2FE-EBAF-1744-88AF-C208CABB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5852" y="1010083"/>
            <a:ext cx="1439541" cy="245997"/>
          </a:xfrm>
          <a:prstGeom prst="rect">
            <a:avLst/>
          </a:prstGeom>
        </p:spPr>
      </p:pic>
    </p:spTree>
    <p:extLst>
      <p:ext uri="{BB962C8B-B14F-4D97-AF65-F5344CB8AC3E}">
        <p14:creationId xmlns:p14="http://schemas.microsoft.com/office/powerpoint/2010/main" val="1089007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264E27B-0D2D-674C-939E-12B2D64CCCE1}"/>
              </a:ext>
            </a:extLst>
          </p:cNvPr>
          <p:cNvCxnSpPr>
            <a:cxnSpLocks/>
          </p:cNvCxnSpPr>
          <p:nvPr/>
        </p:nvCxnSpPr>
        <p:spPr>
          <a:xfrm>
            <a:off x="647701" y="6498000"/>
            <a:ext cx="48990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5D2B0E0-8D7D-8B4E-86C2-85AD32BEF6E3}"/>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rcRect r="13644"/>
          <a:stretch/>
        </p:blipFill>
        <p:spPr>
          <a:xfrm>
            <a:off x="5232400" y="-12440"/>
            <a:ext cx="6969760" cy="6927438"/>
          </a:xfrm>
          <a:prstGeom prst="rect">
            <a:avLst/>
          </a:prstGeom>
        </p:spPr>
      </p:pic>
      <p:cxnSp>
        <p:nvCxnSpPr>
          <p:cNvPr id="17" name="Straight Connector 16">
            <a:extLst>
              <a:ext uri="{FF2B5EF4-FFF2-40B4-BE49-F238E27FC236}">
                <a16:creationId xmlns:a16="http://schemas.microsoft.com/office/drawing/2014/main" id="{5264E27B-0D2D-674C-939E-12B2D64CCCE1}"/>
              </a:ext>
            </a:extLst>
          </p:cNvPr>
          <p:cNvCxnSpPr>
            <a:cxnSpLocks/>
          </p:cNvCxnSpPr>
          <p:nvPr/>
        </p:nvCxnSpPr>
        <p:spPr>
          <a:xfrm>
            <a:off x="5546725" y="6498000"/>
            <a:ext cx="6273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bject 4">
            <a:extLst>
              <a:ext uri="{FF2B5EF4-FFF2-40B4-BE49-F238E27FC236}">
                <a16:creationId xmlns:a16="http://schemas.microsoft.com/office/drawing/2014/main" id="{70F5A0E0-EC5B-E946-AF38-176CC90CE022}"/>
              </a:ext>
            </a:extLst>
          </p:cNvPr>
          <p:cNvSpPr/>
          <p:nvPr/>
        </p:nvSpPr>
        <p:spPr>
          <a:xfrm>
            <a:off x="647701" y="0"/>
            <a:ext cx="1123703" cy="1262670"/>
          </a:xfrm>
          <a:custGeom>
            <a:avLst/>
            <a:gdLst/>
            <a:ahLst/>
            <a:cxnLst/>
            <a:rect l="l" t="t" r="r" b="b"/>
            <a:pathLst>
              <a:path w="894715" h="1340485">
                <a:moveTo>
                  <a:pt x="894549" y="0"/>
                </a:moveTo>
                <a:lnTo>
                  <a:pt x="776439" y="0"/>
                </a:lnTo>
                <a:lnTo>
                  <a:pt x="0" y="1339875"/>
                </a:lnTo>
                <a:lnTo>
                  <a:pt x="124980" y="1339875"/>
                </a:lnTo>
                <a:lnTo>
                  <a:pt x="894549" y="0"/>
                </a:lnTo>
                <a:close/>
              </a:path>
            </a:pathLst>
          </a:custGeom>
          <a:solidFill>
            <a:schemeClr val="accent2"/>
          </a:solidFill>
        </p:spPr>
        <p:txBody>
          <a:bodyPr wrap="square" lIns="0" tIns="0" rIns="0" bIns="0" rtlCol="0"/>
          <a:lstStyle/>
          <a:p>
            <a:endParaRPr sz="1800"/>
          </a:p>
        </p:txBody>
      </p:sp>
      <p:sp>
        <p:nvSpPr>
          <p:cNvPr id="2" name="Title 1">
            <a:extLst>
              <a:ext uri="{FF2B5EF4-FFF2-40B4-BE49-F238E27FC236}">
                <a16:creationId xmlns:a16="http://schemas.microsoft.com/office/drawing/2014/main" id="{07BDA247-580E-8145-9CF4-37B1E745AC62}"/>
              </a:ext>
            </a:extLst>
          </p:cNvPr>
          <p:cNvSpPr>
            <a:spLocks noGrp="1"/>
          </p:cNvSpPr>
          <p:nvPr>
            <p:ph type="ctrTitle"/>
          </p:nvPr>
        </p:nvSpPr>
        <p:spPr>
          <a:xfrm>
            <a:off x="0" y="1"/>
            <a:ext cx="9144000" cy="1380961"/>
          </a:xfrm>
        </p:spPr>
        <p:txBody>
          <a:bodyPr lIns="1332000" tIns="972000" rIns="0" bIns="0" anchor="t" anchorCtr="0">
            <a:spAutoFit/>
          </a:bodyPr>
          <a:lstStyle>
            <a:lvl1pPr algn="l">
              <a:defRPr sz="38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6096002" y="4640201"/>
            <a:ext cx="5724525" cy="776106"/>
          </a:xfrm>
        </p:spPr>
        <p:txBody>
          <a:bodyPr wrap="square" lIns="1620000" tIns="540000" rIns="0" bIns="0" anchor="b" anchorCtr="0">
            <a:spAutoFit/>
          </a:bodyPr>
          <a:lstStyle>
            <a:lvl1pPr marL="0" indent="0" algn="l">
              <a:lnSpc>
                <a:spcPts val="18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1D1C33F1-D63E-8846-9ABE-874B40C37335}"/>
              </a:ext>
            </a:extLst>
          </p:cNvPr>
          <p:cNvSpPr>
            <a:spLocks noGrp="1"/>
          </p:cNvSpPr>
          <p:nvPr>
            <p:ph type="body" sz="quarter" idx="13"/>
          </p:nvPr>
        </p:nvSpPr>
        <p:spPr>
          <a:xfrm>
            <a:off x="0" y="1262671"/>
            <a:ext cx="9144000" cy="3377531"/>
          </a:xfrm>
        </p:spPr>
        <p:txBody>
          <a:bodyPr lIns="1332000" tIns="540000" rIns="0" bIns="0">
            <a:normAutofit/>
          </a:bodyPr>
          <a:lstStyle>
            <a:lvl1pPr marL="0" indent="0">
              <a:lnSpc>
                <a:spcPts val="2300"/>
              </a:lnSpc>
              <a:buNone/>
              <a:defRPr sz="2000" b="1">
                <a:solidFill>
                  <a:schemeClr val="accent2"/>
                </a:solidFill>
              </a:defRPr>
            </a:lvl1pPr>
            <a:lvl2pPr marL="0" indent="0">
              <a:lnSpc>
                <a:spcPts val="2300"/>
              </a:lnSpc>
              <a:spcBef>
                <a:spcPts val="0"/>
              </a:spcBef>
              <a:buNone/>
              <a:defRPr sz="2000" b="0">
                <a:solidFill>
                  <a:schemeClr val="tx1"/>
                </a:solidFill>
              </a:defRPr>
            </a:lvl2pPr>
            <a:lvl3pPr marL="0" indent="0">
              <a:lnSpc>
                <a:spcPts val="2300"/>
              </a:lnSpc>
              <a:spcBef>
                <a:spcPts val="0"/>
              </a:spcBef>
              <a:buNone/>
              <a:defRPr sz="2000" b="0">
                <a:solidFill>
                  <a:schemeClr val="tx1"/>
                </a:solidFill>
              </a:defRPr>
            </a:lvl3pPr>
            <a:lvl4pPr marL="0" indent="0">
              <a:lnSpc>
                <a:spcPts val="2300"/>
              </a:lnSpc>
              <a:spcBef>
                <a:spcPts val="0"/>
              </a:spcBef>
              <a:buNone/>
              <a:defRPr sz="2000" b="0">
                <a:solidFill>
                  <a:schemeClr val="tx1"/>
                </a:solidFill>
              </a:defRPr>
            </a:lvl4pPr>
            <a:lvl5pPr marL="0" indent="0">
              <a:lnSpc>
                <a:spcPts val="2300"/>
              </a:lnSpc>
              <a:spcBef>
                <a:spcPts val="0"/>
              </a:spcBef>
              <a:buNone/>
              <a:defRPr sz="20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6096002" y="5416309"/>
            <a:ext cx="5724525" cy="365125"/>
          </a:xfrm>
          <a:prstGeom prst="rect">
            <a:avLst/>
          </a:prstGeom>
        </p:spPr>
        <p:txBody>
          <a:bodyPr lIns="1620000" tIns="36000" rIns="0" bIns="0"/>
          <a:lstStyle>
            <a:lvl1pPr>
              <a:defRPr sz="1200">
                <a:solidFill>
                  <a:schemeClr val="bg1"/>
                </a:solidFill>
              </a:defRPr>
            </a:lvl1pPr>
          </a:lstStyle>
          <a:p>
            <a:fld id="{15E15908-C275-EB4F-9659-8113F720D55C}" type="datetime1">
              <a:rPr lang="en-GB" smtClean="0"/>
              <a:t>29/08/2024</a:t>
            </a:fld>
            <a:endParaRPr lang="en-US"/>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5546725" y="6498794"/>
            <a:ext cx="6273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19"/>
          <p:cNvSpPr>
            <a:spLocks noGrp="1"/>
          </p:cNvSpPr>
          <p:nvPr>
            <p:ph type="ftr" sz="quarter" idx="15"/>
          </p:nvPr>
        </p:nvSpPr>
        <p:spPr>
          <a:xfrm>
            <a:off x="1" y="6575413"/>
            <a:ext cx="12202817" cy="365125"/>
          </a:xfrm>
        </p:spPr>
        <p:txBody>
          <a:bodyPr/>
          <a:lstStyle/>
          <a:p>
            <a:r>
              <a:rPr lang="en-GB"/>
              <a:t>EXTERNAL USE ONLY.</a:t>
            </a:r>
          </a:p>
        </p:txBody>
      </p:sp>
      <p:pic>
        <p:nvPicPr>
          <p:cNvPr id="18" name="Picture 17">
            <a:extLst>
              <a:ext uri="{FF2B5EF4-FFF2-40B4-BE49-F238E27FC236}">
                <a16:creationId xmlns:a16="http://schemas.microsoft.com/office/drawing/2014/main" id="{11A12248-3750-504D-B30C-CD97DDC093A4}"/>
              </a:ext>
            </a:extLst>
          </p:cNvPr>
          <p:cNvPicPr>
            <a:picLocks noChangeAspect="1"/>
          </p:cNvPicPr>
          <p:nvPr/>
        </p:nvPicPr>
        <p:blipFill>
          <a:blip r:embed="rId4"/>
          <a:stretch>
            <a:fillRect/>
          </a:stretch>
        </p:blipFill>
        <p:spPr>
          <a:xfrm>
            <a:off x="10355852" y="1010082"/>
            <a:ext cx="1439541" cy="245998"/>
          </a:xfrm>
          <a:prstGeom prst="rect">
            <a:avLst/>
          </a:prstGeom>
        </p:spPr>
      </p:pic>
    </p:spTree>
    <p:extLst>
      <p:ext uri="{BB962C8B-B14F-4D97-AF65-F5344CB8AC3E}">
        <p14:creationId xmlns:p14="http://schemas.microsoft.com/office/powerpoint/2010/main" val="2821624500"/>
      </p:ext>
    </p:extLst>
  </p:cSld>
  <p:clrMapOvr>
    <a:masterClrMapping/>
  </p:clrMapOvr>
  <p:extLst>
    <p:ext uri="{DCECCB84-F9BA-43D5-87BE-67443E8EF086}">
      <p15:sldGuideLst xmlns:p15="http://schemas.microsoft.com/office/powerpoint/2012/main">
        <p15:guide id="1" pos="9928"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4E2C98-69C7-7D44-8134-0ED3590A353A}"/>
              </a:ext>
            </a:extLst>
          </p:cNvPr>
          <p:cNvPicPr>
            <a:picLocks noChangeAspect="1"/>
          </p:cNvPicPr>
          <p:nvPr/>
        </p:nvPicPr>
        <p:blipFill>
          <a:blip r:embed="rId2"/>
          <a:stretch>
            <a:fillRect/>
          </a:stretch>
        </p:blipFill>
        <p:spPr>
          <a:xfrm>
            <a:off x="-5466" y="2"/>
            <a:ext cx="9124903" cy="6878169"/>
          </a:xfrm>
          <a:prstGeom prst="rect">
            <a:avLst/>
          </a:prstGeom>
        </p:spPr>
      </p:pic>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1296000" y="6498000"/>
            <a:ext cx="105245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6"/>
            <a:ext cx="4306092" cy="3816351"/>
          </a:xfrm>
        </p:spPr>
        <p:txBody>
          <a:bodyPr lIns="0">
            <a:normAutofit/>
          </a:bodyPr>
          <a:lstStyle>
            <a:lvl1pPr marL="0" indent="0">
              <a:buFontTx/>
              <a:buNone/>
              <a:tabLst>
                <a:tab pos="4230000" algn="r"/>
              </a:tabLst>
              <a:defRPr sz="1600"/>
            </a:lvl1pPr>
            <a:lvl2pPr marL="6350" indent="0">
              <a:buFontTx/>
              <a:buNone/>
              <a:tabLst>
                <a:tab pos="4230000" algn="r"/>
              </a:tabLst>
              <a:defRPr sz="1600" b="0">
                <a:solidFill>
                  <a:schemeClr val="tx1"/>
                </a:solidFill>
              </a:defRPr>
            </a:lvl2pPr>
            <a:lvl3pPr marL="6350" indent="0">
              <a:buFontTx/>
              <a:buNone/>
              <a:tabLst>
                <a:tab pos="4230000" algn="r"/>
              </a:tabLst>
              <a:defRPr sz="1600" b="0">
                <a:solidFill>
                  <a:schemeClr val="tx1"/>
                </a:solidFill>
              </a:defRPr>
            </a:lvl3pPr>
            <a:lvl4pPr marL="6350" indent="0">
              <a:buFontTx/>
              <a:buNone/>
              <a:tabLst>
                <a:tab pos="4230000" algn="r"/>
              </a:tabLst>
              <a:defRPr sz="1600" b="0">
                <a:solidFill>
                  <a:schemeClr val="tx1"/>
                </a:solidFill>
              </a:defRPr>
            </a:lvl4pPr>
            <a:lvl5pPr marL="6350" indent="0">
              <a:buFontTx/>
              <a:buNone/>
              <a:tabLst>
                <a:tab pos="4230000" algn="r"/>
              </a:tabLst>
              <a:defRPr sz="16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5264E27B-0D2D-674C-939E-12B2D64CCCE1}"/>
              </a:ext>
            </a:extLst>
          </p:cNvPr>
          <p:cNvCxnSpPr>
            <a:cxnSpLocks/>
          </p:cNvCxnSpPr>
          <p:nvPr/>
        </p:nvCxnSpPr>
        <p:spPr>
          <a:xfrm>
            <a:off x="647700" y="6498000"/>
            <a:ext cx="343930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bject 7">
            <a:extLst>
              <a:ext uri="{FF2B5EF4-FFF2-40B4-BE49-F238E27FC236}">
                <a16:creationId xmlns:a16="http://schemas.microsoft.com/office/drawing/2014/main" id="{C1925BA6-9B37-2949-AEBA-716D7538EED7}"/>
              </a:ext>
            </a:extLst>
          </p:cNvPr>
          <p:cNvSpPr/>
          <p:nvPr/>
        </p:nvSpPr>
        <p:spPr>
          <a:xfrm>
            <a:off x="647701" y="-66906"/>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sp>
        <p:nvSpPr>
          <p:cNvPr id="9" name="Footer Placeholder 1">
            <a:extLst>
              <a:ext uri="{FF2B5EF4-FFF2-40B4-BE49-F238E27FC236}">
                <a16:creationId xmlns:a16="http://schemas.microsoft.com/office/drawing/2014/main" id="{301800E6-E76C-4E93-A101-CE54C3905FAF}"/>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4" name="Group 4">
            <a:extLst>
              <a:ext uri="{FF2B5EF4-FFF2-40B4-BE49-F238E27FC236}">
                <a16:creationId xmlns:a16="http://schemas.microsoft.com/office/drawing/2014/main" id="{5D35990A-0E04-42C0-BBF7-5CB255688424}"/>
              </a:ext>
            </a:extLst>
          </p:cNvPr>
          <p:cNvGrpSpPr>
            <a:grpSpLocks noChangeAspect="1"/>
          </p:cNvGrpSpPr>
          <p:nvPr/>
        </p:nvGrpSpPr>
        <p:grpSpPr bwMode="auto">
          <a:xfrm>
            <a:off x="670984" y="6557265"/>
            <a:ext cx="952344" cy="165799"/>
            <a:chOff x="956" y="1487"/>
            <a:chExt cx="5777" cy="1341"/>
          </a:xfrm>
        </p:grpSpPr>
        <p:sp>
          <p:nvSpPr>
            <p:cNvPr id="15" name="Freeform 5">
              <a:extLst>
                <a:ext uri="{FF2B5EF4-FFF2-40B4-BE49-F238E27FC236}">
                  <a16:creationId xmlns:a16="http://schemas.microsoft.com/office/drawing/2014/main" id="{03759497-8035-4892-87C7-3AD63F7482D2}"/>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6">
              <a:extLst>
                <a:ext uri="{FF2B5EF4-FFF2-40B4-BE49-F238E27FC236}">
                  <a16:creationId xmlns:a16="http://schemas.microsoft.com/office/drawing/2014/main" id="{D35EF4B0-00E7-4DD5-900C-1ED26DA43B8B}"/>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B8F23E51-A5DD-4581-80DC-815A53FD533A}"/>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8">
              <a:extLst>
                <a:ext uri="{FF2B5EF4-FFF2-40B4-BE49-F238E27FC236}">
                  <a16:creationId xmlns:a16="http://schemas.microsoft.com/office/drawing/2014/main" id="{BDD4FA38-D4FF-4D88-8FA3-FF445EB8947E}"/>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9">
              <a:extLst>
                <a:ext uri="{FF2B5EF4-FFF2-40B4-BE49-F238E27FC236}">
                  <a16:creationId xmlns:a16="http://schemas.microsoft.com/office/drawing/2014/main" id="{BDEA10D6-4D49-4067-B0A8-0A902355C6F7}"/>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0">
              <a:extLst>
                <a:ext uri="{FF2B5EF4-FFF2-40B4-BE49-F238E27FC236}">
                  <a16:creationId xmlns:a16="http://schemas.microsoft.com/office/drawing/2014/main" id="{2009151D-DAF0-422D-A0B7-5CAF7B4A92A6}"/>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1">
              <a:extLst>
                <a:ext uri="{FF2B5EF4-FFF2-40B4-BE49-F238E27FC236}">
                  <a16:creationId xmlns:a16="http://schemas.microsoft.com/office/drawing/2014/main" id="{818327BA-EFF4-4A2B-AA21-5A0169E51E8E}"/>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2">
              <a:extLst>
                <a:ext uri="{FF2B5EF4-FFF2-40B4-BE49-F238E27FC236}">
                  <a16:creationId xmlns:a16="http://schemas.microsoft.com/office/drawing/2014/main" id="{A435DB60-507B-4AD9-8E68-6437C1A0B8CE}"/>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3">
              <a:extLst>
                <a:ext uri="{FF2B5EF4-FFF2-40B4-BE49-F238E27FC236}">
                  <a16:creationId xmlns:a16="http://schemas.microsoft.com/office/drawing/2014/main" id="{5A894661-1CA6-4A97-BA39-10CB9461F036}"/>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4">
              <a:extLst>
                <a:ext uri="{FF2B5EF4-FFF2-40B4-BE49-F238E27FC236}">
                  <a16:creationId xmlns:a16="http://schemas.microsoft.com/office/drawing/2014/main" id="{52D8F98E-19B9-4E31-AE2C-F4E0088933DE}"/>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5">
              <a:extLst>
                <a:ext uri="{FF2B5EF4-FFF2-40B4-BE49-F238E27FC236}">
                  <a16:creationId xmlns:a16="http://schemas.microsoft.com/office/drawing/2014/main" id="{135E190C-FE5F-44E1-AB74-F10BA809B6D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6">
              <a:extLst>
                <a:ext uri="{FF2B5EF4-FFF2-40B4-BE49-F238E27FC236}">
                  <a16:creationId xmlns:a16="http://schemas.microsoft.com/office/drawing/2014/main" id="{4AE88D60-87A7-42D7-AA68-FE2483135F34}"/>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7">
              <a:extLst>
                <a:ext uri="{FF2B5EF4-FFF2-40B4-BE49-F238E27FC236}">
                  <a16:creationId xmlns:a16="http://schemas.microsoft.com/office/drawing/2014/main" id="{CFC6E8D6-3C8E-4B80-96F2-DD65AFBAEA0D}"/>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8">
              <a:extLst>
                <a:ext uri="{FF2B5EF4-FFF2-40B4-BE49-F238E27FC236}">
                  <a16:creationId xmlns:a16="http://schemas.microsoft.com/office/drawing/2014/main" id="{0AB0FE44-025F-4A6F-95BB-9F925BC3C6D0}"/>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9">
              <a:extLst>
                <a:ext uri="{FF2B5EF4-FFF2-40B4-BE49-F238E27FC236}">
                  <a16:creationId xmlns:a16="http://schemas.microsoft.com/office/drawing/2014/main" id="{4814B227-3222-42DD-8A58-1DD77A614E4B}"/>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0">
              <a:extLst>
                <a:ext uri="{FF2B5EF4-FFF2-40B4-BE49-F238E27FC236}">
                  <a16:creationId xmlns:a16="http://schemas.microsoft.com/office/drawing/2014/main" id="{9905D259-FEC6-4D6F-ACCC-5F86D157FB1D}"/>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1">
              <a:extLst>
                <a:ext uri="{FF2B5EF4-FFF2-40B4-BE49-F238E27FC236}">
                  <a16:creationId xmlns:a16="http://schemas.microsoft.com/office/drawing/2014/main" id="{616F6FFC-E53C-4D1D-95E1-081E6A56D155}"/>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2">
              <a:extLst>
                <a:ext uri="{FF2B5EF4-FFF2-40B4-BE49-F238E27FC236}">
                  <a16:creationId xmlns:a16="http://schemas.microsoft.com/office/drawing/2014/main" id="{A80FFB6A-8457-409E-A728-7BC66EE2B71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3">
              <a:extLst>
                <a:ext uri="{FF2B5EF4-FFF2-40B4-BE49-F238E27FC236}">
                  <a16:creationId xmlns:a16="http://schemas.microsoft.com/office/drawing/2014/main" id="{C32467CA-4B4F-4CB0-A8BA-645DE5996B2D}"/>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85911725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876A3ED-9627-934A-AEFF-964FDED7A968}"/>
              </a:ext>
            </a:extLst>
          </p:cNvPr>
          <p:cNvPicPr>
            <a:picLocks noChangeAspect="1"/>
          </p:cNvPicPr>
          <p:nvPr/>
        </p:nvPicPr>
        <p:blipFill rotWithShape="1">
          <a:blip r:embed="rId2"/>
          <a:srcRect r="32585"/>
          <a:stretch/>
        </p:blipFill>
        <p:spPr>
          <a:xfrm>
            <a:off x="3826933" y="-7315"/>
            <a:ext cx="8365067" cy="6865315"/>
          </a:xfrm>
          <a:prstGeom prst="rect">
            <a:avLst/>
          </a:prstGeom>
        </p:spPr>
      </p:pic>
      <p:cxnSp>
        <p:nvCxnSpPr>
          <p:cNvPr id="13" name="Straight Connector 12">
            <a:extLst>
              <a:ext uri="{FF2B5EF4-FFF2-40B4-BE49-F238E27FC236}">
                <a16:creationId xmlns:a16="http://schemas.microsoft.com/office/drawing/2014/main" id="{5264E27B-0D2D-674C-939E-12B2D64CCCE1}"/>
              </a:ext>
            </a:extLst>
          </p:cNvPr>
          <p:cNvCxnSpPr>
            <a:cxnSpLocks/>
          </p:cNvCxnSpPr>
          <p:nvPr/>
        </p:nvCxnSpPr>
        <p:spPr>
          <a:xfrm>
            <a:off x="1296000" y="6498000"/>
            <a:ext cx="105245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7514434" y="2676525"/>
            <a:ext cx="4306092" cy="3814906"/>
          </a:xfrm>
        </p:spPr>
        <p:txBody>
          <a:bodyPr lIns="0">
            <a:normAutofit/>
          </a:bodyPr>
          <a:lstStyle>
            <a:lvl1pPr marL="0" indent="0">
              <a:lnSpc>
                <a:spcPts val="2400"/>
              </a:lnSpc>
              <a:spcBef>
                <a:spcPts val="0"/>
              </a:spcBef>
              <a:spcAft>
                <a:spcPts val="2400"/>
              </a:spcAft>
              <a:buFontTx/>
              <a:buNone/>
              <a:tabLst>
                <a:tab pos="4230000" algn="r"/>
              </a:tabLst>
              <a:defRPr sz="2000" b="1"/>
            </a:lvl1pPr>
            <a:lvl2pPr marL="0" indent="0">
              <a:lnSpc>
                <a:spcPts val="2400"/>
              </a:lnSpc>
              <a:spcBef>
                <a:spcPts val="0"/>
              </a:spcBef>
              <a:spcAft>
                <a:spcPts val="2400"/>
              </a:spcAft>
              <a:buFontTx/>
              <a:buNone/>
              <a:tabLst>
                <a:tab pos="4230000" algn="r"/>
              </a:tabLst>
              <a:defRPr sz="2000" b="1">
                <a:solidFill>
                  <a:schemeClr val="accent2"/>
                </a:solidFill>
              </a:defRPr>
            </a:lvl2pPr>
            <a:lvl3pPr marL="0" indent="0">
              <a:lnSpc>
                <a:spcPts val="2400"/>
              </a:lnSpc>
              <a:spcBef>
                <a:spcPts val="0"/>
              </a:spcBef>
              <a:spcAft>
                <a:spcPts val="2400"/>
              </a:spcAft>
              <a:buFontTx/>
              <a:buNone/>
              <a:tabLst>
                <a:tab pos="4230000" algn="r"/>
              </a:tabLst>
              <a:defRPr sz="2000" b="0">
                <a:solidFill>
                  <a:schemeClr val="tx1"/>
                </a:solidFill>
              </a:defRPr>
            </a:lvl3pPr>
            <a:lvl4pPr marL="0" indent="0">
              <a:lnSpc>
                <a:spcPts val="2400"/>
              </a:lnSpc>
              <a:spcBef>
                <a:spcPts val="0"/>
              </a:spcBef>
              <a:spcAft>
                <a:spcPts val="2400"/>
              </a:spcAft>
              <a:buFontTx/>
              <a:buNone/>
              <a:tabLst>
                <a:tab pos="4230000" algn="r"/>
              </a:tabLst>
              <a:defRPr sz="2000"/>
            </a:lvl4pPr>
            <a:lvl5pPr marL="0" indent="0">
              <a:lnSpc>
                <a:spcPts val="2400"/>
              </a:lnSpc>
              <a:spcBef>
                <a:spcPts val="0"/>
              </a:spcBef>
              <a:spcAft>
                <a:spcPts val="2400"/>
              </a:spcAft>
              <a:buFontTx/>
              <a:buNone/>
              <a:tabLst>
                <a:tab pos="4230000" algn="r"/>
              </a:tabLst>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768F5330-9245-5540-989A-3AE643CB65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cxnSp>
        <p:nvCxnSpPr>
          <p:cNvPr id="12" name="Straight Connector 11">
            <a:extLst>
              <a:ext uri="{FF2B5EF4-FFF2-40B4-BE49-F238E27FC236}">
                <a16:creationId xmlns:a16="http://schemas.microsoft.com/office/drawing/2014/main" id="{A1EC5B2D-59F0-C643-9C12-7884296A55BF}"/>
              </a:ext>
            </a:extLst>
          </p:cNvPr>
          <p:cNvCxnSpPr>
            <a:cxnSpLocks/>
          </p:cNvCxnSpPr>
          <p:nvPr/>
        </p:nvCxnSpPr>
        <p:spPr>
          <a:xfrm>
            <a:off x="647700" y="6498000"/>
            <a:ext cx="343930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1">
            <a:extLst>
              <a:ext uri="{FF2B5EF4-FFF2-40B4-BE49-F238E27FC236}">
                <a16:creationId xmlns:a16="http://schemas.microsoft.com/office/drawing/2014/main" id="{72FDDDCF-B543-4CFE-B263-5D6D5364CD0A}"/>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1" name="Group 4">
            <a:extLst>
              <a:ext uri="{FF2B5EF4-FFF2-40B4-BE49-F238E27FC236}">
                <a16:creationId xmlns:a16="http://schemas.microsoft.com/office/drawing/2014/main" id="{66460E7C-181D-49BE-A030-49E6B3875995}"/>
              </a:ext>
            </a:extLst>
          </p:cNvPr>
          <p:cNvGrpSpPr>
            <a:grpSpLocks noChangeAspect="1"/>
          </p:cNvGrpSpPr>
          <p:nvPr/>
        </p:nvGrpSpPr>
        <p:grpSpPr bwMode="auto">
          <a:xfrm>
            <a:off x="670984" y="6557265"/>
            <a:ext cx="952344" cy="165799"/>
            <a:chOff x="956" y="1487"/>
            <a:chExt cx="5777" cy="1341"/>
          </a:xfrm>
        </p:grpSpPr>
        <p:sp>
          <p:nvSpPr>
            <p:cNvPr id="15" name="Freeform 5">
              <a:extLst>
                <a:ext uri="{FF2B5EF4-FFF2-40B4-BE49-F238E27FC236}">
                  <a16:creationId xmlns:a16="http://schemas.microsoft.com/office/drawing/2014/main" id="{CAB33873-4774-4DB7-BF67-4C48E8501248}"/>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6">
              <a:extLst>
                <a:ext uri="{FF2B5EF4-FFF2-40B4-BE49-F238E27FC236}">
                  <a16:creationId xmlns:a16="http://schemas.microsoft.com/office/drawing/2014/main" id="{E7F68C8C-A7CE-4D21-8078-0D6125BB8869}"/>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9F37E373-8B31-425B-9139-6EDDDF4150F0}"/>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8">
              <a:extLst>
                <a:ext uri="{FF2B5EF4-FFF2-40B4-BE49-F238E27FC236}">
                  <a16:creationId xmlns:a16="http://schemas.microsoft.com/office/drawing/2014/main" id="{20266A0A-5EEE-446B-A6B4-AE5DB0D7B6EB}"/>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9">
              <a:extLst>
                <a:ext uri="{FF2B5EF4-FFF2-40B4-BE49-F238E27FC236}">
                  <a16:creationId xmlns:a16="http://schemas.microsoft.com/office/drawing/2014/main" id="{73416DC3-6AE5-416D-AB57-45B9DEED36BF}"/>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0">
              <a:extLst>
                <a:ext uri="{FF2B5EF4-FFF2-40B4-BE49-F238E27FC236}">
                  <a16:creationId xmlns:a16="http://schemas.microsoft.com/office/drawing/2014/main" id="{A8B99AB3-A21B-47B0-ACE2-3DC629367904}"/>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1">
              <a:extLst>
                <a:ext uri="{FF2B5EF4-FFF2-40B4-BE49-F238E27FC236}">
                  <a16:creationId xmlns:a16="http://schemas.microsoft.com/office/drawing/2014/main" id="{94C49F3B-6846-4373-B689-56C5FE7115AA}"/>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2">
              <a:extLst>
                <a:ext uri="{FF2B5EF4-FFF2-40B4-BE49-F238E27FC236}">
                  <a16:creationId xmlns:a16="http://schemas.microsoft.com/office/drawing/2014/main" id="{5D678EFE-3706-4A59-987C-BE733D2B020B}"/>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3">
              <a:extLst>
                <a:ext uri="{FF2B5EF4-FFF2-40B4-BE49-F238E27FC236}">
                  <a16:creationId xmlns:a16="http://schemas.microsoft.com/office/drawing/2014/main" id="{18FB2450-8071-43F6-A0D6-98FBFA53F6D0}"/>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4">
              <a:extLst>
                <a:ext uri="{FF2B5EF4-FFF2-40B4-BE49-F238E27FC236}">
                  <a16:creationId xmlns:a16="http://schemas.microsoft.com/office/drawing/2014/main" id="{B656A98B-20FB-4182-90F7-A86C4124DA3B}"/>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5">
              <a:extLst>
                <a:ext uri="{FF2B5EF4-FFF2-40B4-BE49-F238E27FC236}">
                  <a16:creationId xmlns:a16="http://schemas.microsoft.com/office/drawing/2014/main" id="{BE60F2C0-3514-4E83-BB00-BEE9F5B1AFD3}"/>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6">
              <a:extLst>
                <a:ext uri="{FF2B5EF4-FFF2-40B4-BE49-F238E27FC236}">
                  <a16:creationId xmlns:a16="http://schemas.microsoft.com/office/drawing/2014/main" id="{E657B4B3-21F6-4079-B6D1-EA66BEB1C9D6}"/>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7">
              <a:extLst>
                <a:ext uri="{FF2B5EF4-FFF2-40B4-BE49-F238E27FC236}">
                  <a16:creationId xmlns:a16="http://schemas.microsoft.com/office/drawing/2014/main" id="{63CC606B-4258-4C44-A4B3-F8F48E541866}"/>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8">
              <a:extLst>
                <a:ext uri="{FF2B5EF4-FFF2-40B4-BE49-F238E27FC236}">
                  <a16:creationId xmlns:a16="http://schemas.microsoft.com/office/drawing/2014/main" id="{2D67D547-D816-4D97-8840-E06EB5DD597F}"/>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19">
              <a:extLst>
                <a:ext uri="{FF2B5EF4-FFF2-40B4-BE49-F238E27FC236}">
                  <a16:creationId xmlns:a16="http://schemas.microsoft.com/office/drawing/2014/main" id="{4F0A841A-CF4A-45ED-8F69-66BD25E03383}"/>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0">
              <a:extLst>
                <a:ext uri="{FF2B5EF4-FFF2-40B4-BE49-F238E27FC236}">
                  <a16:creationId xmlns:a16="http://schemas.microsoft.com/office/drawing/2014/main" id="{6304AF62-0139-43EA-801E-E87800C95C41}"/>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1">
              <a:extLst>
                <a:ext uri="{FF2B5EF4-FFF2-40B4-BE49-F238E27FC236}">
                  <a16:creationId xmlns:a16="http://schemas.microsoft.com/office/drawing/2014/main" id="{568A47FB-95C8-4424-9571-602DC2CC92D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2">
              <a:extLst>
                <a:ext uri="{FF2B5EF4-FFF2-40B4-BE49-F238E27FC236}">
                  <a16:creationId xmlns:a16="http://schemas.microsoft.com/office/drawing/2014/main" id="{A6086AD1-3599-485E-A5F0-732C8DE8C456}"/>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23">
              <a:extLst>
                <a:ext uri="{FF2B5EF4-FFF2-40B4-BE49-F238E27FC236}">
                  <a16:creationId xmlns:a16="http://schemas.microsoft.com/office/drawing/2014/main" id="{0C5C7A89-763E-4217-98E9-805CCA44F947}"/>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46363349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122817" cy="403602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cxnSp>
        <p:nvCxnSpPr>
          <p:cNvPr id="11" name="Straight Connector 10">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sp>
        <p:nvSpPr>
          <p:cNvPr id="12" name="Footer Placeholder 1">
            <a:extLst>
              <a:ext uri="{FF2B5EF4-FFF2-40B4-BE49-F238E27FC236}">
                <a16:creationId xmlns:a16="http://schemas.microsoft.com/office/drawing/2014/main" id="{F05CF6BF-045C-43DE-B668-5FB744C6B289}"/>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3" name="Group 4">
            <a:extLst>
              <a:ext uri="{FF2B5EF4-FFF2-40B4-BE49-F238E27FC236}">
                <a16:creationId xmlns:a16="http://schemas.microsoft.com/office/drawing/2014/main" id="{385946C8-B84A-4995-9DA4-B9971DD81BF9}"/>
              </a:ext>
            </a:extLst>
          </p:cNvPr>
          <p:cNvGrpSpPr>
            <a:grpSpLocks noChangeAspect="1"/>
          </p:cNvGrpSpPr>
          <p:nvPr/>
        </p:nvGrpSpPr>
        <p:grpSpPr bwMode="auto">
          <a:xfrm>
            <a:off x="670984" y="6557265"/>
            <a:ext cx="952344" cy="165799"/>
            <a:chOff x="956" y="1487"/>
            <a:chExt cx="5777" cy="1341"/>
          </a:xfrm>
        </p:grpSpPr>
        <p:sp>
          <p:nvSpPr>
            <p:cNvPr id="14" name="Freeform 5">
              <a:extLst>
                <a:ext uri="{FF2B5EF4-FFF2-40B4-BE49-F238E27FC236}">
                  <a16:creationId xmlns:a16="http://schemas.microsoft.com/office/drawing/2014/main" id="{07660B69-5394-4BCB-92CA-F53D6ECCBBB4}"/>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6">
              <a:extLst>
                <a:ext uri="{FF2B5EF4-FFF2-40B4-BE49-F238E27FC236}">
                  <a16:creationId xmlns:a16="http://schemas.microsoft.com/office/drawing/2014/main" id="{658BD083-9687-4DF6-B7DC-D1821598B6CF}"/>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7">
              <a:extLst>
                <a:ext uri="{FF2B5EF4-FFF2-40B4-BE49-F238E27FC236}">
                  <a16:creationId xmlns:a16="http://schemas.microsoft.com/office/drawing/2014/main" id="{D06689CD-2E55-48D4-9965-4B62AE63ADC6}"/>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8">
              <a:extLst>
                <a:ext uri="{FF2B5EF4-FFF2-40B4-BE49-F238E27FC236}">
                  <a16:creationId xmlns:a16="http://schemas.microsoft.com/office/drawing/2014/main" id="{A48297C4-D8B2-4328-8F0A-614E8F8A7343}"/>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9">
              <a:extLst>
                <a:ext uri="{FF2B5EF4-FFF2-40B4-BE49-F238E27FC236}">
                  <a16:creationId xmlns:a16="http://schemas.microsoft.com/office/drawing/2014/main" id="{9784B83C-3D36-4042-8EC8-86A7CD1B5771}"/>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0">
              <a:extLst>
                <a:ext uri="{FF2B5EF4-FFF2-40B4-BE49-F238E27FC236}">
                  <a16:creationId xmlns:a16="http://schemas.microsoft.com/office/drawing/2014/main" id="{4E66FE3B-A275-4ABC-9AB7-A20C8AACE78D}"/>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1">
              <a:extLst>
                <a:ext uri="{FF2B5EF4-FFF2-40B4-BE49-F238E27FC236}">
                  <a16:creationId xmlns:a16="http://schemas.microsoft.com/office/drawing/2014/main" id="{DA283701-E1CA-4EA4-A38D-5F20CCE432AC}"/>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2">
              <a:extLst>
                <a:ext uri="{FF2B5EF4-FFF2-40B4-BE49-F238E27FC236}">
                  <a16:creationId xmlns:a16="http://schemas.microsoft.com/office/drawing/2014/main" id="{1695DC9E-B1EF-4D6F-B762-A52462DA790F}"/>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3">
              <a:extLst>
                <a:ext uri="{FF2B5EF4-FFF2-40B4-BE49-F238E27FC236}">
                  <a16:creationId xmlns:a16="http://schemas.microsoft.com/office/drawing/2014/main" id="{0F93CA9E-8348-4327-AD03-F04DB758F48D}"/>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4">
              <a:extLst>
                <a:ext uri="{FF2B5EF4-FFF2-40B4-BE49-F238E27FC236}">
                  <a16:creationId xmlns:a16="http://schemas.microsoft.com/office/drawing/2014/main" id="{8F0E7B62-FF1E-443A-9110-583ED7038544}"/>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5">
              <a:extLst>
                <a:ext uri="{FF2B5EF4-FFF2-40B4-BE49-F238E27FC236}">
                  <a16:creationId xmlns:a16="http://schemas.microsoft.com/office/drawing/2014/main" id="{27C7FE57-0AF7-4F7F-BCF1-5452E77C7890}"/>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6">
              <a:extLst>
                <a:ext uri="{FF2B5EF4-FFF2-40B4-BE49-F238E27FC236}">
                  <a16:creationId xmlns:a16="http://schemas.microsoft.com/office/drawing/2014/main" id="{3F088001-41CF-405E-ACA4-A5A5FADD0E36}"/>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7">
              <a:extLst>
                <a:ext uri="{FF2B5EF4-FFF2-40B4-BE49-F238E27FC236}">
                  <a16:creationId xmlns:a16="http://schemas.microsoft.com/office/drawing/2014/main" id="{D08F74C6-D312-49B1-AC49-3F1E5E5565AB}"/>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8">
              <a:extLst>
                <a:ext uri="{FF2B5EF4-FFF2-40B4-BE49-F238E27FC236}">
                  <a16:creationId xmlns:a16="http://schemas.microsoft.com/office/drawing/2014/main" id="{9FBD1381-C1EA-4CFA-B878-642BAF5A52E9}"/>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9">
              <a:extLst>
                <a:ext uri="{FF2B5EF4-FFF2-40B4-BE49-F238E27FC236}">
                  <a16:creationId xmlns:a16="http://schemas.microsoft.com/office/drawing/2014/main" id="{3439C1F5-40A2-46E3-A0BB-A846F2BF5A4C}"/>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20">
              <a:extLst>
                <a:ext uri="{FF2B5EF4-FFF2-40B4-BE49-F238E27FC236}">
                  <a16:creationId xmlns:a16="http://schemas.microsoft.com/office/drawing/2014/main" id="{D8B6F5BE-B6D1-47AF-8901-AC76BE4F33F3}"/>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1">
              <a:extLst>
                <a:ext uri="{FF2B5EF4-FFF2-40B4-BE49-F238E27FC236}">
                  <a16:creationId xmlns:a16="http://schemas.microsoft.com/office/drawing/2014/main" id="{5505CC55-7176-4850-A430-61E8FB1FE360}"/>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2">
              <a:extLst>
                <a:ext uri="{FF2B5EF4-FFF2-40B4-BE49-F238E27FC236}">
                  <a16:creationId xmlns:a16="http://schemas.microsoft.com/office/drawing/2014/main" id="{051017A6-EE41-4A40-8413-98ABD9528254}"/>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3">
              <a:extLst>
                <a:ext uri="{FF2B5EF4-FFF2-40B4-BE49-F238E27FC236}">
                  <a16:creationId xmlns:a16="http://schemas.microsoft.com/office/drawing/2014/main" id="{2AA2FC9D-D902-44D9-B06B-583063BC8CF8}"/>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268626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 Text heav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0" y="1844675"/>
            <a:ext cx="11820525" cy="4036028"/>
          </a:xfrm>
        </p:spPr>
        <p:txBody>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83512"/>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cxnSp>
        <p:nvCxnSpPr>
          <p:cNvPr id="11" name="Straight Connector 10">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grpSp>
        <p:nvGrpSpPr>
          <p:cNvPr id="13" name="Group 4">
            <a:extLst>
              <a:ext uri="{FF2B5EF4-FFF2-40B4-BE49-F238E27FC236}">
                <a16:creationId xmlns:a16="http://schemas.microsoft.com/office/drawing/2014/main" id="{B208BDD5-368B-4463-941D-ADA3DEBC1837}"/>
              </a:ext>
            </a:extLst>
          </p:cNvPr>
          <p:cNvGrpSpPr>
            <a:grpSpLocks noChangeAspect="1"/>
          </p:cNvGrpSpPr>
          <p:nvPr/>
        </p:nvGrpSpPr>
        <p:grpSpPr bwMode="auto">
          <a:xfrm>
            <a:off x="670984" y="6557265"/>
            <a:ext cx="952344" cy="165799"/>
            <a:chOff x="956" y="1487"/>
            <a:chExt cx="5777" cy="1341"/>
          </a:xfrm>
        </p:grpSpPr>
        <p:sp>
          <p:nvSpPr>
            <p:cNvPr id="14" name="Freeform 5">
              <a:extLst>
                <a:ext uri="{FF2B5EF4-FFF2-40B4-BE49-F238E27FC236}">
                  <a16:creationId xmlns:a16="http://schemas.microsoft.com/office/drawing/2014/main" id="{E39569D2-82BB-403A-92A9-F883CB18893C}"/>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6">
              <a:extLst>
                <a:ext uri="{FF2B5EF4-FFF2-40B4-BE49-F238E27FC236}">
                  <a16:creationId xmlns:a16="http://schemas.microsoft.com/office/drawing/2014/main" id="{65435C84-E547-40E4-96B3-56A04A60EF15}"/>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7">
              <a:extLst>
                <a:ext uri="{FF2B5EF4-FFF2-40B4-BE49-F238E27FC236}">
                  <a16:creationId xmlns:a16="http://schemas.microsoft.com/office/drawing/2014/main" id="{6F69AF49-6157-4F64-8B7A-06A2F9B55C67}"/>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8">
              <a:extLst>
                <a:ext uri="{FF2B5EF4-FFF2-40B4-BE49-F238E27FC236}">
                  <a16:creationId xmlns:a16="http://schemas.microsoft.com/office/drawing/2014/main" id="{75FCE83F-FCDE-4565-8464-906A793B2069}"/>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9">
              <a:extLst>
                <a:ext uri="{FF2B5EF4-FFF2-40B4-BE49-F238E27FC236}">
                  <a16:creationId xmlns:a16="http://schemas.microsoft.com/office/drawing/2014/main" id="{17A92687-44F6-453B-B16F-3A2E1152D7B4}"/>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0">
              <a:extLst>
                <a:ext uri="{FF2B5EF4-FFF2-40B4-BE49-F238E27FC236}">
                  <a16:creationId xmlns:a16="http://schemas.microsoft.com/office/drawing/2014/main" id="{FD97E349-A837-44C8-A151-34A0B7E430BB}"/>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1">
              <a:extLst>
                <a:ext uri="{FF2B5EF4-FFF2-40B4-BE49-F238E27FC236}">
                  <a16:creationId xmlns:a16="http://schemas.microsoft.com/office/drawing/2014/main" id="{840DA0C4-D60D-4B45-A4A2-E084285524E7}"/>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2">
              <a:extLst>
                <a:ext uri="{FF2B5EF4-FFF2-40B4-BE49-F238E27FC236}">
                  <a16:creationId xmlns:a16="http://schemas.microsoft.com/office/drawing/2014/main" id="{7E222071-7875-43A1-B839-4FF2E3033A4A}"/>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3">
              <a:extLst>
                <a:ext uri="{FF2B5EF4-FFF2-40B4-BE49-F238E27FC236}">
                  <a16:creationId xmlns:a16="http://schemas.microsoft.com/office/drawing/2014/main" id="{708E6EAA-4534-49F0-8DA5-9DF58600AF37}"/>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4">
              <a:extLst>
                <a:ext uri="{FF2B5EF4-FFF2-40B4-BE49-F238E27FC236}">
                  <a16:creationId xmlns:a16="http://schemas.microsoft.com/office/drawing/2014/main" id="{D1F49E39-B1A3-4EDC-B627-D5343E377555}"/>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5">
              <a:extLst>
                <a:ext uri="{FF2B5EF4-FFF2-40B4-BE49-F238E27FC236}">
                  <a16:creationId xmlns:a16="http://schemas.microsoft.com/office/drawing/2014/main" id="{79D2D7EF-B733-4DA6-BAB7-428BBB4157F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6">
              <a:extLst>
                <a:ext uri="{FF2B5EF4-FFF2-40B4-BE49-F238E27FC236}">
                  <a16:creationId xmlns:a16="http://schemas.microsoft.com/office/drawing/2014/main" id="{9717077F-1648-4C2F-9D5D-57DAAE8B19B4}"/>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7">
              <a:extLst>
                <a:ext uri="{FF2B5EF4-FFF2-40B4-BE49-F238E27FC236}">
                  <a16:creationId xmlns:a16="http://schemas.microsoft.com/office/drawing/2014/main" id="{CDA4B997-2B04-415E-970A-F22F794791D5}"/>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8">
              <a:extLst>
                <a:ext uri="{FF2B5EF4-FFF2-40B4-BE49-F238E27FC236}">
                  <a16:creationId xmlns:a16="http://schemas.microsoft.com/office/drawing/2014/main" id="{FD4BC539-C02E-4522-8B37-815277744101}"/>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9">
              <a:extLst>
                <a:ext uri="{FF2B5EF4-FFF2-40B4-BE49-F238E27FC236}">
                  <a16:creationId xmlns:a16="http://schemas.microsoft.com/office/drawing/2014/main" id="{AC99489F-67A8-4335-A329-99D4DA25EF9D}"/>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20">
              <a:extLst>
                <a:ext uri="{FF2B5EF4-FFF2-40B4-BE49-F238E27FC236}">
                  <a16:creationId xmlns:a16="http://schemas.microsoft.com/office/drawing/2014/main" id="{AD2E7DD3-A9FD-4682-BA41-BCDA4487A69A}"/>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1">
              <a:extLst>
                <a:ext uri="{FF2B5EF4-FFF2-40B4-BE49-F238E27FC236}">
                  <a16:creationId xmlns:a16="http://schemas.microsoft.com/office/drawing/2014/main" id="{D2D4C891-3196-484B-8CFF-BDA1C5889E5D}"/>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2">
              <a:extLst>
                <a:ext uri="{FF2B5EF4-FFF2-40B4-BE49-F238E27FC236}">
                  <a16:creationId xmlns:a16="http://schemas.microsoft.com/office/drawing/2014/main" id="{C83F79DB-A5E3-40B1-9D18-C9E27D569EA0}"/>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3">
              <a:extLst>
                <a:ext uri="{FF2B5EF4-FFF2-40B4-BE49-F238E27FC236}">
                  <a16:creationId xmlns:a16="http://schemas.microsoft.com/office/drawing/2014/main" id="{536E1D44-06E8-4A91-9465-E8C2A2BDCF54}"/>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34" name="Footer Placeholder 1">
            <a:extLst>
              <a:ext uri="{FF2B5EF4-FFF2-40B4-BE49-F238E27FC236}">
                <a16:creationId xmlns:a16="http://schemas.microsoft.com/office/drawing/2014/main" id="{D0C063FA-A825-473D-81AD-0B51838E382B}"/>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spTree>
    <p:extLst>
      <p:ext uri="{BB962C8B-B14F-4D97-AF65-F5344CB8AC3E}">
        <p14:creationId xmlns:p14="http://schemas.microsoft.com/office/powerpoint/2010/main" val="38323779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 Text heavy with 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4230688" y="1844676"/>
            <a:ext cx="7599363" cy="997709"/>
          </a:xfrm>
        </p:spPr>
        <p:txBody>
          <a:bodyPr lIns="0">
            <a:spAutoFit/>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83512"/>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2">
            <a:extLst>
              <a:ext uri="{FF2B5EF4-FFF2-40B4-BE49-F238E27FC236}">
                <a16:creationId xmlns:a16="http://schemas.microsoft.com/office/drawing/2014/main" id="{2E86DEF9-1E31-DB4E-A381-91058584D6F4}"/>
              </a:ext>
            </a:extLst>
          </p:cNvPr>
          <p:cNvSpPr>
            <a:spLocks noGrp="1"/>
          </p:cNvSpPr>
          <p:nvPr>
            <p:ph idx="15"/>
          </p:nvPr>
        </p:nvSpPr>
        <p:spPr>
          <a:xfrm>
            <a:off x="647701" y="1844676"/>
            <a:ext cx="3425825" cy="2072004"/>
          </a:xfrm>
        </p:spPr>
        <p:txBody>
          <a:bodyPr lIns="0" bIns="180000">
            <a:normAutofit/>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p:cNvSpPr>
            <a:spLocks noGrp="1"/>
          </p:cNvSpPr>
          <p:nvPr>
            <p:ph type="tbl" sz="quarter" idx="16"/>
          </p:nvPr>
        </p:nvSpPr>
        <p:spPr>
          <a:xfrm>
            <a:off x="647701" y="4035108"/>
            <a:ext cx="3425825" cy="2271712"/>
          </a:xfrm>
        </p:spPr>
        <p:txBody>
          <a:bodyPr lIns="0">
            <a:normAutofit/>
          </a:bodyPr>
          <a:lstStyle>
            <a:lvl1pPr>
              <a:defRPr sz="800"/>
            </a:lvl1pPr>
          </a:lstStyle>
          <a:p>
            <a:endParaRPr lang="en-GB"/>
          </a:p>
        </p:txBody>
      </p: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1083DD0-803B-674C-8E88-5F179942AF5A}"/>
              </a:ext>
            </a:extLst>
          </p:cNvPr>
          <p:cNvPicPr>
            <a:picLocks noChangeAspect="1"/>
          </p:cNvPicPr>
          <p:nvPr/>
        </p:nvPicPr>
        <p:blipFill>
          <a:blip r:embed="rId2"/>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3467718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5735603" cy="409098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456395" y="1844676"/>
            <a:ext cx="4665631" cy="4090989"/>
          </a:xfrm>
        </p:spPr>
        <p:txBody>
          <a:bodyPr lIns="0"/>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5" name="Straight Connector 14">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A2FAA50-A03F-354F-860A-62E5B60E7273}"/>
              </a:ext>
            </a:extLst>
          </p:cNvPr>
          <p:cNvPicPr>
            <a:picLocks noChangeAspect="1"/>
          </p:cNvPicPr>
          <p:nvPr/>
        </p:nvPicPr>
        <p:blipFill>
          <a:blip r:embed="rId2"/>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41888894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pac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808884"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400272" y="3701429"/>
            <a:ext cx="2827613"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2"/>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808884"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7" name="Picture Placeholder 6"/>
          <p:cNvSpPr>
            <a:spLocks noGrp="1"/>
          </p:cNvSpPr>
          <p:nvPr>
            <p:ph type="pic" sz="quarter" idx="18"/>
          </p:nvPr>
        </p:nvSpPr>
        <p:spPr>
          <a:xfrm>
            <a:off x="1400272" y="1844675"/>
            <a:ext cx="2827339" cy="1856752"/>
          </a:xfrm>
        </p:spPr>
        <p:txBody>
          <a:bodyPr lIns="0"/>
          <a:lstStyle/>
          <a:p>
            <a:endParaRPr lang="en-GB"/>
          </a:p>
        </p:txBody>
      </p:sp>
      <p:sp>
        <p:nvSpPr>
          <p:cNvPr id="24" name="Picture Placeholder 6"/>
          <p:cNvSpPr>
            <a:spLocks noGrp="1"/>
          </p:cNvSpPr>
          <p:nvPr>
            <p:ph type="pic" sz="quarter" idx="19"/>
          </p:nvPr>
        </p:nvSpPr>
        <p:spPr>
          <a:xfrm>
            <a:off x="4792434" y="1844675"/>
            <a:ext cx="2883357" cy="1856752"/>
          </a:xfrm>
        </p:spPr>
        <p:txBody>
          <a:bodyPr lIns="0"/>
          <a:lstStyle/>
          <a:p>
            <a:endParaRPr lang="en-GB"/>
          </a:p>
        </p:txBody>
      </p:sp>
      <p:sp>
        <p:nvSpPr>
          <p:cNvPr id="25" name="Picture Placeholder 6"/>
          <p:cNvSpPr>
            <a:spLocks noGrp="1"/>
          </p:cNvSpPr>
          <p:nvPr>
            <p:ph type="pic" sz="quarter" idx="20"/>
          </p:nvPr>
        </p:nvSpPr>
        <p:spPr>
          <a:xfrm>
            <a:off x="8247064" y="1844675"/>
            <a:ext cx="2883357" cy="1856752"/>
          </a:xfrm>
        </p:spPr>
        <p:txBody>
          <a:bodyPr lIns="0"/>
          <a:lstStyle/>
          <a:p>
            <a:endParaRPr lang="en-GB"/>
          </a:p>
        </p:txBody>
      </p:sp>
      <p:sp>
        <p:nvSpPr>
          <p:cNvPr id="26" name="Content Placeholder 2">
            <a:extLst>
              <a:ext uri="{FF2B5EF4-FFF2-40B4-BE49-F238E27FC236}">
                <a16:creationId xmlns:a16="http://schemas.microsoft.com/office/drawing/2014/main" id="{2E86DEF9-1E31-DB4E-A381-91058584D6F4}"/>
              </a:ext>
            </a:extLst>
          </p:cNvPr>
          <p:cNvSpPr>
            <a:spLocks noGrp="1"/>
          </p:cNvSpPr>
          <p:nvPr>
            <p:ph idx="21"/>
          </p:nvPr>
        </p:nvSpPr>
        <p:spPr>
          <a:xfrm>
            <a:off x="4792434" y="3701429"/>
            <a:ext cx="2883359"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1"/>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2E86DEF9-1E31-DB4E-A381-91058584D6F4}"/>
              </a:ext>
            </a:extLst>
          </p:cNvPr>
          <p:cNvSpPr>
            <a:spLocks noGrp="1"/>
          </p:cNvSpPr>
          <p:nvPr>
            <p:ph idx="22"/>
          </p:nvPr>
        </p:nvSpPr>
        <p:spPr>
          <a:xfrm>
            <a:off x="8238667" y="3701429"/>
            <a:ext cx="2883359"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3"/>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4237856273"/>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97000" y="4291236"/>
            <a:ext cx="2873557" cy="2003564"/>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8" name="Content Placeholder 2">
            <a:extLst>
              <a:ext uri="{FF2B5EF4-FFF2-40B4-BE49-F238E27FC236}">
                <a16:creationId xmlns:a16="http://schemas.microsoft.com/office/drawing/2014/main" id="{828D339A-F194-E243-BF70-FAB9A9516C13}"/>
              </a:ext>
            </a:extLst>
          </p:cNvPr>
          <p:cNvSpPr>
            <a:spLocks noGrp="1"/>
          </p:cNvSpPr>
          <p:nvPr>
            <p:ph idx="16"/>
          </p:nvPr>
        </p:nvSpPr>
        <p:spPr>
          <a:xfrm>
            <a:off x="4821100" y="4291236"/>
            <a:ext cx="2880000" cy="2003564"/>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425D8A5B-33E4-4A44-92F9-D235D5D54605}"/>
              </a:ext>
            </a:extLst>
          </p:cNvPr>
          <p:cNvSpPr>
            <a:spLocks noGrp="1"/>
          </p:cNvSpPr>
          <p:nvPr>
            <p:ph idx="17"/>
          </p:nvPr>
        </p:nvSpPr>
        <p:spPr>
          <a:xfrm>
            <a:off x="8242975" y="4291236"/>
            <a:ext cx="2880000" cy="2003564"/>
          </a:xfrm>
        </p:spPr>
        <p:txBody>
          <a:bodyPr lIns="0" tIns="108000">
            <a:normAutofit/>
          </a:bodyPr>
          <a:lstStyle>
            <a:lvl1pPr marL="0" indent="0">
              <a:lnSpc>
                <a:spcPts val="2400"/>
              </a:lnSpc>
              <a:spcBef>
                <a:spcPts val="0"/>
              </a:spcBef>
              <a:spcAft>
                <a:spcPts val="1200"/>
              </a:spcAft>
              <a:buClr>
                <a:schemeClr val="accent1"/>
              </a:buClr>
              <a:buNone/>
              <a:defRPr sz="2000" b="1"/>
            </a:lvl1pPr>
            <a:lvl2pPr marL="0" indent="0">
              <a:lnSpc>
                <a:spcPts val="2400"/>
              </a:lnSpc>
              <a:spcBef>
                <a:spcPts val="0"/>
              </a:spcBef>
              <a:spcAft>
                <a:spcPts val="1200"/>
              </a:spcAft>
              <a:buClr>
                <a:schemeClr val="accent1"/>
              </a:buClr>
              <a:buNone/>
              <a:defRPr sz="2000" b="1"/>
            </a:lvl2pPr>
            <a:lvl3pPr marL="0" indent="0">
              <a:lnSpc>
                <a:spcPts val="2400"/>
              </a:lnSpc>
              <a:spcBef>
                <a:spcPts val="0"/>
              </a:spcBef>
              <a:spcAft>
                <a:spcPts val="1200"/>
              </a:spcAft>
              <a:buClr>
                <a:schemeClr val="accent1"/>
              </a:buClr>
              <a:buNone/>
              <a:defRPr sz="2000" b="1"/>
            </a:lvl3pPr>
            <a:lvl4pPr marL="0" indent="0">
              <a:lnSpc>
                <a:spcPts val="2400"/>
              </a:lnSpc>
              <a:spcBef>
                <a:spcPts val="0"/>
              </a:spcBef>
              <a:spcAft>
                <a:spcPts val="1200"/>
              </a:spcAft>
              <a:buClr>
                <a:schemeClr val="accent1"/>
              </a:buClr>
              <a:buNone/>
              <a:defRPr sz="2000" b="1"/>
            </a:lvl4pPr>
            <a:lvl5pPr marL="0" indent="0">
              <a:lnSpc>
                <a:spcPts val="2400"/>
              </a:lnSpc>
              <a:spcBef>
                <a:spcPts val="0"/>
              </a:spcBef>
              <a:spcAft>
                <a:spcPts val="1200"/>
              </a:spcAft>
              <a:buClr>
                <a:schemeClr val="accent1"/>
              </a:buClr>
              <a:buNone/>
              <a:defRPr sz="20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E77B5619-DC5F-EF45-BB23-38B3C78BB17F}"/>
              </a:ext>
            </a:extLst>
          </p:cNvPr>
          <p:cNvCxnSpPr/>
          <p:nvPr/>
        </p:nvCxnSpPr>
        <p:spPr>
          <a:xfrm>
            <a:off x="1396866" y="4305387"/>
            <a:ext cx="28797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8DD30-6CC8-1C41-AAF6-450B6BF4394C}"/>
              </a:ext>
            </a:extLst>
          </p:cNvPr>
          <p:cNvCxnSpPr/>
          <p:nvPr/>
        </p:nvCxnSpPr>
        <p:spPr>
          <a:xfrm>
            <a:off x="4832072" y="4305387"/>
            <a:ext cx="28797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7C5A2F-A10F-D14A-A27F-89B400BE210F}"/>
              </a:ext>
            </a:extLst>
          </p:cNvPr>
          <p:cNvCxnSpPr/>
          <p:nvPr/>
        </p:nvCxnSpPr>
        <p:spPr>
          <a:xfrm>
            <a:off x="8235659" y="4305387"/>
            <a:ext cx="28797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20" name="Straight Connector 19">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3D6431A-5980-D140-99E7-F811F519FDA0}"/>
              </a:ext>
            </a:extLst>
          </p:cNvPr>
          <p:cNvPicPr>
            <a:picLocks noChangeAspect="1"/>
          </p:cNvPicPr>
          <p:nvPr/>
        </p:nvPicPr>
        <p:blipFill>
          <a:blip r:embed="rId2"/>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56575963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pac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400272" y="3701429"/>
            <a:ext cx="2827613"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2"/>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7" name="Picture Placeholder 6"/>
          <p:cNvSpPr>
            <a:spLocks noGrp="1"/>
          </p:cNvSpPr>
          <p:nvPr>
            <p:ph type="pic" sz="quarter" idx="18"/>
          </p:nvPr>
        </p:nvSpPr>
        <p:spPr>
          <a:xfrm>
            <a:off x="1400272" y="1844675"/>
            <a:ext cx="2827339" cy="1856752"/>
          </a:xfrm>
        </p:spPr>
        <p:txBody>
          <a:bodyPr lIns="0"/>
          <a:lstStyle/>
          <a:p>
            <a:endParaRPr lang="en-GB"/>
          </a:p>
        </p:txBody>
      </p:sp>
      <p:sp>
        <p:nvSpPr>
          <p:cNvPr id="24" name="Picture Placeholder 6"/>
          <p:cNvSpPr>
            <a:spLocks noGrp="1"/>
          </p:cNvSpPr>
          <p:nvPr>
            <p:ph type="pic" sz="quarter" idx="19"/>
          </p:nvPr>
        </p:nvSpPr>
        <p:spPr>
          <a:xfrm>
            <a:off x="4792434" y="1844675"/>
            <a:ext cx="2883357" cy="1856752"/>
          </a:xfrm>
        </p:spPr>
        <p:txBody>
          <a:bodyPr lIns="0"/>
          <a:lstStyle/>
          <a:p>
            <a:endParaRPr lang="en-GB"/>
          </a:p>
        </p:txBody>
      </p:sp>
      <p:sp>
        <p:nvSpPr>
          <p:cNvPr id="25" name="Picture Placeholder 6"/>
          <p:cNvSpPr>
            <a:spLocks noGrp="1"/>
          </p:cNvSpPr>
          <p:nvPr>
            <p:ph type="pic" sz="quarter" idx="20"/>
          </p:nvPr>
        </p:nvSpPr>
        <p:spPr>
          <a:xfrm>
            <a:off x="8247064" y="1844675"/>
            <a:ext cx="2883357" cy="1856752"/>
          </a:xfrm>
        </p:spPr>
        <p:txBody>
          <a:bodyPr lIns="0"/>
          <a:lstStyle/>
          <a:p>
            <a:endParaRPr lang="en-GB"/>
          </a:p>
        </p:txBody>
      </p:sp>
      <p:sp>
        <p:nvSpPr>
          <p:cNvPr id="26" name="Content Placeholder 2">
            <a:extLst>
              <a:ext uri="{FF2B5EF4-FFF2-40B4-BE49-F238E27FC236}">
                <a16:creationId xmlns:a16="http://schemas.microsoft.com/office/drawing/2014/main" id="{2E86DEF9-1E31-DB4E-A381-91058584D6F4}"/>
              </a:ext>
            </a:extLst>
          </p:cNvPr>
          <p:cNvSpPr>
            <a:spLocks noGrp="1"/>
          </p:cNvSpPr>
          <p:nvPr>
            <p:ph idx="21"/>
          </p:nvPr>
        </p:nvSpPr>
        <p:spPr>
          <a:xfrm>
            <a:off x="4792434" y="3701429"/>
            <a:ext cx="2883359"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1"/>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2E86DEF9-1E31-DB4E-A381-91058584D6F4}"/>
              </a:ext>
            </a:extLst>
          </p:cNvPr>
          <p:cNvSpPr>
            <a:spLocks noGrp="1"/>
          </p:cNvSpPr>
          <p:nvPr>
            <p:ph idx="22"/>
          </p:nvPr>
        </p:nvSpPr>
        <p:spPr>
          <a:xfrm>
            <a:off x="8238667" y="3701429"/>
            <a:ext cx="2883359" cy="2186841"/>
          </a:xfrm>
        </p:spPr>
        <p:txBody>
          <a:bodyPr lIns="0" tIns="288000">
            <a:normAutofit/>
          </a:bodyPr>
          <a:lstStyle>
            <a:lvl1pPr marL="0" indent="0">
              <a:lnSpc>
                <a:spcPct val="100000"/>
              </a:lnSpc>
              <a:spcBef>
                <a:spcPts val="0"/>
              </a:spcBef>
              <a:spcAft>
                <a:spcPts val="600"/>
              </a:spcAft>
              <a:buClr>
                <a:schemeClr val="accent1"/>
              </a:buClr>
              <a:buNone/>
              <a:defRPr sz="2000" b="1">
                <a:solidFill>
                  <a:schemeClr val="accent6"/>
                </a:solidFill>
              </a:defRPr>
            </a:lvl1pPr>
            <a:lvl2pPr marL="0" indent="0">
              <a:lnSpc>
                <a:spcPct val="100000"/>
              </a:lnSpc>
              <a:spcBef>
                <a:spcPts val="0"/>
              </a:spcBef>
              <a:spcAft>
                <a:spcPts val="600"/>
              </a:spcAft>
              <a:buClr>
                <a:schemeClr val="accent1"/>
              </a:buClr>
              <a:buNone/>
              <a:defRPr sz="1600" b="0"/>
            </a:lvl2pPr>
            <a:lvl3pPr marL="0" indent="0">
              <a:lnSpc>
                <a:spcPct val="100000"/>
              </a:lnSpc>
              <a:spcBef>
                <a:spcPts val="0"/>
              </a:spcBef>
              <a:spcAft>
                <a:spcPts val="600"/>
              </a:spcAft>
              <a:buClr>
                <a:schemeClr val="accent1"/>
              </a:buClr>
              <a:buNone/>
              <a:defRPr sz="1600" b="0"/>
            </a:lvl3pPr>
            <a:lvl4pPr marL="0" indent="0">
              <a:lnSpc>
                <a:spcPct val="100000"/>
              </a:lnSpc>
              <a:spcBef>
                <a:spcPts val="0"/>
              </a:spcBef>
              <a:spcAft>
                <a:spcPts val="600"/>
              </a:spcAft>
              <a:buClr>
                <a:schemeClr val="accent1"/>
              </a:buClr>
              <a:buNone/>
              <a:defRPr sz="1600" b="0"/>
            </a:lvl4pPr>
            <a:lvl5pPr marL="0" indent="0">
              <a:lnSpc>
                <a:spcPct val="100000"/>
              </a:lnSpc>
              <a:spcBef>
                <a:spcPts val="0"/>
              </a:spcBef>
              <a:spcAft>
                <a:spcPts val="600"/>
              </a:spcAft>
              <a:buClr>
                <a:schemeClr val="accent1"/>
              </a:buClr>
              <a:buNone/>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5" name="Straight Connector 14">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E60A7E9-7AAA-5E45-A30D-F8B1F98BDEDF}"/>
              </a:ext>
            </a:extLst>
          </p:cNvPr>
          <p:cNvPicPr>
            <a:picLocks noChangeAspect="1"/>
          </p:cNvPicPr>
          <p:nvPr/>
        </p:nvPicPr>
        <p:blipFill>
          <a:blip r:embed="rId2"/>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138687511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0"/>
            <a:ext cx="11112000" cy="1838783"/>
          </a:xfrm>
        </p:spPr>
        <p:txBody>
          <a:bodyPr anchor="t" anchorCtr="0"/>
          <a:lstStyle>
            <a:lvl1pPr>
              <a:defRPr sz="2800">
                <a:solidFill>
                  <a:schemeClr val="tx1"/>
                </a:solidFill>
              </a:defRPr>
            </a:lvl1pPr>
          </a:lstStyle>
          <a:p>
            <a:r>
              <a:rPr lang="en-US"/>
              <a:t>Click to edit Master title style</a:t>
            </a:r>
          </a:p>
        </p:txBody>
      </p:sp>
      <p:sp>
        <p:nvSpPr>
          <p:cNvPr id="9"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0" name="Straight Connector 9">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72B155C-6B5A-CE4F-A0FC-11BBC36F28E4}"/>
              </a:ext>
            </a:extLst>
          </p:cNvPr>
          <p:cNvPicPr>
            <a:picLocks noChangeAspect="1"/>
          </p:cNvPicPr>
          <p:nvPr/>
        </p:nvPicPr>
        <p:blipFill>
          <a:blip r:embed="rId2"/>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1844057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47700" y="1838325"/>
            <a:ext cx="10474325" cy="4097338"/>
          </a:xfrm>
        </p:spPr>
        <p:txBody>
          <a:bodyPr lIns="0"/>
          <a:lstStyle/>
          <a:p>
            <a:endParaRPr lang="en-GB"/>
          </a:p>
        </p:txBody>
      </p:sp>
      <p:sp>
        <p:nvSpPr>
          <p:cNvPr id="10"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1"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F954A2E-BFE4-0740-B670-2B3805ADC818}"/>
              </a:ext>
            </a:extLst>
          </p:cNvPr>
          <p:cNvPicPr>
            <a:picLocks noChangeAspect="1"/>
          </p:cNvPicPr>
          <p:nvPr/>
        </p:nvPicPr>
        <p:blipFill>
          <a:blip r:embed="rId2"/>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3314215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47701" y="1838325"/>
            <a:ext cx="7531100" cy="4097338"/>
          </a:xfrm>
        </p:spPr>
        <p:txBody>
          <a:bodyPr lIns="0"/>
          <a:lstStyle/>
          <a:p>
            <a:endParaRPr lang="en-GB"/>
          </a:p>
        </p:txBody>
      </p:sp>
      <p:sp>
        <p:nvSpPr>
          <p:cNvPr id="9" name="Table Placeholder 8"/>
          <p:cNvSpPr>
            <a:spLocks noGrp="1"/>
          </p:cNvSpPr>
          <p:nvPr>
            <p:ph type="tbl" sz="quarter" idx="15"/>
          </p:nvPr>
        </p:nvSpPr>
        <p:spPr>
          <a:xfrm>
            <a:off x="8404226" y="2423442"/>
            <a:ext cx="3416300" cy="3512223"/>
          </a:xfrm>
        </p:spPr>
        <p:txBody>
          <a:bodyPr lIns="0"/>
          <a:lstStyle/>
          <a:p>
            <a:endParaRPr lang="en-GB"/>
          </a:p>
        </p:txBody>
      </p:sp>
      <p:sp>
        <p:nvSpPr>
          <p:cNvPr id="11" name="Text Placeholder 10"/>
          <p:cNvSpPr>
            <a:spLocks noGrp="1"/>
          </p:cNvSpPr>
          <p:nvPr>
            <p:ph type="body" sz="quarter" idx="16"/>
          </p:nvPr>
        </p:nvSpPr>
        <p:spPr>
          <a:xfrm>
            <a:off x="8404226" y="1838326"/>
            <a:ext cx="3416300" cy="585115"/>
          </a:xfrm>
        </p:spPr>
        <p:txBody>
          <a:bodyPr lIns="0" bIns="360000">
            <a:spAutoFit/>
          </a:bodyPr>
          <a:lstStyle>
            <a:lvl1pPr marL="0" indent="0">
              <a:buNone/>
              <a:defRPr sz="1600" b="1"/>
            </a:lvl1pPr>
          </a:lstStyle>
          <a:p>
            <a:pPr lvl="0"/>
            <a:r>
              <a:rPr lang="en-US"/>
              <a:t>Click to edit Master text styles</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5" name="Text Placeholder 8"/>
          <p:cNvSpPr>
            <a:spLocks noGrp="1"/>
          </p:cNvSpPr>
          <p:nvPr>
            <p:ph type="body" sz="quarter" idx="18"/>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3"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4E1CF49-C8FF-644E-B440-14AB3D0AE9AB}"/>
              </a:ext>
            </a:extLst>
          </p:cNvPr>
          <p:cNvPicPr>
            <a:picLocks noChangeAspect="1"/>
          </p:cNvPicPr>
          <p:nvPr/>
        </p:nvPicPr>
        <p:blipFill>
          <a:blip r:embed="rId2"/>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2131355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47701" y="1838325"/>
            <a:ext cx="7531100" cy="4097338"/>
          </a:xfrm>
        </p:spPr>
        <p:txBody>
          <a:bodyPr lIns="0"/>
          <a:lstStyle/>
          <a:p>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0" name="Text Placeholder 9"/>
          <p:cNvSpPr>
            <a:spLocks noGrp="1"/>
          </p:cNvSpPr>
          <p:nvPr>
            <p:ph type="body" sz="quarter" idx="18"/>
          </p:nvPr>
        </p:nvSpPr>
        <p:spPr>
          <a:xfrm>
            <a:off x="8420101" y="1838325"/>
            <a:ext cx="3400425" cy="4097338"/>
          </a:xfrm>
        </p:spPr>
        <p:txBody>
          <a:bodyPr lIns="0">
            <a:normAutofit/>
          </a:bodyPr>
          <a:lstStyle>
            <a:lvl1pPr marL="0" indent="0">
              <a:buNone/>
              <a:defRPr sz="1400" b="1"/>
            </a:lvl1pPr>
            <a:lvl2pPr marL="0" indent="0">
              <a:buNone/>
              <a:defRPr sz="1400"/>
            </a:lvl2pPr>
            <a:lvl3pPr marL="182563" indent="-182563">
              <a:tabLst>
                <a:tab pos="182563" algn="l"/>
              </a:tabLst>
              <a:defRPr sz="1400" b="1"/>
            </a:lvl3pPr>
            <a:lvl4pPr marL="357188" indent="-174625">
              <a:defRPr sz="1400"/>
            </a:lvl4pPr>
            <a:lvl5pPr marL="539750" indent="-182563">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1"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1">
            <a:extLst>
              <a:ext uri="{FF2B5EF4-FFF2-40B4-BE49-F238E27FC236}">
                <a16:creationId xmlns:a16="http://schemas.microsoft.com/office/drawing/2014/main" id="{DABDB919-1BB5-4D74-AA12-3A9BA746F6D0}"/>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7" name="Group 4">
            <a:extLst>
              <a:ext uri="{FF2B5EF4-FFF2-40B4-BE49-F238E27FC236}">
                <a16:creationId xmlns:a16="http://schemas.microsoft.com/office/drawing/2014/main" id="{4DFB2D53-1366-404F-BD8E-7867011F4946}"/>
              </a:ext>
            </a:extLst>
          </p:cNvPr>
          <p:cNvGrpSpPr>
            <a:grpSpLocks noChangeAspect="1"/>
          </p:cNvGrpSpPr>
          <p:nvPr/>
        </p:nvGrpSpPr>
        <p:grpSpPr bwMode="auto">
          <a:xfrm>
            <a:off x="670984" y="6557265"/>
            <a:ext cx="952344" cy="165799"/>
            <a:chOff x="956" y="1487"/>
            <a:chExt cx="5777" cy="1341"/>
          </a:xfrm>
        </p:grpSpPr>
        <p:sp>
          <p:nvSpPr>
            <p:cNvPr id="18" name="Freeform 5">
              <a:extLst>
                <a:ext uri="{FF2B5EF4-FFF2-40B4-BE49-F238E27FC236}">
                  <a16:creationId xmlns:a16="http://schemas.microsoft.com/office/drawing/2014/main" id="{265C0CBC-6A15-4B19-BB4B-50DD1EFF5612}"/>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6">
              <a:extLst>
                <a:ext uri="{FF2B5EF4-FFF2-40B4-BE49-F238E27FC236}">
                  <a16:creationId xmlns:a16="http://schemas.microsoft.com/office/drawing/2014/main" id="{350EB88B-1714-46E6-ABB8-496C495DE19A}"/>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7">
              <a:extLst>
                <a:ext uri="{FF2B5EF4-FFF2-40B4-BE49-F238E27FC236}">
                  <a16:creationId xmlns:a16="http://schemas.microsoft.com/office/drawing/2014/main" id="{B047E75F-F759-4BF6-96A5-F3BCDBC12124}"/>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8">
              <a:extLst>
                <a:ext uri="{FF2B5EF4-FFF2-40B4-BE49-F238E27FC236}">
                  <a16:creationId xmlns:a16="http://schemas.microsoft.com/office/drawing/2014/main" id="{D6E83244-6CD8-4901-926E-CCED76416DEF}"/>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9">
              <a:extLst>
                <a:ext uri="{FF2B5EF4-FFF2-40B4-BE49-F238E27FC236}">
                  <a16:creationId xmlns:a16="http://schemas.microsoft.com/office/drawing/2014/main" id="{717AF887-4739-4142-A22A-B8F0EFA0E57F}"/>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0">
              <a:extLst>
                <a:ext uri="{FF2B5EF4-FFF2-40B4-BE49-F238E27FC236}">
                  <a16:creationId xmlns:a16="http://schemas.microsoft.com/office/drawing/2014/main" id="{B9051F8D-2EE2-46D2-A867-32F51372D230}"/>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1">
              <a:extLst>
                <a:ext uri="{FF2B5EF4-FFF2-40B4-BE49-F238E27FC236}">
                  <a16:creationId xmlns:a16="http://schemas.microsoft.com/office/drawing/2014/main" id="{0A317E17-6D0E-4192-93B1-C61546209467}"/>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2">
              <a:extLst>
                <a:ext uri="{FF2B5EF4-FFF2-40B4-BE49-F238E27FC236}">
                  <a16:creationId xmlns:a16="http://schemas.microsoft.com/office/drawing/2014/main" id="{4C9C85ED-9E45-42D6-9519-37EFC891B114}"/>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3">
              <a:extLst>
                <a:ext uri="{FF2B5EF4-FFF2-40B4-BE49-F238E27FC236}">
                  <a16:creationId xmlns:a16="http://schemas.microsoft.com/office/drawing/2014/main" id="{66D79677-5B46-4CFD-B2CB-D7EA3C064030}"/>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4">
              <a:extLst>
                <a:ext uri="{FF2B5EF4-FFF2-40B4-BE49-F238E27FC236}">
                  <a16:creationId xmlns:a16="http://schemas.microsoft.com/office/drawing/2014/main" id="{CA4C1943-8B80-4422-8C85-60825A357BD1}"/>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5">
              <a:extLst>
                <a:ext uri="{FF2B5EF4-FFF2-40B4-BE49-F238E27FC236}">
                  <a16:creationId xmlns:a16="http://schemas.microsoft.com/office/drawing/2014/main" id="{5F415E53-8624-4462-AF7F-8B18083D7AF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6">
              <a:extLst>
                <a:ext uri="{FF2B5EF4-FFF2-40B4-BE49-F238E27FC236}">
                  <a16:creationId xmlns:a16="http://schemas.microsoft.com/office/drawing/2014/main" id="{8B9E5881-CAD8-4EDA-A622-623E97763CB2}"/>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7">
              <a:extLst>
                <a:ext uri="{FF2B5EF4-FFF2-40B4-BE49-F238E27FC236}">
                  <a16:creationId xmlns:a16="http://schemas.microsoft.com/office/drawing/2014/main" id="{EA1BA32A-0C81-4617-BD9D-56107ECC5468}"/>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18">
              <a:extLst>
                <a:ext uri="{FF2B5EF4-FFF2-40B4-BE49-F238E27FC236}">
                  <a16:creationId xmlns:a16="http://schemas.microsoft.com/office/drawing/2014/main" id="{E13D5730-D228-45E2-B17A-7DACE8433F41}"/>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19">
              <a:extLst>
                <a:ext uri="{FF2B5EF4-FFF2-40B4-BE49-F238E27FC236}">
                  <a16:creationId xmlns:a16="http://schemas.microsoft.com/office/drawing/2014/main" id="{4D88995A-7F2A-49EF-A3B7-7C4CC59748A1}"/>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0">
              <a:extLst>
                <a:ext uri="{FF2B5EF4-FFF2-40B4-BE49-F238E27FC236}">
                  <a16:creationId xmlns:a16="http://schemas.microsoft.com/office/drawing/2014/main" id="{F82AB1E3-61E0-43D6-AA37-2384B42DA886}"/>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1">
              <a:extLst>
                <a:ext uri="{FF2B5EF4-FFF2-40B4-BE49-F238E27FC236}">
                  <a16:creationId xmlns:a16="http://schemas.microsoft.com/office/drawing/2014/main" id="{EB876D90-AA83-41AF-A414-A6AC08FE4218}"/>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22">
              <a:extLst>
                <a:ext uri="{FF2B5EF4-FFF2-40B4-BE49-F238E27FC236}">
                  <a16:creationId xmlns:a16="http://schemas.microsoft.com/office/drawing/2014/main" id="{68F46827-1047-4789-A420-539ECF9D3B1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23">
              <a:extLst>
                <a:ext uri="{FF2B5EF4-FFF2-40B4-BE49-F238E27FC236}">
                  <a16:creationId xmlns:a16="http://schemas.microsoft.com/office/drawing/2014/main" id="{9C8BB5A2-D4DB-4834-AF38-DB21E3231ECF}"/>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484959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able and text">
    <p:spTree>
      <p:nvGrpSpPr>
        <p:cNvPr id="1" name=""/>
        <p:cNvGrpSpPr/>
        <p:nvPr/>
      </p:nvGrpSpPr>
      <p:grpSpPr>
        <a:xfrm>
          <a:off x="0" y="0"/>
          <a:ext cx="0" cy="0"/>
          <a:chOff x="0" y="0"/>
          <a:chExt cx="0" cy="0"/>
        </a:xfrm>
      </p:grpSpPr>
      <p:sp>
        <p:nvSpPr>
          <p:cNvPr id="9" name="Table Placeholder 8"/>
          <p:cNvSpPr>
            <a:spLocks noGrp="1"/>
          </p:cNvSpPr>
          <p:nvPr>
            <p:ph type="tbl" sz="quarter" idx="19"/>
          </p:nvPr>
        </p:nvSpPr>
        <p:spPr>
          <a:xfrm>
            <a:off x="647701" y="1838325"/>
            <a:ext cx="7531100" cy="4097338"/>
          </a:xfrm>
        </p:spPr>
        <p:txBody>
          <a:bodyPr lIns="0"/>
          <a:lstStyle/>
          <a:p>
            <a:endParaRPr lang="en-GB"/>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1"/>
            <a:ext cx="11112000" cy="983512"/>
          </a:xfrm>
        </p:spPr>
        <p:txBody>
          <a:bodyPr anchor="t" anchorCtr="0"/>
          <a:lstStyle>
            <a:lvl1pPr>
              <a:defRPr sz="2800">
                <a:solidFill>
                  <a:schemeClr val="tx1"/>
                </a:solidFill>
              </a:defRPr>
            </a:lvl1pPr>
          </a:lstStyle>
          <a:p>
            <a:r>
              <a:rPr lang="en-US"/>
              <a:t>Click to edit Master title style</a:t>
            </a:r>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0" name="Text Placeholder 9"/>
          <p:cNvSpPr>
            <a:spLocks noGrp="1"/>
          </p:cNvSpPr>
          <p:nvPr>
            <p:ph type="body" sz="quarter" idx="18"/>
          </p:nvPr>
        </p:nvSpPr>
        <p:spPr>
          <a:xfrm>
            <a:off x="8420101" y="1838325"/>
            <a:ext cx="3400425" cy="4097338"/>
          </a:xfrm>
        </p:spPr>
        <p:txBody>
          <a:bodyPr lIns="0">
            <a:normAutofit/>
          </a:bodyPr>
          <a:lstStyle>
            <a:lvl1pPr marL="0" indent="0">
              <a:buNone/>
              <a:defRPr sz="1400" b="1"/>
            </a:lvl1pPr>
            <a:lvl2pPr marL="0" indent="0">
              <a:buNone/>
              <a:defRPr sz="1400"/>
            </a:lvl2pPr>
            <a:lvl3pPr marL="182563" indent="-182563">
              <a:tabLst>
                <a:tab pos="182563" algn="l"/>
              </a:tabLst>
              <a:defRPr sz="1400" b="1"/>
            </a:lvl3pPr>
            <a:lvl4pPr marL="357188" indent="-174625">
              <a:defRPr sz="1400"/>
            </a:lvl4pPr>
            <a:lvl5pPr marL="539750" indent="-182563">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1"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1">
            <a:extLst>
              <a:ext uri="{FF2B5EF4-FFF2-40B4-BE49-F238E27FC236}">
                <a16:creationId xmlns:a16="http://schemas.microsoft.com/office/drawing/2014/main" id="{8E63227E-6A77-47A9-8B9E-8063C0821A00}"/>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7" name="Group 4">
            <a:extLst>
              <a:ext uri="{FF2B5EF4-FFF2-40B4-BE49-F238E27FC236}">
                <a16:creationId xmlns:a16="http://schemas.microsoft.com/office/drawing/2014/main" id="{8ADDE613-8561-4657-89BC-5FB1AB861D30}"/>
              </a:ext>
            </a:extLst>
          </p:cNvPr>
          <p:cNvGrpSpPr>
            <a:grpSpLocks noChangeAspect="1"/>
          </p:cNvGrpSpPr>
          <p:nvPr/>
        </p:nvGrpSpPr>
        <p:grpSpPr bwMode="auto">
          <a:xfrm>
            <a:off x="670984" y="6557265"/>
            <a:ext cx="952344" cy="165799"/>
            <a:chOff x="956" y="1487"/>
            <a:chExt cx="5777" cy="1341"/>
          </a:xfrm>
        </p:grpSpPr>
        <p:sp>
          <p:nvSpPr>
            <p:cNvPr id="18" name="Freeform 5">
              <a:extLst>
                <a:ext uri="{FF2B5EF4-FFF2-40B4-BE49-F238E27FC236}">
                  <a16:creationId xmlns:a16="http://schemas.microsoft.com/office/drawing/2014/main" id="{49331A4B-7B07-4574-A211-82896D44D777}"/>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6">
              <a:extLst>
                <a:ext uri="{FF2B5EF4-FFF2-40B4-BE49-F238E27FC236}">
                  <a16:creationId xmlns:a16="http://schemas.microsoft.com/office/drawing/2014/main" id="{EB66D031-D582-4557-8BF1-4988D865487A}"/>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7">
              <a:extLst>
                <a:ext uri="{FF2B5EF4-FFF2-40B4-BE49-F238E27FC236}">
                  <a16:creationId xmlns:a16="http://schemas.microsoft.com/office/drawing/2014/main" id="{1DE3F113-4A34-422E-8653-245018EA52EC}"/>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8">
              <a:extLst>
                <a:ext uri="{FF2B5EF4-FFF2-40B4-BE49-F238E27FC236}">
                  <a16:creationId xmlns:a16="http://schemas.microsoft.com/office/drawing/2014/main" id="{3619918B-3D54-4D49-8B45-30739A9D2D5A}"/>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9">
              <a:extLst>
                <a:ext uri="{FF2B5EF4-FFF2-40B4-BE49-F238E27FC236}">
                  <a16:creationId xmlns:a16="http://schemas.microsoft.com/office/drawing/2014/main" id="{42B83BEA-8F61-44C9-854D-3B9531ADB8DB}"/>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0">
              <a:extLst>
                <a:ext uri="{FF2B5EF4-FFF2-40B4-BE49-F238E27FC236}">
                  <a16:creationId xmlns:a16="http://schemas.microsoft.com/office/drawing/2014/main" id="{1FFCD400-0AB7-4E6C-A3A8-68084007603A}"/>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1">
              <a:extLst>
                <a:ext uri="{FF2B5EF4-FFF2-40B4-BE49-F238E27FC236}">
                  <a16:creationId xmlns:a16="http://schemas.microsoft.com/office/drawing/2014/main" id="{2E9A24E0-0122-47CE-8182-A36B8531D873}"/>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2">
              <a:extLst>
                <a:ext uri="{FF2B5EF4-FFF2-40B4-BE49-F238E27FC236}">
                  <a16:creationId xmlns:a16="http://schemas.microsoft.com/office/drawing/2014/main" id="{8A58307F-204B-46A6-A8E8-FED4C560EE07}"/>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3">
              <a:extLst>
                <a:ext uri="{FF2B5EF4-FFF2-40B4-BE49-F238E27FC236}">
                  <a16:creationId xmlns:a16="http://schemas.microsoft.com/office/drawing/2014/main" id="{F6E652B0-6586-4AEB-A5F7-0CAC1A164742}"/>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4">
              <a:extLst>
                <a:ext uri="{FF2B5EF4-FFF2-40B4-BE49-F238E27FC236}">
                  <a16:creationId xmlns:a16="http://schemas.microsoft.com/office/drawing/2014/main" id="{ABA5FB2F-69AE-4441-8406-88BBF22B50FB}"/>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5">
              <a:extLst>
                <a:ext uri="{FF2B5EF4-FFF2-40B4-BE49-F238E27FC236}">
                  <a16:creationId xmlns:a16="http://schemas.microsoft.com/office/drawing/2014/main" id="{CB147241-1104-4AC4-8FB6-1C073CBF0EB2}"/>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6">
              <a:extLst>
                <a:ext uri="{FF2B5EF4-FFF2-40B4-BE49-F238E27FC236}">
                  <a16:creationId xmlns:a16="http://schemas.microsoft.com/office/drawing/2014/main" id="{4CBF6345-AAAB-43B5-8251-7CA838106BD5}"/>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7">
              <a:extLst>
                <a:ext uri="{FF2B5EF4-FFF2-40B4-BE49-F238E27FC236}">
                  <a16:creationId xmlns:a16="http://schemas.microsoft.com/office/drawing/2014/main" id="{08B3972C-CAE4-400D-B7BF-A7351E4853AD}"/>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18">
              <a:extLst>
                <a:ext uri="{FF2B5EF4-FFF2-40B4-BE49-F238E27FC236}">
                  <a16:creationId xmlns:a16="http://schemas.microsoft.com/office/drawing/2014/main" id="{09D49F99-97D9-478E-8F2F-F95A78A5B868}"/>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19">
              <a:extLst>
                <a:ext uri="{FF2B5EF4-FFF2-40B4-BE49-F238E27FC236}">
                  <a16:creationId xmlns:a16="http://schemas.microsoft.com/office/drawing/2014/main" id="{410ECD67-FB56-4809-A84B-83CAB809D578}"/>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0">
              <a:extLst>
                <a:ext uri="{FF2B5EF4-FFF2-40B4-BE49-F238E27FC236}">
                  <a16:creationId xmlns:a16="http://schemas.microsoft.com/office/drawing/2014/main" id="{6D8CD891-F767-4067-A915-9735B27CE6E1}"/>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1">
              <a:extLst>
                <a:ext uri="{FF2B5EF4-FFF2-40B4-BE49-F238E27FC236}">
                  <a16:creationId xmlns:a16="http://schemas.microsoft.com/office/drawing/2014/main" id="{14411AD8-2784-4999-8630-D1E20FE7F2CA}"/>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22">
              <a:extLst>
                <a:ext uri="{FF2B5EF4-FFF2-40B4-BE49-F238E27FC236}">
                  <a16:creationId xmlns:a16="http://schemas.microsoft.com/office/drawing/2014/main" id="{D8A4A497-A5BC-4095-A9DE-BA22CF90708D}"/>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23">
              <a:extLst>
                <a:ext uri="{FF2B5EF4-FFF2-40B4-BE49-F238E27FC236}">
                  <a16:creationId xmlns:a16="http://schemas.microsoft.com/office/drawing/2014/main" id="{BCDFFEA5-40E4-4C04-8931-04EDACF00929}"/>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548318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xt and grap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6096000" cy="409098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096000" y="1844820"/>
            <a:ext cx="5724525" cy="4090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1" y="2"/>
            <a:ext cx="11122817" cy="981074"/>
          </a:xfrm>
        </p:spPr>
        <p:txBody>
          <a:bodyPr/>
          <a:lstStyle/>
          <a:p>
            <a:r>
              <a:rPr lang="en-US"/>
              <a:t>Click to edit Master title style</a:t>
            </a:r>
            <a:endParaRPr lang="en-GB"/>
          </a:p>
        </p:txBody>
      </p:sp>
      <p:sp>
        <p:nvSpPr>
          <p:cNvPr id="11"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931DF0F8-1B80-4AAF-8867-A6A0E85DE20F}"/>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5" name="Group 4">
            <a:extLst>
              <a:ext uri="{FF2B5EF4-FFF2-40B4-BE49-F238E27FC236}">
                <a16:creationId xmlns:a16="http://schemas.microsoft.com/office/drawing/2014/main" id="{B83E0BDB-B749-4355-9017-0927A55AC096}"/>
              </a:ext>
            </a:extLst>
          </p:cNvPr>
          <p:cNvGrpSpPr>
            <a:grpSpLocks noChangeAspect="1"/>
          </p:cNvGrpSpPr>
          <p:nvPr/>
        </p:nvGrpSpPr>
        <p:grpSpPr bwMode="auto">
          <a:xfrm>
            <a:off x="670984" y="6557265"/>
            <a:ext cx="952344" cy="165799"/>
            <a:chOff x="956" y="1487"/>
            <a:chExt cx="5777" cy="1341"/>
          </a:xfrm>
        </p:grpSpPr>
        <p:sp>
          <p:nvSpPr>
            <p:cNvPr id="16" name="Freeform 5">
              <a:extLst>
                <a:ext uri="{FF2B5EF4-FFF2-40B4-BE49-F238E27FC236}">
                  <a16:creationId xmlns:a16="http://schemas.microsoft.com/office/drawing/2014/main" id="{7FBADDE9-8770-436E-A407-3B7975CA3263}"/>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6">
              <a:extLst>
                <a:ext uri="{FF2B5EF4-FFF2-40B4-BE49-F238E27FC236}">
                  <a16:creationId xmlns:a16="http://schemas.microsoft.com/office/drawing/2014/main" id="{E0333A7D-CE1B-45C7-AE9C-6B5BA0566F19}"/>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E3384F8A-98E2-4E2E-A531-46F6B4773C56}"/>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8">
              <a:extLst>
                <a:ext uri="{FF2B5EF4-FFF2-40B4-BE49-F238E27FC236}">
                  <a16:creationId xmlns:a16="http://schemas.microsoft.com/office/drawing/2014/main" id="{094B91D9-8D75-4FF3-B36E-E1D0C0E82E07}"/>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9">
              <a:extLst>
                <a:ext uri="{FF2B5EF4-FFF2-40B4-BE49-F238E27FC236}">
                  <a16:creationId xmlns:a16="http://schemas.microsoft.com/office/drawing/2014/main" id="{CC2F4704-C000-4D01-BA20-56C957A76F83}"/>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0">
              <a:extLst>
                <a:ext uri="{FF2B5EF4-FFF2-40B4-BE49-F238E27FC236}">
                  <a16:creationId xmlns:a16="http://schemas.microsoft.com/office/drawing/2014/main" id="{A4CCF6E6-1629-4DF5-8511-BCB0BD5E9D06}"/>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1">
              <a:extLst>
                <a:ext uri="{FF2B5EF4-FFF2-40B4-BE49-F238E27FC236}">
                  <a16:creationId xmlns:a16="http://schemas.microsoft.com/office/drawing/2014/main" id="{AA893FF5-F45D-4F60-9A85-455ED2FAB846}"/>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2">
              <a:extLst>
                <a:ext uri="{FF2B5EF4-FFF2-40B4-BE49-F238E27FC236}">
                  <a16:creationId xmlns:a16="http://schemas.microsoft.com/office/drawing/2014/main" id="{A247679A-4C1C-4D43-80A1-C22F83690AA4}"/>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3">
              <a:extLst>
                <a:ext uri="{FF2B5EF4-FFF2-40B4-BE49-F238E27FC236}">
                  <a16:creationId xmlns:a16="http://schemas.microsoft.com/office/drawing/2014/main" id="{F4787ED7-FCB6-4A00-B24D-310F0B274803}"/>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4">
              <a:extLst>
                <a:ext uri="{FF2B5EF4-FFF2-40B4-BE49-F238E27FC236}">
                  <a16:creationId xmlns:a16="http://schemas.microsoft.com/office/drawing/2014/main" id="{47BFC85E-3BAE-4404-B48F-4405C872F5E1}"/>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5">
              <a:extLst>
                <a:ext uri="{FF2B5EF4-FFF2-40B4-BE49-F238E27FC236}">
                  <a16:creationId xmlns:a16="http://schemas.microsoft.com/office/drawing/2014/main" id="{7CF7AA76-AAFC-4EC2-82CE-407E9D2AC72E}"/>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6">
              <a:extLst>
                <a:ext uri="{FF2B5EF4-FFF2-40B4-BE49-F238E27FC236}">
                  <a16:creationId xmlns:a16="http://schemas.microsoft.com/office/drawing/2014/main" id="{4ADB7ADA-4949-46FC-82E3-DF66D18BB7B1}"/>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7">
              <a:extLst>
                <a:ext uri="{FF2B5EF4-FFF2-40B4-BE49-F238E27FC236}">
                  <a16:creationId xmlns:a16="http://schemas.microsoft.com/office/drawing/2014/main" id="{F06BF580-2654-431C-8EF5-6E8F7D3AA07E}"/>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8">
              <a:extLst>
                <a:ext uri="{FF2B5EF4-FFF2-40B4-BE49-F238E27FC236}">
                  <a16:creationId xmlns:a16="http://schemas.microsoft.com/office/drawing/2014/main" id="{80CE96F7-038A-465B-8C75-989A11CF955F}"/>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9">
              <a:extLst>
                <a:ext uri="{FF2B5EF4-FFF2-40B4-BE49-F238E27FC236}">
                  <a16:creationId xmlns:a16="http://schemas.microsoft.com/office/drawing/2014/main" id="{1B5F8524-2147-4821-834D-EF6E597954AC}"/>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0">
              <a:extLst>
                <a:ext uri="{FF2B5EF4-FFF2-40B4-BE49-F238E27FC236}">
                  <a16:creationId xmlns:a16="http://schemas.microsoft.com/office/drawing/2014/main" id="{768BF8B4-AF09-4A0F-B04E-067D701096BB}"/>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1">
              <a:extLst>
                <a:ext uri="{FF2B5EF4-FFF2-40B4-BE49-F238E27FC236}">
                  <a16:creationId xmlns:a16="http://schemas.microsoft.com/office/drawing/2014/main" id="{9F4A8C37-4EFE-46FE-B170-CA9DDBBAC5E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2">
              <a:extLst>
                <a:ext uri="{FF2B5EF4-FFF2-40B4-BE49-F238E27FC236}">
                  <a16:creationId xmlns:a16="http://schemas.microsoft.com/office/drawing/2014/main" id="{31D42DAC-C795-41B0-9CE3-92209189E18E}"/>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3">
              <a:extLst>
                <a:ext uri="{FF2B5EF4-FFF2-40B4-BE49-F238E27FC236}">
                  <a16:creationId xmlns:a16="http://schemas.microsoft.com/office/drawing/2014/main" id="{9706413E-C99A-4278-B0ED-7481F2FA4CFA}"/>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65390785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6096000" cy="4090989"/>
          </a:xfrm>
        </p:spPr>
        <p:txBody>
          <a:bodyPr rIns="216000"/>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122817" cy="981074"/>
          </a:xfrm>
        </p:spPr>
        <p:txBody>
          <a:bodyPr/>
          <a:lstStyle/>
          <a:p>
            <a:r>
              <a:rPr lang="en-US"/>
              <a:t>Click to edit Master title style</a:t>
            </a:r>
            <a:endParaRPr lang="en-GB"/>
          </a:p>
        </p:txBody>
      </p:sp>
      <p:sp>
        <p:nvSpPr>
          <p:cNvPr id="11"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Picture Placeholder 4">
            <a:extLst>
              <a:ext uri="{FF2B5EF4-FFF2-40B4-BE49-F238E27FC236}">
                <a16:creationId xmlns:a16="http://schemas.microsoft.com/office/drawing/2014/main" id="{9E9A16C0-06C6-BE4A-88CF-65BC85B8797A}"/>
              </a:ext>
            </a:extLst>
          </p:cNvPr>
          <p:cNvSpPr>
            <a:spLocks noGrp="1"/>
          </p:cNvSpPr>
          <p:nvPr>
            <p:ph type="pic" sz="quarter" idx="17"/>
          </p:nvPr>
        </p:nvSpPr>
        <p:spPr>
          <a:xfrm>
            <a:off x="6114533" y="1844676"/>
            <a:ext cx="5705993" cy="4102100"/>
          </a:xfrm>
        </p:spPr>
        <p:txBody>
          <a:bodyPr/>
          <a:lstStyle/>
          <a:p>
            <a:endParaRPr lang="en-US"/>
          </a:p>
        </p:txBody>
      </p: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4" name="Straight Connector 13">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D75415F4-DF18-40BF-8D2C-8270F959666E}"/>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5" name="Group 4">
            <a:extLst>
              <a:ext uri="{FF2B5EF4-FFF2-40B4-BE49-F238E27FC236}">
                <a16:creationId xmlns:a16="http://schemas.microsoft.com/office/drawing/2014/main" id="{8E58E6AC-AAC2-4A9C-9CFD-42CDC413BB04}"/>
              </a:ext>
            </a:extLst>
          </p:cNvPr>
          <p:cNvGrpSpPr>
            <a:grpSpLocks noChangeAspect="1"/>
          </p:cNvGrpSpPr>
          <p:nvPr/>
        </p:nvGrpSpPr>
        <p:grpSpPr bwMode="auto">
          <a:xfrm>
            <a:off x="670984" y="6557265"/>
            <a:ext cx="952344" cy="165799"/>
            <a:chOff x="956" y="1487"/>
            <a:chExt cx="5777" cy="1341"/>
          </a:xfrm>
        </p:grpSpPr>
        <p:sp>
          <p:nvSpPr>
            <p:cNvPr id="16" name="Freeform 5">
              <a:extLst>
                <a:ext uri="{FF2B5EF4-FFF2-40B4-BE49-F238E27FC236}">
                  <a16:creationId xmlns:a16="http://schemas.microsoft.com/office/drawing/2014/main" id="{0FC50DFF-044C-48DC-84EE-3A58284C65A8}"/>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6">
              <a:extLst>
                <a:ext uri="{FF2B5EF4-FFF2-40B4-BE49-F238E27FC236}">
                  <a16:creationId xmlns:a16="http://schemas.microsoft.com/office/drawing/2014/main" id="{EDC16826-5A56-4A7D-8475-E67A9EAA1B8B}"/>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DC5DBE83-6970-405F-90DA-F90EEEDF5626}"/>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8">
              <a:extLst>
                <a:ext uri="{FF2B5EF4-FFF2-40B4-BE49-F238E27FC236}">
                  <a16:creationId xmlns:a16="http://schemas.microsoft.com/office/drawing/2014/main" id="{60841D6E-8408-4B70-8FB7-33A8BF169D0C}"/>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9">
              <a:extLst>
                <a:ext uri="{FF2B5EF4-FFF2-40B4-BE49-F238E27FC236}">
                  <a16:creationId xmlns:a16="http://schemas.microsoft.com/office/drawing/2014/main" id="{7BEE1179-B32A-48C3-9236-EBC3CBCE4994}"/>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0">
              <a:extLst>
                <a:ext uri="{FF2B5EF4-FFF2-40B4-BE49-F238E27FC236}">
                  <a16:creationId xmlns:a16="http://schemas.microsoft.com/office/drawing/2014/main" id="{C70AB86A-710F-44BE-A36F-522E58D96861}"/>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1">
              <a:extLst>
                <a:ext uri="{FF2B5EF4-FFF2-40B4-BE49-F238E27FC236}">
                  <a16:creationId xmlns:a16="http://schemas.microsoft.com/office/drawing/2014/main" id="{AD540EDE-0DDE-40AE-9F0A-E221E143E271}"/>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2">
              <a:extLst>
                <a:ext uri="{FF2B5EF4-FFF2-40B4-BE49-F238E27FC236}">
                  <a16:creationId xmlns:a16="http://schemas.microsoft.com/office/drawing/2014/main" id="{145931BF-5B84-4A63-8978-54FB39F1448E}"/>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3">
              <a:extLst>
                <a:ext uri="{FF2B5EF4-FFF2-40B4-BE49-F238E27FC236}">
                  <a16:creationId xmlns:a16="http://schemas.microsoft.com/office/drawing/2014/main" id="{5A20E1B9-1E5A-4FEF-B4A6-F4FDC9EA2F20}"/>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4">
              <a:extLst>
                <a:ext uri="{FF2B5EF4-FFF2-40B4-BE49-F238E27FC236}">
                  <a16:creationId xmlns:a16="http://schemas.microsoft.com/office/drawing/2014/main" id="{FDCF8022-DED9-47FC-B4A4-DC7D74D923DE}"/>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5">
              <a:extLst>
                <a:ext uri="{FF2B5EF4-FFF2-40B4-BE49-F238E27FC236}">
                  <a16:creationId xmlns:a16="http://schemas.microsoft.com/office/drawing/2014/main" id="{D4B01E05-1A1E-4591-A43B-D0C36EEE09ED}"/>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6">
              <a:extLst>
                <a:ext uri="{FF2B5EF4-FFF2-40B4-BE49-F238E27FC236}">
                  <a16:creationId xmlns:a16="http://schemas.microsoft.com/office/drawing/2014/main" id="{35EE98A9-4AC1-43B8-AD33-43DECBE1B3AE}"/>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7">
              <a:extLst>
                <a:ext uri="{FF2B5EF4-FFF2-40B4-BE49-F238E27FC236}">
                  <a16:creationId xmlns:a16="http://schemas.microsoft.com/office/drawing/2014/main" id="{82554EC8-4B01-4B12-98BB-AF6BC6A50D89}"/>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8">
              <a:extLst>
                <a:ext uri="{FF2B5EF4-FFF2-40B4-BE49-F238E27FC236}">
                  <a16:creationId xmlns:a16="http://schemas.microsoft.com/office/drawing/2014/main" id="{73969C83-D73E-40F4-827F-E47F1557040D}"/>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9">
              <a:extLst>
                <a:ext uri="{FF2B5EF4-FFF2-40B4-BE49-F238E27FC236}">
                  <a16:creationId xmlns:a16="http://schemas.microsoft.com/office/drawing/2014/main" id="{FD85423F-8F59-4C2E-AD97-BC66293A60DC}"/>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0">
              <a:extLst>
                <a:ext uri="{FF2B5EF4-FFF2-40B4-BE49-F238E27FC236}">
                  <a16:creationId xmlns:a16="http://schemas.microsoft.com/office/drawing/2014/main" id="{7D354FD6-3945-4969-8142-9723DF70A723}"/>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1">
              <a:extLst>
                <a:ext uri="{FF2B5EF4-FFF2-40B4-BE49-F238E27FC236}">
                  <a16:creationId xmlns:a16="http://schemas.microsoft.com/office/drawing/2014/main" id="{D0AAF2E5-0FF0-453C-905D-88B281375F5D}"/>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2">
              <a:extLst>
                <a:ext uri="{FF2B5EF4-FFF2-40B4-BE49-F238E27FC236}">
                  <a16:creationId xmlns:a16="http://schemas.microsoft.com/office/drawing/2014/main" id="{AF1BCC47-0EFA-4D9F-9B78-D10C8DA5D54C}"/>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3">
              <a:extLst>
                <a:ext uri="{FF2B5EF4-FFF2-40B4-BE49-F238E27FC236}">
                  <a16:creationId xmlns:a16="http://schemas.microsoft.com/office/drawing/2014/main" id="{5A3EE953-0854-4175-97CE-93FEDB4A74C0}"/>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62256550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nfographic – No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6"/>
            <a:ext cx="6096000" cy="4090989"/>
          </a:xfrm>
        </p:spPr>
        <p:txBody>
          <a:bodyPr/>
          <a:lstStyle>
            <a:lvl1pPr marL="0" indent="0">
              <a:buClr>
                <a:schemeClr val="accent1"/>
              </a:buClr>
              <a:buNone/>
              <a:defRPr/>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096000" y="1844820"/>
            <a:ext cx="5724525" cy="4090845"/>
          </a:xfrm>
        </p:spPr>
        <p:txBody>
          <a:bodyPr lIns="0" tIns="72000">
            <a:normAutofit/>
          </a:bodyPr>
          <a:lstStyle>
            <a:lvl1pPr marL="0" indent="0">
              <a:buClr>
                <a:schemeClr val="accent1"/>
              </a:buClr>
              <a:buNone/>
              <a:defRPr sz="120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en-US"/>
          </a:p>
        </p:txBody>
      </p:sp>
      <p:sp>
        <p:nvSpPr>
          <p:cNvPr id="4" name="Title 3"/>
          <p:cNvSpPr>
            <a:spLocks noGrp="1"/>
          </p:cNvSpPr>
          <p:nvPr>
            <p:ph type="title"/>
          </p:nvPr>
        </p:nvSpPr>
        <p:spPr>
          <a:xfrm>
            <a:off x="1" y="2"/>
            <a:ext cx="11122817" cy="981074"/>
          </a:xfrm>
        </p:spPr>
        <p:txBody>
          <a:bodyPr/>
          <a:lstStyle/>
          <a:p>
            <a:r>
              <a:rPr lang="en-US"/>
              <a:t>Click to edit Master title style</a:t>
            </a:r>
            <a:endParaRPr lang="en-GB"/>
          </a:p>
        </p:txBody>
      </p:sp>
      <p:sp>
        <p:nvSpPr>
          <p:cNvPr id="10"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1"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1">
            <a:extLst>
              <a:ext uri="{FF2B5EF4-FFF2-40B4-BE49-F238E27FC236}">
                <a16:creationId xmlns:a16="http://schemas.microsoft.com/office/drawing/2014/main" id="{40F765D6-0043-4D41-8865-D6C7DA6FCF94}"/>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5" name="Group 4">
            <a:extLst>
              <a:ext uri="{FF2B5EF4-FFF2-40B4-BE49-F238E27FC236}">
                <a16:creationId xmlns:a16="http://schemas.microsoft.com/office/drawing/2014/main" id="{A112F617-8B6D-4BA1-85B0-F2CAE79D86E8}"/>
              </a:ext>
            </a:extLst>
          </p:cNvPr>
          <p:cNvGrpSpPr>
            <a:grpSpLocks noChangeAspect="1"/>
          </p:cNvGrpSpPr>
          <p:nvPr/>
        </p:nvGrpSpPr>
        <p:grpSpPr bwMode="auto">
          <a:xfrm>
            <a:off x="670984" y="6557265"/>
            <a:ext cx="952344" cy="165799"/>
            <a:chOff x="956" y="1487"/>
            <a:chExt cx="5777" cy="1341"/>
          </a:xfrm>
        </p:grpSpPr>
        <p:sp>
          <p:nvSpPr>
            <p:cNvPr id="16" name="Freeform 5">
              <a:extLst>
                <a:ext uri="{FF2B5EF4-FFF2-40B4-BE49-F238E27FC236}">
                  <a16:creationId xmlns:a16="http://schemas.microsoft.com/office/drawing/2014/main" id="{5AA815D1-AB5E-43CE-9A59-4ACECE582CE2}"/>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6">
              <a:extLst>
                <a:ext uri="{FF2B5EF4-FFF2-40B4-BE49-F238E27FC236}">
                  <a16:creationId xmlns:a16="http://schemas.microsoft.com/office/drawing/2014/main" id="{16F9DA04-E418-435E-80CA-83BE485CFA45}"/>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970D3F54-D62F-4614-B14D-DCBDEB3773F5}"/>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8">
              <a:extLst>
                <a:ext uri="{FF2B5EF4-FFF2-40B4-BE49-F238E27FC236}">
                  <a16:creationId xmlns:a16="http://schemas.microsoft.com/office/drawing/2014/main" id="{8BB319FE-1E52-492E-8664-F192D86110AB}"/>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9">
              <a:extLst>
                <a:ext uri="{FF2B5EF4-FFF2-40B4-BE49-F238E27FC236}">
                  <a16:creationId xmlns:a16="http://schemas.microsoft.com/office/drawing/2014/main" id="{64D6B43D-9BE1-44D9-8A1D-EFF083EDCB1A}"/>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0">
              <a:extLst>
                <a:ext uri="{FF2B5EF4-FFF2-40B4-BE49-F238E27FC236}">
                  <a16:creationId xmlns:a16="http://schemas.microsoft.com/office/drawing/2014/main" id="{A668F81E-AA0B-4482-9782-0AD8CF2A02FF}"/>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1">
              <a:extLst>
                <a:ext uri="{FF2B5EF4-FFF2-40B4-BE49-F238E27FC236}">
                  <a16:creationId xmlns:a16="http://schemas.microsoft.com/office/drawing/2014/main" id="{FBF5F5B6-A772-451F-B82D-5AE1FFAEE6DC}"/>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2">
              <a:extLst>
                <a:ext uri="{FF2B5EF4-FFF2-40B4-BE49-F238E27FC236}">
                  <a16:creationId xmlns:a16="http://schemas.microsoft.com/office/drawing/2014/main" id="{406FE136-1422-42EE-96F4-D15738DC85FE}"/>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3">
              <a:extLst>
                <a:ext uri="{FF2B5EF4-FFF2-40B4-BE49-F238E27FC236}">
                  <a16:creationId xmlns:a16="http://schemas.microsoft.com/office/drawing/2014/main" id="{00EF629C-4229-44B8-A74B-6AC63A6D6AAF}"/>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4">
              <a:extLst>
                <a:ext uri="{FF2B5EF4-FFF2-40B4-BE49-F238E27FC236}">
                  <a16:creationId xmlns:a16="http://schemas.microsoft.com/office/drawing/2014/main" id="{5F96F093-9AC5-4E26-BF96-CE9D0E7D3B7D}"/>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5">
              <a:extLst>
                <a:ext uri="{FF2B5EF4-FFF2-40B4-BE49-F238E27FC236}">
                  <a16:creationId xmlns:a16="http://schemas.microsoft.com/office/drawing/2014/main" id="{BEE6E713-BCC4-435E-BA59-D6B4ED39427B}"/>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6">
              <a:extLst>
                <a:ext uri="{FF2B5EF4-FFF2-40B4-BE49-F238E27FC236}">
                  <a16:creationId xmlns:a16="http://schemas.microsoft.com/office/drawing/2014/main" id="{D37677AA-EC65-40D5-861A-9058092E3C1B}"/>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7">
              <a:extLst>
                <a:ext uri="{FF2B5EF4-FFF2-40B4-BE49-F238E27FC236}">
                  <a16:creationId xmlns:a16="http://schemas.microsoft.com/office/drawing/2014/main" id="{6D513DFC-30F0-49E3-9D8E-F631132C4930}"/>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8">
              <a:extLst>
                <a:ext uri="{FF2B5EF4-FFF2-40B4-BE49-F238E27FC236}">
                  <a16:creationId xmlns:a16="http://schemas.microsoft.com/office/drawing/2014/main" id="{C410EAC3-0A38-4FA5-9EDA-C192CB183491}"/>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9">
              <a:extLst>
                <a:ext uri="{FF2B5EF4-FFF2-40B4-BE49-F238E27FC236}">
                  <a16:creationId xmlns:a16="http://schemas.microsoft.com/office/drawing/2014/main" id="{49AF4247-FAF1-4685-BC86-DCD574EB2E4C}"/>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0">
              <a:extLst>
                <a:ext uri="{FF2B5EF4-FFF2-40B4-BE49-F238E27FC236}">
                  <a16:creationId xmlns:a16="http://schemas.microsoft.com/office/drawing/2014/main" id="{4DD30729-2920-4A05-B58D-3C93ABBB4AF4}"/>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1">
              <a:extLst>
                <a:ext uri="{FF2B5EF4-FFF2-40B4-BE49-F238E27FC236}">
                  <a16:creationId xmlns:a16="http://schemas.microsoft.com/office/drawing/2014/main" id="{01D01B75-22CE-4F17-9689-BC7E4146D48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2">
              <a:extLst>
                <a:ext uri="{FF2B5EF4-FFF2-40B4-BE49-F238E27FC236}">
                  <a16:creationId xmlns:a16="http://schemas.microsoft.com/office/drawing/2014/main" id="{31340032-E7FA-4E8D-8617-EEF939CD4096}"/>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3">
              <a:extLst>
                <a:ext uri="{FF2B5EF4-FFF2-40B4-BE49-F238E27FC236}">
                  <a16:creationId xmlns:a16="http://schemas.microsoft.com/office/drawing/2014/main" id="{4350D11B-1C87-4C96-B6FB-165437C5286E}"/>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44468871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0"/>
            <a:ext cx="11808884" cy="1838783"/>
          </a:xfrm>
        </p:spPr>
        <p:txBody>
          <a:bodyPr anchor="t" anchorCtr="0"/>
          <a:lstStyle>
            <a:lvl1pPr>
              <a:defRPr sz="2800">
                <a:solidFill>
                  <a:schemeClr val="tx1"/>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326695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nfographic – 5 columns">
    <p:spTree>
      <p:nvGrpSpPr>
        <p:cNvPr id="1" name=""/>
        <p:cNvGrpSpPr/>
        <p:nvPr/>
      </p:nvGrpSpPr>
      <p:grpSpPr>
        <a:xfrm>
          <a:off x="0" y="0"/>
          <a:ext cx="0" cy="0"/>
          <a:chOff x="0" y="0"/>
          <a:chExt cx="0" cy="0"/>
        </a:xfrm>
      </p:grpSpPr>
      <p:sp>
        <p:nvSpPr>
          <p:cNvPr id="54" name="Picture Placeholder 53"/>
          <p:cNvSpPr>
            <a:spLocks noGrp="1"/>
          </p:cNvSpPr>
          <p:nvPr>
            <p:ph type="pic" sz="quarter" idx="17"/>
          </p:nvPr>
        </p:nvSpPr>
        <p:spPr>
          <a:xfrm>
            <a:off x="633809"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hasCustomPrompt="1"/>
          </p:nvPr>
        </p:nvSpPr>
        <p:spPr>
          <a:xfrm>
            <a:off x="633809"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122817" cy="981074"/>
          </a:xfrm>
        </p:spPr>
        <p:txBody>
          <a:bodyPr/>
          <a:lstStyle/>
          <a:p>
            <a:r>
              <a:rPr lang="en-US"/>
              <a:t>Click to edit Master title style</a:t>
            </a:r>
            <a:endParaRPr lang="en-GB"/>
          </a:p>
        </p:txBody>
      </p:sp>
      <p:cxnSp>
        <p:nvCxnSpPr>
          <p:cNvPr id="10" name="Straight Connector 9"/>
          <p:cNvCxnSpPr/>
          <p:nvPr/>
        </p:nvCxnSpPr>
        <p:spPr>
          <a:xfrm>
            <a:off x="633809"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1"/>
          <p:cNvSpPr>
            <a:spLocks noGrp="1"/>
          </p:cNvSpPr>
          <p:nvPr>
            <p:ph type="body" sz="quarter" idx="16"/>
          </p:nvPr>
        </p:nvSpPr>
        <p:spPr>
          <a:xfrm>
            <a:off x="633809"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5" name="Text Placeholder 51"/>
          <p:cNvSpPr>
            <a:spLocks noGrp="1"/>
          </p:cNvSpPr>
          <p:nvPr>
            <p:ph type="body" sz="quarter" idx="18"/>
          </p:nvPr>
        </p:nvSpPr>
        <p:spPr>
          <a:xfrm>
            <a:off x="647700"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56" name="Text Placeholder 51"/>
          <p:cNvSpPr>
            <a:spLocks noGrp="1"/>
          </p:cNvSpPr>
          <p:nvPr>
            <p:ph type="body" sz="quarter" idx="19"/>
          </p:nvPr>
        </p:nvSpPr>
        <p:spPr>
          <a:xfrm>
            <a:off x="647701" y="4042447"/>
            <a:ext cx="11172825" cy="595662"/>
          </a:xfrm>
        </p:spPr>
        <p:txBody>
          <a:bodyPr lIns="72000" tIns="72000" rIns="72000" bIns="72000" anchor="ctr" anchorCtr="0">
            <a:noAutofit/>
          </a:bodyPr>
          <a:lstStyle>
            <a:lvl1pPr marL="0" indent="0" algn="ctr">
              <a:lnSpc>
                <a:spcPct val="100000"/>
              </a:lnSpc>
              <a:spcBef>
                <a:spcPts val="0"/>
              </a:spcBef>
              <a:buNone/>
              <a:defRPr sz="16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34"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35" name="Straight Connector 34">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Picture Placeholder 53"/>
          <p:cNvSpPr>
            <a:spLocks noGrp="1"/>
          </p:cNvSpPr>
          <p:nvPr>
            <p:ph type="pic" sz="quarter" idx="36"/>
          </p:nvPr>
        </p:nvSpPr>
        <p:spPr>
          <a:xfrm>
            <a:off x="2902107"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42" name="Content Placeholder 2">
            <a:extLst>
              <a:ext uri="{FF2B5EF4-FFF2-40B4-BE49-F238E27FC236}">
                <a16:creationId xmlns:a16="http://schemas.microsoft.com/office/drawing/2014/main" id="{2E86DEF9-1E31-DB4E-A381-91058584D6F4}"/>
              </a:ext>
            </a:extLst>
          </p:cNvPr>
          <p:cNvSpPr>
            <a:spLocks noGrp="1"/>
          </p:cNvSpPr>
          <p:nvPr>
            <p:ph idx="37" hasCustomPrompt="1"/>
          </p:nvPr>
        </p:nvSpPr>
        <p:spPr>
          <a:xfrm>
            <a:off x="2902107"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43" name="Straight Connector 42"/>
          <p:cNvCxnSpPr/>
          <p:nvPr/>
        </p:nvCxnSpPr>
        <p:spPr>
          <a:xfrm>
            <a:off x="2902107"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 Placeholder 51"/>
          <p:cNvSpPr>
            <a:spLocks noGrp="1"/>
          </p:cNvSpPr>
          <p:nvPr>
            <p:ph type="body" sz="quarter" idx="38"/>
          </p:nvPr>
        </p:nvSpPr>
        <p:spPr>
          <a:xfrm>
            <a:off x="2902107"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Picture Placeholder 53"/>
          <p:cNvSpPr>
            <a:spLocks noGrp="1"/>
          </p:cNvSpPr>
          <p:nvPr>
            <p:ph type="pic" sz="quarter" idx="39"/>
          </p:nvPr>
        </p:nvSpPr>
        <p:spPr>
          <a:xfrm>
            <a:off x="5194300"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46" name="Content Placeholder 2">
            <a:extLst>
              <a:ext uri="{FF2B5EF4-FFF2-40B4-BE49-F238E27FC236}">
                <a16:creationId xmlns:a16="http://schemas.microsoft.com/office/drawing/2014/main" id="{2E86DEF9-1E31-DB4E-A381-91058584D6F4}"/>
              </a:ext>
            </a:extLst>
          </p:cNvPr>
          <p:cNvSpPr>
            <a:spLocks noGrp="1"/>
          </p:cNvSpPr>
          <p:nvPr>
            <p:ph idx="40" hasCustomPrompt="1"/>
          </p:nvPr>
        </p:nvSpPr>
        <p:spPr>
          <a:xfrm>
            <a:off x="5194300"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47" name="Straight Connector 46"/>
          <p:cNvCxnSpPr/>
          <p:nvPr/>
        </p:nvCxnSpPr>
        <p:spPr>
          <a:xfrm>
            <a:off x="5194300"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 Placeholder 51"/>
          <p:cNvSpPr>
            <a:spLocks noGrp="1"/>
          </p:cNvSpPr>
          <p:nvPr>
            <p:ph type="body" sz="quarter" idx="41"/>
          </p:nvPr>
        </p:nvSpPr>
        <p:spPr>
          <a:xfrm>
            <a:off x="5194300"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Picture Placeholder 53"/>
          <p:cNvSpPr>
            <a:spLocks noGrp="1"/>
          </p:cNvSpPr>
          <p:nvPr>
            <p:ph type="pic" sz="quarter" idx="42"/>
          </p:nvPr>
        </p:nvSpPr>
        <p:spPr>
          <a:xfrm>
            <a:off x="7438387"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50" name="Content Placeholder 2">
            <a:extLst>
              <a:ext uri="{FF2B5EF4-FFF2-40B4-BE49-F238E27FC236}">
                <a16:creationId xmlns:a16="http://schemas.microsoft.com/office/drawing/2014/main" id="{2E86DEF9-1E31-DB4E-A381-91058584D6F4}"/>
              </a:ext>
            </a:extLst>
          </p:cNvPr>
          <p:cNvSpPr>
            <a:spLocks noGrp="1"/>
          </p:cNvSpPr>
          <p:nvPr>
            <p:ph idx="43" hasCustomPrompt="1"/>
          </p:nvPr>
        </p:nvSpPr>
        <p:spPr>
          <a:xfrm>
            <a:off x="7438387"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51" name="Straight Connector 50"/>
          <p:cNvCxnSpPr/>
          <p:nvPr/>
        </p:nvCxnSpPr>
        <p:spPr>
          <a:xfrm>
            <a:off x="7438387"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 Placeholder 51"/>
          <p:cNvSpPr>
            <a:spLocks noGrp="1"/>
          </p:cNvSpPr>
          <p:nvPr>
            <p:ph type="body" sz="quarter" idx="44"/>
          </p:nvPr>
        </p:nvSpPr>
        <p:spPr>
          <a:xfrm>
            <a:off x="7438386"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Picture Placeholder 53"/>
          <p:cNvSpPr>
            <a:spLocks noGrp="1"/>
          </p:cNvSpPr>
          <p:nvPr>
            <p:ph type="pic" sz="quarter" idx="45"/>
          </p:nvPr>
        </p:nvSpPr>
        <p:spPr>
          <a:xfrm>
            <a:off x="9728200" y="2434881"/>
            <a:ext cx="2106768" cy="1472103"/>
          </a:xfrm>
        </p:spPr>
        <p:txBody>
          <a:bodyPr lIns="0">
            <a:normAutofit/>
          </a:bodyPr>
          <a:lstStyle>
            <a:lvl1pPr marL="0" indent="0">
              <a:lnSpc>
                <a:spcPct val="100000"/>
              </a:lnSpc>
              <a:spcBef>
                <a:spcPts val="0"/>
              </a:spcBef>
              <a:buNone/>
              <a:defRPr sz="800">
                <a:solidFill>
                  <a:schemeClr val="bg1"/>
                </a:solidFill>
              </a:defRPr>
            </a:lvl1pPr>
          </a:lstStyle>
          <a:p>
            <a:endParaRPr lang="en-GB"/>
          </a:p>
        </p:txBody>
      </p:sp>
      <p:sp>
        <p:nvSpPr>
          <p:cNvPr id="58" name="Content Placeholder 2">
            <a:extLst>
              <a:ext uri="{FF2B5EF4-FFF2-40B4-BE49-F238E27FC236}">
                <a16:creationId xmlns:a16="http://schemas.microsoft.com/office/drawing/2014/main" id="{2E86DEF9-1E31-DB4E-A381-91058584D6F4}"/>
              </a:ext>
            </a:extLst>
          </p:cNvPr>
          <p:cNvSpPr>
            <a:spLocks noGrp="1"/>
          </p:cNvSpPr>
          <p:nvPr>
            <p:ph idx="46" hasCustomPrompt="1"/>
          </p:nvPr>
        </p:nvSpPr>
        <p:spPr>
          <a:xfrm>
            <a:off x="9728200" y="1835614"/>
            <a:ext cx="2106768" cy="599266"/>
          </a:xfrm>
        </p:spPr>
        <p:txBody>
          <a:bodyPr lIns="0" tIns="72000">
            <a:normAutofit/>
          </a:bodyPr>
          <a:lstStyle>
            <a:lvl1pPr marL="0" indent="0">
              <a:buClr>
                <a:schemeClr val="accent1"/>
              </a:buClr>
              <a:buNone/>
              <a:defRPr sz="1600" b="1"/>
            </a:lvl1pPr>
            <a:lvl2pPr marL="6350" indent="0">
              <a:buClr>
                <a:schemeClr val="accent1"/>
              </a:buClr>
              <a:buNone/>
              <a:tabLst/>
              <a:defRPr/>
            </a:lvl2pPr>
            <a:lvl3pPr marL="6350" indent="0">
              <a:buClr>
                <a:schemeClr val="accent1"/>
              </a:buClr>
              <a:buNone/>
              <a:tabLst/>
              <a:defRPr/>
            </a:lvl3pPr>
            <a:lvl4pPr marL="6350" indent="0">
              <a:buClr>
                <a:schemeClr val="accent1"/>
              </a:buClr>
              <a:buNone/>
              <a:tabLst/>
              <a:defRPr/>
            </a:lvl4pPr>
            <a:lvl5pPr marL="6350" indent="0">
              <a:buClr>
                <a:schemeClr val="accent1"/>
              </a:buClr>
              <a:buNone/>
              <a:tabLst/>
              <a:defRPr/>
            </a:lvl5pPr>
          </a:lstStyle>
          <a:p>
            <a:pPr lvl="0"/>
            <a:r>
              <a:rPr lang="en-US"/>
              <a:t>Edit Master text styles</a:t>
            </a:r>
          </a:p>
        </p:txBody>
      </p:sp>
      <p:cxnSp>
        <p:nvCxnSpPr>
          <p:cNvPr id="59" name="Straight Connector 58"/>
          <p:cNvCxnSpPr/>
          <p:nvPr/>
        </p:nvCxnSpPr>
        <p:spPr>
          <a:xfrm>
            <a:off x="9728200" y="1844676"/>
            <a:ext cx="21067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 Placeholder 51"/>
          <p:cNvSpPr>
            <a:spLocks noGrp="1"/>
          </p:cNvSpPr>
          <p:nvPr>
            <p:ph type="body" sz="quarter" idx="47"/>
          </p:nvPr>
        </p:nvSpPr>
        <p:spPr>
          <a:xfrm>
            <a:off x="9728200" y="2434881"/>
            <a:ext cx="1080691" cy="1472103"/>
          </a:xfrm>
        </p:spPr>
        <p:txBody>
          <a:bodyPr lIns="72000" tIns="72000" rIns="72000" bIns="72000">
            <a:noAutofit/>
          </a:bodyPr>
          <a:lstStyle>
            <a:lvl1pPr marL="0" indent="0">
              <a:lnSpc>
                <a:spcPct val="100000"/>
              </a:lnSpc>
              <a:spcBef>
                <a:spcPts val="0"/>
              </a:spcBef>
              <a:buNone/>
              <a:defRPr sz="900">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1" name="Text Placeholder 51"/>
          <p:cNvSpPr>
            <a:spLocks noGrp="1"/>
          </p:cNvSpPr>
          <p:nvPr>
            <p:ph type="body" sz="quarter" idx="48"/>
          </p:nvPr>
        </p:nvSpPr>
        <p:spPr>
          <a:xfrm>
            <a:off x="2923623"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2" name="Text Placeholder 51"/>
          <p:cNvSpPr>
            <a:spLocks noGrp="1"/>
          </p:cNvSpPr>
          <p:nvPr>
            <p:ph type="body" sz="quarter" idx="49"/>
          </p:nvPr>
        </p:nvSpPr>
        <p:spPr>
          <a:xfrm>
            <a:off x="5184295"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3" name="Text Placeholder 51"/>
          <p:cNvSpPr>
            <a:spLocks noGrp="1"/>
          </p:cNvSpPr>
          <p:nvPr>
            <p:ph type="body" sz="quarter" idx="50"/>
          </p:nvPr>
        </p:nvSpPr>
        <p:spPr>
          <a:xfrm>
            <a:off x="7452592"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64" name="Text Placeholder 51"/>
          <p:cNvSpPr>
            <a:spLocks noGrp="1"/>
          </p:cNvSpPr>
          <p:nvPr>
            <p:ph type="body" sz="quarter" idx="51"/>
          </p:nvPr>
        </p:nvSpPr>
        <p:spPr>
          <a:xfrm>
            <a:off x="9720891" y="4805901"/>
            <a:ext cx="2092877" cy="705151"/>
          </a:xfrm>
        </p:spPr>
        <p:txBody>
          <a:bodyPr lIns="72000" tIns="72000" rIns="72000" bIns="72000" anchor="ctr" anchorCtr="0">
            <a:noAutofit/>
          </a:bodyPr>
          <a:lstStyle>
            <a:lvl1pPr marL="0" indent="0" algn="ctr">
              <a:lnSpc>
                <a:spcPct val="100000"/>
              </a:lnSpc>
              <a:spcBef>
                <a:spcPts val="0"/>
              </a:spcBef>
              <a:buNone/>
              <a:defRPr sz="1200" b="1">
                <a:solidFill>
                  <a:schemeClr val="bg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33" name="Footer Placeholder 1">
            <a:extLst>
              <a:ext uri="{FF2B5EF4-FFF2-40B4-BE49-F238E27FC236}">
                <a16:creationId xmlns:a16="http://schemas.microsoft.com/office/drawing/2014/main" id="{53296AEB-211C-47D3-B1FE-5B8568230B5E}"/>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37" name="Group 4">
            <a:extLst>
              <a:ext uri="{FF2B5EF4-FFF2-40B4-BE49-F238E27FC236}">
                <a16:creationId xmlns:a16="http://schemas.microsoft.com/office/drawing/2014/main" id="{B4A2EF53-7D7E-43F3-A2FE-755CE790E43B}"/>
              </a:ext>
            </a:extLst>
          </p:cNvPr>
          <p:cNvGrpSpPr>
            <a:grpSpLocks noChangeAspect="1"/>
          </p:cNvGrpSpPr>
          <p:nvPr/>
        </p:nvGrpSpPr>
        <p:grpSpPr bwMode="auto">
          <a:xfrm>
            <a:off x="670984" y="6557265"/>
            <a:ext cx="952344" cy="165799"/>
            <a:chOff x="956" y="1487"/>
            <a:chExt cx="5777" cy="1341"/>
          </a:xfrm>
        </p:grpSpPr>
        <p:sp>
          <p:nvSpPr>
            <p:cNvPr id="38" name="Freeform 5">
              <a:extLst>
                <a:ext uri="{FF2B5EF4-FFF2-40B4-BE49-F238E27FC236}">
                  <a16:creationId xmlns:a16="http://schemas.microsoft.com/office/drawing/2014/main" id="{787241D3-430C-4B5F-A7C2-F2E2C10C94BD}"/>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 name="Freeform 6">
              <a:extLst>
                <a:ext uri="{FF2B5EF4-FFF2-40B4-BE49-F238E27FC236}">
                  <a16:creationId xmlns:a16="http://schemas.microsoft.com/office/drawing/2014/main" id="{65B4608C-A4D6-4775-B4A9-94D0215D005A}"/>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Freeform 7">
              <a:extLst>
                <a:ext uri="{FF2B5EF4-FFF2-40B4-BE49-F238E27FC236}">
                  <a16:creationId xmlns:a16="http://schemas.microsoft.com/office/drawing/2014/main" id="{FEAC17DE-287C-4035-AC86-9C801701D772}"/>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 name="Freeform 8">
              <a:extLst>
                <a:ext uri="{FF2B5EF4-FFF2-40B4-BE49-F238E27FC236}">
                  <a16:creationId xmlns:a16="http://schemas.microsoft.com/office/drawing/2014/main" id="{E027A8BC-30AF-4E8B-AB8D-70FAE7DBCAD8}"/>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 name="Freeform 9">
              <a:extLst>
                <a:ext uri="{FF2B5EF4-FFF2-40B4-BE49-F238E27FC236}">
                  <a16:creationId xmlns:a16="http://schemas.microsoft.com/office/drawing/2014/main" id="{7D9126AB-0419-49B8-B54F-726EC56B9C2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 name="Freeform 10">
              <a:extLst>
                <a:ext uri="{FF2B5EF4-FFF2-40B4-BE49-F238E27FC236}">
                  <a16:creationId xmlns:a16="http://schemas.microsoft.com/office/drawing/2014/main" id="{5054037F-2765-4F17-9BD6-5588A64505BE}"/>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 name="Freeform 11">
              <a:extLst>
                <a:ext uri="{FF2B5EF4-FFF2-40B4-BE49-F238E27FC236}">
                  <a16:creationId xmlns:a16="http://schemas.microsoft.com/office/drawing/2014/main" id="{CAE766AB-243C-47D4-97B4-CE915C393B82}"/>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 name="Freeform 12">
              <a:extLst>
                <a:ext uri="{FF2B5EF4-FFF2-40B4-BE49-F238E27FC236}">
                  <a16:creationId xmlns:a16="http://schemas.microsoft.com/office/drawing/2014/main" id="{A547A119-8329-4739-97A9-F1982F26805B}"/>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 name="Freeform 13">
              <a:extLst>
                <a:ext uri="{FF2B5EF4-FFF2-40B4-BE49-F238E27FC236}">
                  <a16:creationId xmlns:a16="http://schemas.microsoft.com/office/drawing/2014/main" id="{A8F29B19-0313-4655-9685-C062785EAC4E}"/>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 name="Freeform 14">
              <a:extLst>
                <a:ext uri="{FF2B5EF4-FFF2-40B4-BE49-F238E27FC236}">
                  <a16:creationId xmlns:a16="http://schemas.microsoft.com/office/drawing/2014/main" id="{BAC006DD-A0B1-4D7F-B768-5AB66D4AC130}"/>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 name="Freeform 15">
              <a:extLst>
                <a:ext uri="{FF2B5EF4-FFF2-40B4-BE49-F238E27FC236}">
                  <a16:creationId xmlns:a16="http://schemas.microsoft.com/office/drawing/2014/main" id="{156B0419-A985-430B-B30A-C58F51CE2DA6}"/>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 name="Freeform 16">
              <a:extLst>
                <a:ext uri="{FF2B5EF4-FFF2-40B4-BE49-F238E27FC236}">
                  <a16:creationId xmlns:a16="http://schemas.microsoft.com/office/drawing/2014/main" id="{CAD7A64A-ABF8-4B6E-8A4C-97C20C20CF15}"/>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 name="Freeform 17">
              <a:extLst>
                <a:ext uri="{FF2B5EF4-FFF2-40B4-BE49-F238E27FC236}">
                  <a16:creationId xmlns:a16="http://schemas.microsoft.com/office/drawing/2014/main" id="{7A5E0714-C7AB-4D29-9826-966C14A155F2}"/>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 name="Freeform 18">
              <a:extLst>
                <a:ext uri="{FF2B5EF4-FFF2-40B4-BE49-F238E27FC236}">
                  <a16:creationId xmlns:a16="http://schemas.microsoft.com/office/drawing/2014/main" id="{9E90087A-AE1A-4038-8DB3-A4BE0C0D408A}"/>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 name="Freeform 19">
              <a:extLst>
                <a:ext uri="{FF2B5EF4-FFF2-40B4-BE49-F238E27FC236}">
                  <a16:creationId xmlns:a16="http://schemas.microsoft.com/office/drawing/2014/main" id="{869D8736-A87B-48F8-9740-3888DC7528FE}"/>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 name="Freeform 20">
              <a:extLst>
                <a:ext uri="{FF2B5EF4-FFF2-40B4-BE49-F238E27FC236}">
                  <a16:creationId xmlns:a16="http://schemas.microsoft.com/office/drawing/2014/main" id="{F0C9E239-43AA-43A6-95BF-1E745221570C}"/>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 name="Freeform 21">
              <a:extLst>
                <a:ext uri="{FF2B5EF4-FFF2-40B4-BE49-F238E27FC236}">
                  <a16:creationId xmlns:a16="http://schemas.microsoft.com/office/drawing/2014/main" id="{CDF10595-A992-48D3-BF8F-3D366D366C1F}"/>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 name="Freeform 22">
              <a:extLst>
                <a:ext uri="{FF2B5EF4-FFF2-40B4-BE49-F238E27FC236}">
                  <a16:creationId xmlns:a16="http://schemas.microsoft.com/office/drawing/2014/main" id="{1F7E3BCE-23A8-4CEA-8E2B-EC7BCA808342}"/>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 name="Freeform 23">
              <a:extLst>
                <a:ext uri="{FF2B5EF4-FFF2-40B4-BE49-F238E27FC236}">
                  <a16:creationId xmlns:a16="http://schemas.microsoft.com/office/drawing/2014/main" id="{A60B7949-71FB-4710-91F5-6C35CE80629C}"/>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51240902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harts – 5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61163"/>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122817" cy="981074"/>
          </a:xfrm>
        </p:spPr>
        <p:txBody>
          <a:bodyPr/>
          <a:lstStyle/>
          <a:p>
            <a:r>
              <a:rPr lang="en-US"/>
              <a:t>Click to edit Master title style</a:t>
            </a:r>
            <a:endParaRPr lang="en-GB"/>
          </a:p>
        </p:txBody>
      </p:sp>
      <p:sp>
        <p:nvSpPr>
          <p:cNvPr id="56" name="Text Placeholder 51"/>
          <p:cNvSpPr>
            <a:spLocks noGrp="1"/>
          </p:cNvSpPr>
          <p:nvPr>
            <p:ph type="body" sz="quarter" idx="19"/>
          </p:nvPr>
        </p:nvSpPr>
        <p:spPr>
          <a:xfrm>
            <a:off x="647701" y="1839217"/>
            <a:ext cx="11172825" cy="595662"/>
          </a:xfrm>
        </p:spPr>
        <p:txBody>
          <a:bodyPr lIns="0" tIns="0" rIns="0" bIns="0" anchor="t" anchorCtr="0">
            <a:noAutofit/>
          </a:bodyPr>
          <a:lstStyle>
            <a:lvl1pPr marL="0" indent="0" algn="l">
              <a:lnSpc>
                <a:spcPct val="100000"/>
              </a:lnSpc>
              <a:spcBef>
                <a:spcPts val="0"/>
              </a:spcBef>
              <a:buNone/>
              <a:defRPr sz="1200" b="1">
                <a:solidFill>
                  <a:schemeClr val="tx1"/>
                </a:solidFill>
              </a:defRPr>
            </a:lvl1pPr>
            <a:lvl2pPr marL="0" indent="0">
              <a:lnSpc>
                <a:spcPct val="100000"/>
              </a:lnSpc>
              <a:spcBef>
                <a:spcPts val="0"/>
              </a:spcBef>
              <a:buNone/>
              <a:defRPr sz="900">
                <a:solidFill>
                  <a:schemeClr val="bg1"/>
                </a:solidFill>
              </a:defRPr>
            </a:lvl2pPr>
            <a:lvl3pPr marL="0" indent="0">
              <a:lnSpc>
                <a:spcPct val="100000"/>
              </a:lnSpc>
              <a:spcBef>
                <a:spcPts val="0"/>
              </a:spcBef>
              <a:buNone/>
              <a:defRPr sz="900">
                <a:solidFill>
                  <a:schemeClr val="bg1"/>
                </a:solidFill>
              </a:defRPr>
            </a:lvl3pPr>
            <a:lvl4pPr marL="0" indent="0">
              <a:lnSpc>
                <a:spcPct val="100000"/>
              </a:lnSpc>
              <a:spcBef>
                <a:spcPts val="0"/>
              </a:spcBef>
              <a:buNone/>
              <a:defRPr sz="900">
                <a:solidFill>
                  <a:schemeClr val="bg1"/>
                </a:solidFill>
              </a:defRPr>
            </a:lvl4pPr>
            <a:lvl5pPr marL="0" indent="0">
              <a:lnSpc>
                <a:spcPct val="100000"/>
              </a:lnSpc>
              <a:spcBef>
                <a:spcPts val="0"/>
              </a:spcBef>
              <a:buNone/>
              <a:defRPr sz="900">
                <a:solidFill>
                  <a:schemeClr val="bg1"/>
                </a:solidFill>
              </a:defRPr>
            </a:lvl5pPr>
          </a:lstStyle>
          <a:p>
            <a:pPr lvl="0"/>
            <a:r>
              <a:rPr lang="en-US"/>
              <a:t>Click to edit Master text styles</a:t>
            </a:r>
          </a:p>
        </p:txBody>
      </p:sp>
      <p:sp>
        <p:nvSpPr>
          <p:cNvPr id="5" name="Chart Placeholder 4"/>
          <p:cNvSpPr>
            <a:spLocks noGrp="1"/>
          </p:cNvSpPr>
          <p:nvPr>
            <p:ph type="chart" sz="quarter" idx="20"/>
          </p:nvPr>
        </p:nvSpPr>
        <p:spPr>
          <a:xfrm>
            <a:off x="625572" y="2435227"/>
            <a:ext cx="2130328" cy="1565274"/>
          </a:xfrm>
        </p:spPr>
        <p:txBody>
          <a:bodyPr lIns="0"/>
          <a:lstStyle/>
          <a:p>
            <a:endParaRPr lang="en-GB"/>
          </a:p>
        </p:txBody>
      </p:sp>
      <p:sp>
        <p:nvSpPr>
          <p:cNvPr id="40" name="Chart Placeholder 4"/>
          <p:cNvSpPr>
            <a:spLocks noGrp="1"/>
          </p:cNvSpPr>
          <p:nvPr>
            <p:ph type="chart" sz="quarter" idx="21"/>
          </p:nvPr>
        </p:nvSpPr>
        <p:spPr>
          <a:xfrm>
            <a:off x="2933700" y="2435227"/>
            <a:ext cx="2082800" cy="1565274"/>
          </a:xfrm>
        </p:spPr>
        <p:txBody>
          <a:bodyPr lIns="0"/>
          <a:lstStyle/>
          <a:p>
            <a:endParaRPr lang="en-GB"/>
          </a:p>
        </p:txBody>
      </p:sp>
      <p:sp>
        <p:nvSpPr>
          <p:cNvPr id="41" name="Chart Placeholder 4"/>
          <p:cNvSpPr>
            <a:spLocks noGrp="1"/>
          </p:cNvSpPr>
          <p:nvPr>
            <p:ph type="chart" sz="quarter" idx="22"/>
          </p:nvPr>
        </p:nvSpPr>
        <p:spPr>
          <a:xfrm>
            <a:off x="5194301" y="2435227"/>
            <a:ext cx="2095500" cy="1565274"/>
          </a:xfrm>
        </p:spPr>
        <p:txBody>
          <a:bodyPr lIns="0"/>
          <a:lstStyle/>
          <a:p>
            <a:endParaRPr lang="en-GB"/>
          </a:p>
        </p:txBody>
      </p:sp>
      <p:sp>
        <p:nvSpPr>
          <p:cNvPr id="42" name="Chart Placeholder 4"/>
          <p:cNvSpPr>
            <a:spLocks noGrp="1"/>
          </p:cNvSpPr>
          <p:nvPr>
            <p:ph type="chart" sz="quarter" idx="23"/>
          </p:nvPr>
        </p:nvSpPr>
        <p:spPr>
          <a:xfrm>
            <a:off x="7467601" y="2435227"/>
            <a:ext cx="2095500" cy="1565274"/>
          </a:xfrm>
        </p:spPr>
        <p:txBody>
          <a:bodyPr lIns="0"/>
          <a:lstStyle/>
          <a:p>
            <a:endParaRPr lang="en-GB"/>
          </a:p>
        </p:txBody>
      </p:sp>
      <p:sp>
        <p:nvSpPr>
          <p:cNvPr id="43" name="Chart Placeholder 4"/>
          <p:cNvSpPr>
            <a:spLocks noGrp="1"/>
          </p:cNvSpPr>
          <p:nvPr>
            <p:ph type="chart" sz="quarter" idx="24"/>
          </p:nvPr>
        </p:nvSpPr>
        <p:spPr>
          <a:xfrm>
            <a:off x="9728200" y="2435227"/>
            <a:ext cx="2092325" cy="1565274"/>
          </a:xfrm>
        </p:spPr>
        <p:txBody>
          <a:bodyPr lIns="0"/>
          <a:lstStyle/>
          <a:p>
            <a:endParaRPr lang="en-GB"/>
          </a:p>
        </p:txBody>
      </p:sp>
      <p:sp>
        <p:nvSpPr>
          <p:cNvPr id="16" name="Text Placeholder 8"/>
          <p:cNvSpPr>
            <a:spLocks noGrp="1"/>
          </p:cNvSpPr>
          <p:nvPr>
            <p:ph type="body" sz="quarter" idx="16"/>
          </p:nvPr>
        </p:nvSpPr>
        <p:spPr>
          <a:xfrm>
            <a:off x="647701" y="5935663"/>
            <a:ext cx="10464801"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7"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8" name="Straight Connector 17">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1">
            <a:extLst>
              <a:ext uri="{FF2B5EF4-FFF2-40B4-BE49-F238E27FC236}">
                <a16:creationId xmlns:a16="http://schemas.microsoft.com/office/drawing/2014/main" id="{902D8E70-97F1-4D7C-88B0-76353D01B783}"/>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9" name="Group 4">
            <a:extLst>
              <a:ext uri="{FF2B5EF4-FFF2-40B4-BE49-F238E27FC236}">
                <a16:creationId xmlns:a16="http://schemas.microsoft.com/office/drawing/2014/main" id="{7E95642F-F758-4B81-9CB1-97ADFED21821}"/>
              </a:ext>
            </a:extLst>
          </p:cNvPr>
          <p:cNvGrpSpPr>
            <a:grpSpLocks noChangeAspect="1"/>
          </p:cNvGrpSpPr>
          <p:nvPr/>
        </p:nvGrpSpPr>
        <p:grpSpPr bwMode="auto">
          <a:xfrm>
            <a:off x="670984" y="6557265"/>
            <a:ext cx="952344" cy="165799"/>
            <a:chOff x="956" y="1487"/>
            <a:chExt cx="5777" cy="1341"/>
          </a:xfrm>
        </p:grpSpPr>
        <p:sp>
          <p:nvSpPr>
            <p:cNvPr id="20" name="Freeform 5">
              <a:extLst>
                <a:ext uri="{FF2B5EF4-FFF2-40B4-BE49-F238E27FC236}">
                  <a16:creationId xmlns:a16="http://schemas.microsoft.com/office/drawing/2014/main" id="{85188509-AC9E-479D-B8CF-0C3D0D74320B}"/>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6">
              <a:extLst>
                <a:ext uri="{FF2B5EF4-FFF2-40B4-BE49-F238E27FC236}">
                  <a16:creationId xmlns:a16="http://schemas.microsoft.com/office/drawing/2014/main" id="{9BF15606-67AC-4946-A53C-AAE67937F94F}"/>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7">
              <a:extLst>
                <a:ext uri="{FF2B5EF4-FFF2-40B4-BE49-F238E27FC236}">
                  <a16:creationId xmlns:a16="http://schemas.microsoft.com/office/drawing/2014/main" id="{B447A7B9-CEF7-4E3C-A1D5-45171717D5BB}"/>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8">
              <a:extLst>
                <a:ext uri="{FF2B5EF4-FFF2-40B4-BE49-F238E27FC236}">
                  <a16:creationId xmlns:a16="http://schemas.microsoft.com/office/drawing/2014/main" id="{2CEAA19F-138D-49DF-B382-21D3EB0DF5D8}"/>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9">
              <a:extLst>
                <a:ext uri="{FF2B5EF4-FFF2-40B4-BE49-F238E27FC236}">
                  <a16:creationId xmlns:a16="http://schemas.microsoft.com/office/drawing/2014/main" id="{DF35F198-2167-4C0D-A412-50A61C16E41B}"/>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0">
              <a:extLst>
                <a:ext uri="{FF2B5EF4-FFF2-40B4-BE49-F238E27FC236}">
                  <a16:creationId xmlns:a16="http://schemas.microsoft.com/office/drawing/2014/main" id="{D722F05A-CAEC-4797-BBAA-6B316BD140AD}"/>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1">
              <a:extLst>
                <a:ext uri="{FF2B5EF4-FFF2-40B4-BE49-F238E27FC236}">
                  <a16:creationId xmlns:a16="http://schemas.microsoft.com/office/drawing/2014/main" id="{3CA87727-52C7-40FE-A36B-BDAEB6278DD6}"/>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2">
              <a:extLst>
                <a:ext uri="{FF2B5EF4-FFF2-40B4-BE49-F238E27FC236}">
                  <a16:creationId xmlns:a16="http://schemas.microsoft.com/office/drawing/2014/main" id="{24F5B172-2622-4A03-9ABB-F876CF6D7F5A}"/>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3">
              <a:extLst>
                <a:ext uri="{FF2B5EF4-FFF2-40B4-BE49-F238E27FC236}">
                  <a16:creationId xmlns:a16="http://schemas.microsoft.com/office/drawing/2014/main" id="{8B2DE8C0-4CA0-4E87-9396-27D060E675C2}"/>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4">
              <a:extLst>
                <a:ext uri="{FF2B5EF4-FFF2-40B4-BE49-F238E27FC236}">
                  <a16:creationId xmlns:a16="http://schemas.microsoft.com/office/drawing/2014/main" id="{F2AB07D8-A909-4D82-AC50-4F773C14F3C5}"/>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5">
              <a:extLst>
                <a:ext uri="{FF2B5EF4-FFF2-40B4-BE49-F238E27FC236}">
                  <a16:creationId xmlns:a16="http://schemas.microsoft.com/office/drawing/2014/main" id="{0599D44E-4A1C-42C1-BAD7-532708DBEA29}"/>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16">
              <a:extLst>
                <a:ext uri="{FF2B5EF4-FFF2-40B4-BE49-F238E27FC236}">
                  <a16:creationId xmlns:a16="http://schemas.microsoft.com/office/drawing/2014/main" id="{AAF688DC-3B21-4D96-87B8-FD50BDDDCE2E}"/>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17">
              <a:extLst>
                <a:ext uri="{FF2B5EF4-FFF2-40B4-BE49-F238E27FC236}">
                  <a16:creationId xmlns:a16="http://schemas.microsoft.com/office/drawing/2014/main" id="{8CC58B2E-0557-4316-9D9E-7E104924D88B}"/>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18">
              <a:extLst>
                <a:ext uri="{FF2B5EF4-FFF2-40B4-BE49-F238E27FC236}">
                  <a16:creationId xmlns:a16="http://schemas.microsoft.com/office/drawing/2014/main" id="{37771646-473F-4CEE-AAFA-BE9446FD8A45}"/>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19">
              <a:extLst>
                <a:ext uri="{FF2B5EF4-FFF2-40B4-BE49-F238E27FC236}">
                  <a16:creationId xmlns:a16="http://schemas.microsoft.com/office/drawing/2014/main" id="{D6E1972C-2798-49D4-AED8-BF44580CE7E7}"/>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20">
              <a:extLst>
                <a:ext uri="{FF2B5EF4-FFF2-40B4-BE49-F238E27FC236}">
                  <a16:creationId xmlns:a16="http://schemas.microsoft.com/office/drawing/2014/main" id="{49B60C1A-2076-4A6A-9750-0352CFF8D7E5}"/>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21">
              <a:extLst>
                <a:ext uri="{FF2B5EF4-FFF2-40B4-BE49-F238E27FC236}">
                  <a16:creationId xmlns:a16="http://schemas.microsoft.com/office/drawing/2014/main" id="{C6859F60-90C9-4544-A60A-956F6B5A1E2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Freeform 22">
              <a:extLst>
                <a:ext uri="{FF2B5EF4-FFF2-40B4-BE49-F238E27FC236}">
                  <a16:creationId xmlns:a16="http://schemas.microsoft.com/office/drawing/2014/main" id="{9FC12652-35DA-4E85-AC0F-DF36AE368CDB}"/>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 name="Freeform 23">
              <a:extLst>
                <a:ext uri="{FF2B5EF4-FFF2-40B4-BE49-F238E27FC236}">
                  <a16:creationId xmlns:a16="http://schemas.microsoft.com/office/drawing/2014/main" id="{3D06A50D-A893-47B0-BF05-9CE6E51870FE}"/>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59793256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portant inform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0" y="1844675"/>
            <a:ext cx="11112501" cy="4256866"/>
          </a:xfrm>
        </p:spPr>
        <p:txBody>
          <a:bodyPr>
            <a:normAutofit/>
          </a:bodyPr>
          <a:lstStyle>
            <a:lvl1pPr marL="0" indent="0">
              <a:lnSpc>
                <a:spcPts val="1500"/>
              </a:lnSpc>
              <a:spcBef>
                <a:spcPts val="0"/>
              </a:spcBef>
              <a:spcAft>
                <a:spcPts val="750"/>
              </a:spcAft>
              <a:buClr>
                <a:schemeClr val="accent1"/>
              </a:buClr>
              <a:buNone/>
              <a:defRPr sz="1200" b="1"/>
            </a:lvl1pPr>
            <a:lvl2pPr marL="0" indent="0">
              <a:lnSpc>
                <a:spcPts val="1500"/>
              </a:lnSpc>
              <a:spcBef>
                <a:spcPts val="0"/>
              </a:spcBef>
              <a:spcAft>
                <a:spcPts val="750"/>
              </a:spcAft>
              <a:buClr>
                <a:schemeClr val="accent1"/>
              </a:buClr>
              <a:buNone/>
              <a:defRPr sz="1200"/>
            </a:lvl2pPr>
            <a:lvl3pPr marL="0" indent="0">
              <a:lnSpc>
                <a:spcPts val="1500"/>
              </a:lnSpc>
              <a:spcBef>
                <a:spcPts val="0"/>
              </a:spcBef>
              <a:spcAft>
                <a:spcPts val="750"/>
              </a:spcAft>
              <a:buClr>
                <a:schemeClr val="accent1"/>
              </a:buClr>
              <a:buNone/>
              <a:defRPr sz="1200"/>
            </a:lvl3pPr>
            <a:lvl4pPr marL="0" indent="0">
              <a:lnSpc>
                <a:spcPts val="1500"/>
              </a:lnSpc>
              <a:spcBef>
                <a:spcPts val="0"/>
              </a:spcBef>
              <a:spcAft>
                <a:spcPts val="750"/>
              </a:spcAft>
              <a:buClr>
                <a:schemeClr val="accent1"/>
              </a:buClr>
              <a:buNone/>
              <a:defRPr sz="1200"/>
            </a:lvl4pPr>
            <a:lvl5pPr marL="0" indent="0">
              <a:lnSpc>
                <a:spcPts val="1500"/>
              </a:lnSpc>
              <a:spcBef>
                <a:spcPts val="0"/>
              </a:spcBef>
              <a:spcAft>
                <a:spcPts val="750"/>
              </a:spcAft>
              <a:buClr>
                <a:schemeClr val="accent1"/>
              </a:buCl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122817"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122025" cy="850709"/>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Text Placeholder 8"/>
          <p:cNvSpPr>
            <a:spLocks noGrp="1"/>
          </p:cNvSpPr>
          <p:nvPr>
            <p:ph type="body" sz="quarter" idx="16"/>
          </p:nvPr>
        </p:nvSpPr>
        <p:spPr>
          <a:xfrm>
            <a:off x="647701" y="6101543"/>
            <a:ext cx="10464801" cy="232583"/>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10"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1">
            <a:extLst>
              <a:ext uri="{FF2B5EF4-FFF2-40B4-BE49-F238E27FC236}">
                <a16:creationId xmlns:a16="http://schemas.microsoft.com/office/drawing/2014/main" id="{80514036-2302-478E-8E8C-1C886B1ADF67}"/>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4" name="Group 4">
            <a:extLst>
              <a:ext uri="{FF2B5EF4-FFF2-40B4-BE49-F238E27FC236}">
                <a16:creationId xmlns:a16="http://schemas.microsoft.com/office/drawing/2014/main" id="{58C1BAA7-DDA5-44DA-A33F-80D79C1E52F1}"/>
              </a:ext>
            </a:extLst>
          </p:cNvPr>
          <p:cNvGrpSpPr>
            <a:grpSpLocks noChangeAspect="1"/>
          </p:cNvGrpSpPr>
          <p:nvPr/>
        </p:nvGrpSpPr>
        <p:grpSpPr bwMode="auto">
          <a:xfrm>
            <a:off x="670984" y="6557265"/>
            <a:ext cx="952344" cy="165799"/>
            <a:chOff x="956" y="1487"/>
            <a:chExt cx="5777" cy="1341"/>
          </a:xfrm>
        </p:grpSpPr>
        <p:sp>
          <p:nvSpPr>
            <p:cNvPr id="15" name="Freeform 5">
              <a:extLst>
                <a:ext uri="{FF2B5EF4-FFF2-40B4-BE49-F238E27FC236}">
                  <a16:creationId xmlns:a16="http://schemas.microsoft.com/office/drawing/2014/main" id="{75464392-AD49-4509-ACDD-E1F1E33985D4}"/>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6">
              <a:extLst>
                <a:ext uri="{FF2B5EF4-FFF2-40B4-BE49-F238E27FC236}">
                  <a16:creationId xmlns:a16="http://schemas.microsoft.com/office/drawing/2014/main" id="{C51F4821-43CE-42A3-9755-D2537DEFD00C}"/>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72080BD2-080D-47BB-A5DC-AAFB36D4CB01}"/>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8">
              <a:extLst>
                <a:ext uri="{FF2B5EF4-FFF2-40B4-BE49-F238E27FC236}">
                  <a16:creationId xmlns:a16="http://schemas.microsoft.com/office/drawing/2014/main" id="{F7CFEF45-0340-4A97-A046-91E28042B156}"/>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9">
              <a:extLst>
                <a:ext uri="{FF2B5EF4-FFF2-40B4-BE49-F238E27FC236}">
                  <a16:creationId xmlns:a16="http://schemas.microsoft.com/office/drawing/2014/main" id="{844C5E70-D2EA-4BBA-AF1C-1657DDBC5357}"/>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0">
              <a:extLst>
                <a:ext uri="{FF2B5EF4-FFF2-40B4-BE49-F238E27FC236}">
                  <a16:creationId xmlns:a16="http://schemas.microsoft.com/office/drawing/2014/main" id="{1AC7955E-5504-4552-B501-87A0696D2F04}"/>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1">
              <a:extLst>
                <a:ext uri="{FF2B5EF4-FFF2-40B4-BE49-F238E27FC236}">
                  <a16:creationId xmlns:a16="http://schemas.microsoft.com/office/drawing/2014/main" id="{15817317-D60F-4A7E-ACCA-774F79F15B0D}"/>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2">
              <a:extLst>
                <a:ext uri="{FF2B5EF4-FFF2-40B4-BE49-F238E27FC236}">
                  <a16:creationId xmlns:a16="http://schemas.microsoft.com/office/drawing/2014/main" id="{35C9846E-AA0D-42A3-8E5E-20DDA603D319}"/>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3">
              <a:extLst>
                <a:ext uri="{FF2B5EF4-FFF2-40B4-BE49-F238E27FC236}">
                  <a16:creationId xmlns:a16="http://schemas.microsoft.com/office/drawing/2014/main" id="{4EF1DCFF-6FF8-4046-8575-63CE5A1FDEE9}"/>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4">
              <a:extLst>
                <a:ext uri="{FF2B5EF4-FFF2-40B4-BE49-F238E27FC236}">
                  <a16:creationId xmlns:a16="http://schemas.microsoft.com/office/drawing/2014/main" id="{CFCF147C-4323-4188-812B-69F345735A9B}"/>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5">
              <a:extLst>
                <a:ext uri="{FF2B5EF4-FFF2-40B4-BE49-F238E27FC236}">
                  <a16:creationId xmlns:a16="http://schemas.microsoft.com/office/drawing/2014/main" id="{1BBEE96B-4F54-4AD8-9F16-53ED8A529688}"/>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6">
              <a:extLst>
                <a:ext uri="{FF2B5EF4-FFF2-40B4-BE49-F238E27FC236}">
                  <a16:creationId xmlns:a16="http://schemas.microsoft.com/office/drawing/2014/main" id="{0F3983F8-C0CE-4AF2-9E42-7F02F79E5595}"/>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17">
              <a:extLst>
                <a:ext uri="{FF2B5EF4-FFF2-40B4-BE49-F238E27FC236}">
                  <a16:creationId xmlns:a16="http://schemas.microsoft.com/office/drawing/2014/main" id="{7138511F-0D9D-4C4D-9648-ACAB65EC82D2}"/>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18">
              <a:extLst>
                <a:ext uri="{FF2B5EF4-FFF2-40B4-BE49-F238E27FC236}">
                  <a16:creationId xmlns:a16="http://schemas.microsoft.com/office/drawing/2014/main" id="{380E2950-E836-4F57-B29F-69F24493C682}"/>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19">
              <a:extLst>
                <a:ext uri="{FF2B5EF4-FFF2-40B4-BE49-F238E27FC236}">
                  <a16:creationId xmlns:a16="http://schemas.microsoft.com/office/drawing/2014/main" id="{13B7FD1E-4D1B-43F6-845B-49C26328DC28}"/>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0">
              <a:extLst>
                <a:ext uri="{FF2B5EF4-FFF2-40B4-BE49-F238E27FC236}">
                  <a16:creationId xmlns:a16="http://schemas.microsoft.com/office/drawing/2014/main" id="{A97FA81B-7D32-48BF-912B-9AF577BD52D9}"/>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1">
              <a:extLst>
                <a:ext uri="{FF2B5EF4-FFF2-40B4-BE49-F238E27FC236}">
                  <a16:creationId xmlns:a16="http://schemas.microsoft.com/office/drawing/2014/main" id="{C44EB9F9-68C2-444D-B1C5-4FD425574A4E}"/>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22">
              <a:extLst>
                <a:ext uri="{FF2B5EF4-FFF2-40B4-BE49-F238E27FC236}">
                  <a16:creationId xmlns:a16="http://schemas.microsoft.com/office/drawing/2014/main" id="{43C171FF-B9EB-4F67-A568-C8115D89C8EC}"/>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23">
              <a:extLst>
                <a:ext uri="{FF2B5EF4-FFF2-40B4-BE49-F238E27FC236}">
                  <a16:creationId xmlns:a16="http://schemas.microsoft.com/office/drawing/2014/main" id="{45DE0989-A844-4468-BCCD-4B7807A7D874}"/>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1057408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2128598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E3AECD-F3E6-3A4A-A068-241F39D0C9D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rightnessContrast bright="-40000"/>
                    </a14:imgEffect>
                  </a14:imgLayer>
                </a14:imgProps>
              </a:ext>
            </a:extLst>
          </a:blip>
          <a:srcRect r="24841"/>
          <a:stretch/>
        </p:blipFill>
        <p:spPr>
          <a:xfrm>
            <a:off x="3496575" y="-7741"/>
            <a:ext cx="8695427" cy="6865742"/>
          </a:xfrm>
          <a:prstGeom prst="rect">
            <a:avLst/>
          </a:prstGeom>
        </p:spPr>
      </p:pic>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0" y="0"/>
            <a:ext cx="11112000" cy="929994"/>
          </a:xfrm>
        </p:spPr>
        <p:txBody>
          <a:bodyPr anchor="t" anchorCtr="0"/>
          <a:lstStyle>
            <a:lvl1pPr>
              <a:defRPr sz="2800">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5264E27B-0D2D-674C-939E-12B2D64CCCE1}"/>
              </a:ext>
            </a:extLst>
          </p:cNvPr>
          <p:cNvCxnSpPr>
            <a:cxnSpLocks/>
          </p:cNvCxnSpPr>
          <p:nvPr/>
        </p:nvCxnSpPr>
        <p:spPr>
          <a:xfrm>
            <a:off x="647701" y="6498000"/>
            <a:ext cx="11172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D09D50-4697-F844-B2E1-CA7F5D8B78FE}"/>
              </a:ext>
            </a:extLst>
          </p:cNvPr>
          <p:cNvCxnSpPr>
            <a:cxnSpLocks/>
          </p:cNvCxnSpPr>
          <p:nvPr/>
        </p:nvCxnSpPr>
        <p:spPr>
          <a:xfrm>
            <a:off x="3784600" y="6498000"/>
            <a:ext cx="80359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bg1"/>
          </a:solidFill>
        </p:spPr>
        <p:txBody>
          <a:bodyPr wrap="square" lIns="0" tIns="0" rIns="0" bIns="0" rtlCol="0"/>
          <a:lstStyle/>
          <a:p>
            <a:endParaRPr sz="1800"/>
          </a:p>
        </p:txBody>
      </p:sp>
      <p:pic>
        <p:nvPicPr>
          <p:cNvPr id="14" name="Picture 13">
            <a:extLst>
              <a:ext uri="{FF2B5EF4-FFF2-40B4-BE49-F238E27FC236}">
                <a16:creationId xmlns:a16="http://schemas.microsoft.com/office/drawing/2014/main" id="{898CE66B-F087-D147-BAF1-C34985F306D7}"/>
              </a:ext>
            </a:extLst>
          </p:cNvPr>
          <p:cNvPicPr>
            <a:picLocks noChangeAspect="1"/>
          </p:cNvPicPr>
          <p:nvPr/>
        </p:nvPicPr>
        <p:blipFill>
          <a:blip r:embed="rId4"/>
          <a:stretch>
            <a:fillRect/>
          </a:stretch>
        </p:blipFill>
        <p:spPr>
          <a:xfrm>
            <a:off x="10823595" y="6558951"/>
            <a:ext cx="989923" cy="169164"/>
          </a:xfrm>
          <a:prstGeom prst="rect">
            <a:avLst/>
          </a:prstGeom>
        </p:spPr>
      </p:pic>
    </p:spTree>
    <p:extLst>
      <p:ext uri="{BB962C8B-B14F-4D97-AF65-F5344CB8AC3E}">
        <p14:creationId xmlns:p14="http://schemas.microsoft.com/office/powerpoint/2010/main" val="851277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122817" cy="983512"/>
          </a:xfrm>
        </p:spPr>
        <p:txBody>
          <a:bodyPr bIns="0"/>
          <a:lstStyle>
            <a:lvl1pPr>
              <a:lnSpc>
                <a:spcPts val="3000"/>
              </a:lnSpc>
              <a:defRPr/>
            </a:lvl1pPr>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122025" cy="861162"/>
          </a:xfrm>
        </p:spPr>
        <p:txBody>
          <a:bodyPr>
            <a:noAutofit/>
          </a:bodyPr>
          <a:lstStyle>
            <a:lvl1pPr marL="0" indent="0">
              <a:buNone/>
              <a:defRPr sz="2000">
                <a:solidFill>
                  <a:schemeClr val="accent2"/>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cxnSp>
        <p:nvCxnSpPr>
          <p:cNvPr id="12" name="Straight Connector 11">
            <a:extLst>
              <a:ext uri="{FF2B5EF4-FFF2-40B4-BE49-F238E27FC236}">
                <a16:creationId xmlns:a16="http://schemas.microsoft.com/office/drawing/2014/main" id="{5264E27B-0D2D-674C-939E-12B2D64CCCE1}"/>
              </a:ext>
            </a:extLst>
          </p:cNvPr>
          <p:cNvCxnSpPr>
            <a:cxnSpLocks/>
          </p:cNvCxnSpPr>
          <p:nvPr/>
        </p:nvCxnSpPr>
        <p:spPr>
          <a:xfrm>
            <a:off x="647701" y="6498794"/>
            <a:ext cx="1117282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bject 7">
            <a:extLst>
              <a:ext uri="{FF2B5EF4-FFF2-40B4-BE49-F238E27FC236}">
                <a16:creationId xmlns:a16="http://schemas.microsoft.com/office/drawing/2014/main" id="{C1925BA6-9B37-2949-AEBA-716D7538EED7}"/>
              </a:ext>
            </a:extLst>
          </p:cNvPr>
          <p:cNvSpPr/>
          <p:nvPr/>
        </p:nvSpPr>
        <p:spPr>
          <a:xfrm>
            <a:off x="647701"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sp>
        <p:nvSpPr>
          <p:cNvPr id="7" name="Footer Placeholder 1">
            <a:extLst>
              <a:ext uri="{FF2B5EF4-FFF2-40B4-BE49-F238E27FC236}">
                <a16:creationId xmlns:a16="http://schemas.microsoft.com/office/drawing/2014/main" id="{E13F4EE5-AAD4-4098-84BB-F733A8D28D88}"/>
              </a:ext>
            </a:extLst>
          </p:cNvPr>
          <p:cNvSpPr txBox="1">
            <a:spLocks/>
          </p:cNvSpPr>
          <p:nvPr/>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grpSp>
        <p:nvGrpSpPr>
          <p:cNvPr id="11" name="Group 4">
            <a:extLst>
              <a:ext uri="{FF2B5EF4-FFF2-40B4-BE49-F238E27FC236}">
                <a16:creationId xmlns:a16="http://schemas.microsoft.com/office/drawing/2014/main" id="{5DE94EA5-5BD5-4C45-962D-A7A732C846AC}"/>
              </a:ext>
            </a:extLst>
          </p:cNvPr>
          <p:cNvGrpSpPr>
            <a:grpSpLocks noChangeAspect="1"/>
          </p:cNvGrpSpPr>
          <p:nvPr/>
        </p:nvGrpSpPr>
        <p:grpSpPr bwMode="auto">
          <a:xfrm>
            <a:off x="670984" y="6557265"/>
            <a:ext cx="952344" cy="165799"/>
            <a:chOff x="956" y="1487"/>
            <a:chExt cx="5777" cy="1341"/>
          </a:xfrm>
        </p:grpSpPr>
        <p:sp>
          <p:nvSpPr>
            <p:cNvPr id="13" name="Freeform 5">
              <a:extLst>
                <a:ext uri="{FF2B5EF4-FFF2-40B4-BE49-F238E27FC236}">
                  <a16:creationId xmlns:a16="http://schemas.microsoft.com/office/drawing/2014/main" id="{1C1DCCE9-3845-4900-BE29-19302EDF4206}"/>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6">
              <a:extLst>
                <a:ext uri="{FF2B5EF4-FFF2-40B4-BE49-F238E27FC236}">
                  <a16:creationId xmlns:a16="http://schemas.microsoft.com/office/drawing/2014/main" id="{A7822E4A-02B9-401A-BB90-933D5A6E3D21}"/>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7">
              <a:extLst>
                <a:ext uri="{FF2B5EF4-FFF2-40B4-BE49-F238E27FC236}">
                  <a16:creationId xmlns:a16="http://schemas.microsoft.com/office/drawing/2014/main" id="{CCA30AEE-C11C-47F3-AF64-B80E53102B46}"/>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8">
              <a:extLst>
                <a:ext uri="{FF2B5EF4-FFF2-40B4-BE49-F238E27FC236}">
                  <a16:creationId xmlns:a16="http://schemas.microsoft.com/office/drawing/2014/main" id="{7699206E-9583-4010-8D2B-8E035A7CEF2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9">
              <a:extLst>
                <a:ext uri="{FF2B5EF4-FFF2-40B4-BE49-F238E27FC236}">
                  <a16:creationId xmlns:a16="http://schemas.microsoft.com/office/drawing/2014/main" id="{9CDF7305-698A-43F8-A323-1C7585442A47}"/>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0">
              <a:extLst>
                <a:ext uri="{FF2B5EF4-FFF2-40B4-BE49-F238E27FC236}">
                  <a16:creationId xmlns:a16="http://schemas.microsoft.com/office/drawing/2014/main" id="{735C6DB2-0B3F-47F4-97F0-665EC47E7D17}"/>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11">
              <a:extLst>
                <a:ext uri="{FF2B5EF4-FFF2-40B4-BE49-F238E27FC236}">
                  <a16:creationId xmlns:a16="http://schemas.microsoft.com/office/drawing/2014/main" id="{6B87E5C9-A961-4A57-A309-1BEE44889C9B}"/>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2">
              <a:extLst>
                <a:ext uri="{FF2B5EF4-FFF2-40B4-BE49-F238E27FC236}">
                  <a16:creationId xmlns:a16="http://schemas.microsoft.com/office/drawing/2014/main" id="{E80893F8-184F-4969-B9C5-02475816A1E7}"/>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3">
              <a:extLst>
                <a:ext uri="{FF2B5EF4-FFF2-40B4-BE49-F238E27FC236}">
                  <a16:creationId xmlns:a16="http://schemas.microsoft.com/office/drawing/2014/main" id="{708B1080-0918-4B54-BB73-7E91D1AD2CF1}"/>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4">
              <a:extLst>
                <a:ext uri="{FF2B5EF4-FFF2-40B4-BE49-F238E27FC236}">
                  <a16:creationId xmlns:a16="http://schemas.microsoft.com/office/drawing/2014/main" id="{8AF6BD1C-A451-47FB-B71F-6285A259DEE3}"/>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5">
              <a:extLst>
                <a:ext uri="{FF2B5EF4-FFF2-40B4-BE49-F238E27FC236}">
                  <a16:creationId xmlns:a16="http://schemas.microsoft.com/office/drawing/2014/main" id="{3EB53C42-A8A8-41EC-8E1D-29439488AF46}"/>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6">
              <a:extLst>
                <a:ext uri="{FF2B5EF4-FFF2-40B4-BE49-F238E27FC236}">
                  <a16:creationId xmlns:a16="http://schemas.microsoft.com/office/drawing/2014/main" id="{30FE0A8E-A9A7-4A6A-9B97-CE71D6B82A86}"/>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7">
              <a:extLst>
                <a:ext uri="{FF2B5EF4-FFF2-40B4-BE49-F238E27FC236}">
                  <a16:creationId xmlns:a16="http://schemas.microsoft.com/office/drawing/2014/main" id="{FF7B6DFE-A816-495B-B4EF-2DDA6EEB605D}"/>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8">
              <a:extLst>
                <a:ext uri="{FF2B5EF4-FFF2-40B4-BE49-F238E27FC236}">
                  <a16:creationId xmlns:a16="http://schemas.microsoft.com/office/drawing/2014/main" id="{F129A3E9-F967-40D5-81E2-CDED1FD50060}"/>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19">
              <a:extLst>
                <a:ext uri="{FF2B5EF4-FFF2-40B4-BE49-F238E27FC236}">
                  <a16:creationId xmlns:a16="http://schemas.microsoft.com/office/drawing/2014/main" id="{D3AA326F-87DA-499A-A429-FB888EAEC34D}"/>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20">
              <a:extLst>
                <a:ext uri="{FF2B5EF4-FFF2-40B4-BE49-F238E27FC236}">
                  <a16:creationId xmlns:a16="http://schemas.microsoft.com/office/drawing/2014/main" id="{C2A36122-1B4D-425C-8156-5E03005CAD90}"/>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21">
              <a:extLst>
                <a:ext uri="{FF2B5EF4-FFF2-40B4-BE49-F238E27FC236}">
                  <a16:creationId xmlns:a16="http://schemas.microsoft.com/office/drawing/2014/main" id="{165C4E54-04F6-4820-828C-7E809A3B8CA6}"/>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22">
              <a:extLst>
                <a:ext uri="{FF2B5EF4-FFF2-40B4-BE49-F238E27FC236}">
                  <a16:creationId xmlns:a16="http://schemas.microsoft.com/office/drawing/2014/main" id="{C9908D66-F354-4FF2-8268-232F5BD11EA8}"/>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23">
              <a:extLst>
                <a:ext uri="{FF2B5EF4-FFF2-40B4-BE49-F238E27FC236}">
                  <a16:creationId xmlns:a16="http://schemas.microsoft.com/office/drawing/2014/main" id="{1C755707-A2C1-4BC4-843B-A9AF2FAE1D08}"/>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94963438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65600" y="268365"/>
            <a:ext cx="11160800" cy="917988"/>
          </a:xfrm>
        </p:spPr>
        <p:txBody>
          <a:bodyPr/>
          <a:lstStyle/>
          <a:p>
            <a:r>
              <a:rPr lang="en-US"/>
              <a:t>Click to edit title</a:t>
            </a:r>
          </a:p>
        </p:txBody>
      </p:sp>
      <p:sp>
        <p:nvSpPr>
          <p:cNvPr id="3" name="Content Placeholder 2"/>
          <p:cNvSpPr>
            <a:spLocks noGrp="1"/>
          </p:cNvSpPr>
          <p:nvPr>
            <p:ph idx="1" hasCustomPrompt="1"/>
          </p:nvPr>
        </p:nvSpPr>
        <p:spPr/>
        <p:txBody>
          <a:bodyPr/>
          <a:lstStyle>
            <a:lvl1pPr>
              <a:buClr>
                <a:schemeClr val="accent1">
                  <a:lumMod val="75000"/>
                </a:schemeClr>
              </a:buClr>
              <a:defRPr/>
            </a:lvl1pPr>
            <a:lvl2pPr marL="457200" marR="0" indent="-228600" algn="l" defTabSz="914400" rtl="0" eaLnBrk="1" fontAlgn="base" latinLnBrk="0" hangingPunct="1">
              <a:lnSpc>
                <a:spcPct val="100000"/>
              </a:lnSpc>
              <a:spcBef>
                <a:spcPts val="0"/>
              </a:spcBef>
              <a:spcAft>
                <a:spcPts val="800"/>
              </a:spcAft>
              <a:buClr>
                <a:schemeClr val="accent1">
                  <a:lumMod val="75000"/>
                </a:schemeClr>
              </a:buClr>
              <a:buSzTx/>
              <a:buFont typeface="Arial"/>
              <a:buChar char="›"/>
              <a:tabLst/>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text</a:t>
            </a:r>
          </a:p>
          <a:p>
            <a:pPr marL="457200" marR="0" lvl="1" indent="-228600" algn="l" defTabSz="914400" rtl="0" eaLnBrk="1" fontAlgn="base" latinLnBrk="0" hangingPunct="1">
              <a:lnSpc>
                <a:spcPct val="100000"/>
              </a:lnSpc>
              <a:spcBef>
                <a:spcPts val="0"/>
              </a:spcBef>
              <a:spcAft>
                <a:spcPts val="800"/>
              </a:spcAft>
              <a:buClr>
                <a:schemeClr val="accent1"/>
              </a:buClr>
              <a:buSzTx/>
              <a:buFont typeface="Arial"/>
              <a:buChar char="›"/>
              <a:tabLst/>
              <a:defRPr/>
            </a:pPr>
            <a:r>
              <a:rPr lang="en-US"/>
              <a:t>Second level bullets</a:t>
            </a:r>
          </a:p>
          <a:p>
            <a:pPr lvl="2"/>
            <a:r>
              <a:rPr lang="en-US"/>
              <a:t>Third level bullets</a:t>
            </a:r>
          </a:p>
          <a:p>
            <a:pPr lvl="3"/>
            <a:r>
              <a:rPr lang="en-US"/>
              <a:t>Fourth level bullets</a:t>
            </a:r>
          </a:p>
          <a:p>
            <a:pPr lvl="4"/>
            <a:r>
              <a:rPr lang="en-US"/>
              <a:t>Fifth level bullets</a:t>
            </a:r>
          </a:p>
        </p:txBody>
      </p:sp>
      <p:sp>
        <p:nvSpPr>
          <p:cNvPr id="8" name="Slide Number Placeholder 18"/>
          <p:cNvSpPr>
            <a:spLocks noGrp="1"/>
          </p:cNvSpPr>
          <p:nvPr>
            <p:ph type="sldNum" sz="quarter" idx="4"/>
          </p:nvPr>
        </p:nvSpPr>
        <p:spPr>
          <a:xfrm>
            <a:off x="485460" y="6442676"/>
            <a:ext cx="1350568" cy="348667"/>
          </a:xfrm>
          <a:prstGeom prst="rect">
            <a:avLst/>
          </a:prstGeom>
        </p:spPr>
        <p:txBody>
          <a:bodyPr vert="horz" lIns="91440" tIns="45720" rIns="91440" bIns="45720" rtlCol="0" anchor="ctr"/>
          <a:lstStyle>
            <a:lvl1pPr algn="l">
              <a:defRPr sz="900" b="0">
                <a:solidFill>
                  <a:schemeClr val="accent5">
                    <a:lumMod val="75000"/>
                  </a:schemeClr>
                </a:solidFill>
              </a:defRPr>
            </a:lvl1pPr>
          </a:lstStyle>
          <a:p>
            <a:pPr>
              <a:defRPr/>
            </a:pPr>
            <a:r>
              <a:rPr lang="en-US">
                <a:solidFill>
                  <a:srgbClr val="982024">
                    <a:lumMod val="75000"/>
                  </a:srgbClr>
                </a:solidFill>
              </a:rPr>
              <a:t>p.</a:t>
            </a:r>
            <a:fld id="{6C664EB6-AA07-463F-A5A5-9F88A3164854}" type="slidenum">
              <a:rPr lang="en-US" smtClean="0">
                <a:solidFill>
                  <a:srgbClr val="982024">
                    <a:lumMod val="75000"/>
                  </a:srgbClr>
                </a:solidFill>
              </a:rPr>
              <a:pPr>
                <a:defRPr/>
              </a:pPr>
              <a:t>‹#›</a:t>
            </a:fld>
            <a:endParaRPr lang="en-US">
              <a:solidFill>
                <a:srgbClr val="982024">
                  <a:lumMod val="75000"/>
                </a:srgbClr>
              </a:solidFill>
            </a:endParaRPr>
          </a:p>
        </p:txBody>
      </p:sp>
      <p:sp>
        <p:nvSpPr>
          <p:cNvPr id="10" name="Rectangle 53"/>
          <p:cNvSpPr>
            <a:spLocks noGrp="1" noChangeArrowheads="1"/>
          </p:cNvSpPr>
          <p:nvPr>
            <p:ph type="ftr" sz="quarter" idx="3"/>
          </p:nvPr>
        </p:nvSpPr>
        <p:spPr>
          <a:xfrm>
            <a:off x="4246907" y="6536652"/>
            <a:ext cx="3691467" cy="185673"/>
          </a:xfrm>
          <a:prstGeom prst="rect">
            <a:avLst/>
          </a:prstGeom>
          <a:ln w="6350" cmpd="sng">
            <a:solidFill>
              <a:schemeClr val="accent5">
                <a:lumMod val="75000"/>
              </a:schemeClr>
            </a:solidFill>
          </a:ln>
        </p:spPr>
        <p:txBody>
          <a:bodyPr/>
          <a:lstStyle>
            <a:lvl1pPr algn="ctr">
              <a:lnSpc>
                <a:spcPct val="90000"/>
              </a:lnSpc>
              <a:defRPr sz="800">
                <a:solidFill>
                  <a:schemeClr val="accent5">
                    <a:lumMod val="75000"/>
                  </a:schemeClr>
                </a:solidFill>
                <a:latin typeface="+mn-lt"/>
              </a:defRPr>
            </a:lvl1pPr>
          </a:lstStyle>
          <a:p>
            <a:pPr>
              <a:tabLst/>
              <a:defRPr/>
            </a:pPr>
            <a:r>
              <a:rPr lang="en-US">
                <a:solidFill>
                  <a:srgbClr val="982024">
                    <a:lumMod val="75000"/>
                  </a:srgbClr>
                </a:solidFill>
              </a:rPr>
              <a:t>INTERNAL USE ONLY</a:t>
            </a:r>
          </a:p>
        </p:txBody>
      </p:sp>
    </p:spTree>
    <p:extLst>
      <p:ext uri="{BB962C8B-B14F-4D97-AF65-F5344CB8AC3E}">
        <p14:creationId xmlns:p14="http://schemas.microsoft.com/office/powerpoint/2010/main" val="110387930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1" name="Freeform 5"/>
          <p:cNvSpPr>
            <a:spLocks/>
          </p:cNvSpPr>
          <p:nvPr userDrawn="1"/>
        </p:nvSpPr>
        <p:spPr bwMode="auto">
          <a:xfrm>
            <a:off x="3441701" y="1"/>
            <a:ext cx="8750300" cy="6867525"/>
          </a:xfrm>
          <a:custGeom>
            <a:avLst/>
            <a:gdLst>
              <a:gd name="T0" fmla="*/ 4156 w 6883"/>
              <a:gd name="T1" fmla="*/ 0 h 7199"/>
              <a:gd name="T2" fmla="*/ 4156 w 6883"/>
              <a:gd name="T3" fmla="*/ 0 h 7199"/>
              <a:gd name="T4" fmla="*/ 0 w 6883"/>
              <a:gd name="T5" fmla="*/ 7199 h 7199"/>
              <a:gd name="T6" fmla="*/ 6883 w 6883"/>
              <a:gd name="T7" fmla="*/ 7199 h 7199"/>
              <a:gd name="T8" fmla="*/ 6883 w 6883"/>
              <a:gd name="T9" fmla="*/ 0 h 7199"/>
              <a:gd name="T10" fmla="*/ 4156 w 6883"/>
              <a:gd name="T11" fmla="*/ 0 h 7199"/>
            </a:gdLst>
            <a:ahLst/>
            <a:cxnLst>
              <a:cxn ang="0">
                <a:pos x="T0" y="T1"/>
              </a:cxn>
              <a:cxn ang="0">
                <a:pos x="T2" y="T3"/>
              </a:cxn>
              <a:cxn ang="0">
                <a:pos x="T4" y="T5"/>
              </a:cxn>
              <a:cxn ang="0">
                <a:pos x="T6" y="T7"/>
              </a:cxn>
              <a:cxn ang="0">
                <a:pos x="T8" y="T9"/>
              </a:cxn>
              <a:cxn ang="0">
                <a:pos x="T10" y="T11"/>
              </a:cxn>
            </a:cxnLst>
            <a:rect l="0" t="0" r="r" b="b"/>
            <a:pathLst>
              <a:path w="6883" h="7199">
                <a:moveTo>
                  <a:pt x="4156" y="0"/>
                </a:moveTo>
                <a:lnTo>
                  <a:pt x="4156" y="0"/>
                </a:lnTo>
                <a:lnTo>
                  <a:pt x="0" y="7199"/>
                </a:lnTo>
                <a:lnTo>
                  <a:pt x="6883" y="7199"/>
                </a:lnTo>
                <a:lnTo>
                  <a:pt x="6883" y="0"/>
                </a:lnTo>
                <a:lnTo>
                  <a:pt x="4156" y="0"/>
                </a:lnTo>
                <a:close/>
              </a:path>
            </a:pathLst>
          </a:custGeom>
          <a:solidFill>
            <a:schemeClr val="tx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 name="Picture Placeholder 4">
            <a:extLst>
              <a:ext uri="{FF2B5EF4-FFF2-40B4-BE49-F238E27FC236}">
                <a16:creationId xmlns:a16="http://schemas.microsoft.com/office/drawing/2014/main" id="{55CEA88D-3C12-7B4E-8FFE-314D44091964}"/>
              </a:ext>
            </a:extLst>
          </p:cNvPr>
          <p:cNvSpPr>
            <a:spLocks noGrp="1"/>
          </p:cNvSpPr>
          <p:nvPr>
            <p:ph type="pic" sz="quarter" idx="10"/>
          </p:nvPr>
        </p:nvSpPr>
        <p:spPr>
          <a:xfrm>
            <a:off x="647291" y="844110"/>
            <a:ext cx="7434259" cy="5652387"/>
          </a:xfrm>
          <a:custGeom>
            <a:avLst/>
            <a:gdLst>
              <a:gd name="connsiteX0" fmla="*/ 0 w 5764213"/>
              <a:gd name="connsiteY0" fmla="*/ 5684837 h 5684837"/>
              <a:gd name="connsiteX1" fmla="*/ 1421209 w 5764213"/>
              <a:gd name="connsiteY1" fmla="*/ 0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12133 w 5764213"/>
              <a:gd name="connsiteY1" fmla="*/ 0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4637 w 5764213"/>
              <a:gd name="connsiteY1" fmla="*/ 22485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4637 w 5764213"/>
              <a:gd name="connsiteY1" fmla="*/ 22485 h 5684837"/>
              <a:gd name="connsiteX2" fmla="*/ 5764213 w 5764213"/>
              <a:gd name="connsiteY2" fmla="*/ 0 h 5684837"/>
              <a:gd name="connsiteX3" fmla="*/ 2326827 w 5764213"/>
              <a:gd name="connsiteY3" fmla="*/ 5684837 h 5684837"/>
              <a:gd name="connsiteX4" fmla="*/ 0 w 5764213"/>
              <a:gd name="connsiteY4" fmla="*/ 5684837 h 5684837"/>
              <a:gd name="connsiteX0" fmla="*/ 0 w 5599321"/>
              <a:gd name="connsiteY0" fmla="*/ 5677342 h 5677342"/>
              <a:gd name="connsiteX1" fmla="*/ 4637 w 5599321"/>
              <a:gd name="connsiteY1" fmla="*/ 14990 h 5677342"/>
              <a:gd name="connsiteX2" fmla="*/ 5599321 w 5599321"/>
              <a:gd name="connsiteY2" fmla="*/ 0 h 5677342"/>
              <a:gd name="connsiteX3" fmla="*/ 2326827 w 5599321"/>
              <a:gd name="connsiteY3" fmla="*/ 5677342 h 5677342"/>
              <a:gd name="connsiteX4" fmla="*/ 0 w 5599321"/>
              <a:gd name="connsiteY4" fmla="*/ 5677342 h 5677342"/>
              <a:gd name="connsiteX0" fmla="*/ 10938 w 5595268"/>
              <a:gd name="connsiteY0" fmla="*/ 5639867 h 5677342"/>
              <a:gd name="connsiteX1" fmla="*/ 584 w 5595268"/>
              <a:gd name="connsiteY1" fmla="*/ 14990 h 5677342"/>
              <a:gd name="connsiteX2" fmla="*/ 5595268 w 5595268"/>
              <a:gd name="connsiteY2" fmla="*/ 0 h 5677342"/>
              <a:gd name="connsiteX3" fmla="*/ 2322774 w 5595268"/>
              <a:gd name="connsiteY3" fmla="*/ 5677342 h 5677342"/>
              <a:gd name="connsiteX4" fmla="*/ 10938 w 5595268"/>
              <a:gd name="connsiteY4" fmla="*/ 5639867 h 5677342"/>
              <a:gd name="connsiteX0" fmla="*/ 10938 w 5595268"/>
              <a:gd name="connsiteY0" fmla="*/ 5639867 h 5647362"/>
              <a:gd name="connsiteX1" fmla="*/ 584 w 5595268"/>
              <a:gd name="connsiteY1" fmla="*/ 14990 h 5647362"/>
              <a:gd name="connsiteX2" fmla="*/ 5595268 w 5595268"/>
              <a:gd name="connsiteY2" fmla="*/ 0 h 5647362"/>
              <a:gd name="connsiteX3" fmla="*/ 2352754 w 5595268"/>
              <a:gd name="connsiteY3" fmla="*/ 5647362 h 5647362"/>
              <a:gd name="connsiteX4" fmla="*/ 10938 w 5595268"/>
              <a:gd name="connsiteY4" fmla="*/ 5639867 h 5647362"/>
              <a:gd name="connsiteX0" fmla="*/ 10938 w 5595268"/>
              <a:gd name="connsiteY0" fmla="*/ 5639867 h 5647362"/>
              <a:gd name="connsiteX1" fmla="*/ 584 w 5595268"/>
              <a:gd name="connsiteY1" fmla="*/ 14990 h 5647362"/>
              <a:gd name="connsiteX2" fmla="*/ 5595268 w 5595268"/>
              <a:gd name="connsiteY2" fmla="*/ 0 h 5647362"/>
              <a:gd name="connsiteX3" fmla="*/ 2352754 w 5595268"/>
              <a:gd name="connsiteY3" fmla="*/ 5647362 h 5647362"/>
              <a:gd name="connsiteX4" fmla="*/ 10938 w 5595268"/>
              <a:gd name="connsiteY4" fmla="*/ 5639867 h 5647362"/>
              <a:gd name="connsiteX0" fmla="*/ 10938 w 5595268"/>
              <a:gd name="connsiteY0" fmla="*/ 5639867 h 5652387"/>
              <a:gd name="connsiteX1" fmla="*/ 584 w 5595268"/>
              <a:gd name="connsiteY1" fmla="*/ 14990 h 5652387"/>
              <a:gd name="connsiteX2" fmla="*/ 5595268 w 5595268"/>
              <a:gd name="connsiteY2" fmla="*/ 0 h 5652387"/>
              <a:gd name="connsiteX3" fmla="*/ 2322503 w 5595268"/>
              <a:gd name="connsiteY3" fmla="*/ 5652387 h 5652387"/>
              <a:gd name="connsiteX4" fmla="*/ 10938 w 5595268"/>
              <a:gd name="connsiteY4" fmla="*/ 5639867 h 5652387"/>
              <a:gd name="connsiteX0" fmla="*/ 6081 w 5595454"/>
              <a:gd name="connsiteY0" fmla="*/ 5649915 h 5652387"/>
              <a:gd name="connsiteX1" fmla="*/ 770 w 5595454"/>
              <a:gd name="connsiteY1" fmla="*/ 14990 h 5652387"/>
              <a:gd name="connsiteX2" fmla="*/ 5595454 w 5595454"/>
              <a:gd name="connsiteY2" fmla="*/ 0 h 5652387"/>
              <a:gd name="connsiteX3" fmla="*/ 2322689 w 5595454"/>
              <a:gd name="connsiteY3" fmla="*/ 5652387 h 5652387"/>
              <a:gd name="connsiteX4" fmla="*/ 6081 w 5595454"/>
              <a:gd name="connsiteY4" fmla="*/ 5649915 h 56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454" h="5652387">
                <a:moveTo>
                  <a:pt x="6081" y="5649915"/>
                </a:moveTo>
                <a:cubicBezTo>
                  <a:pt x="10125" y="3754969"/>
                  <a:pt x="-3274" y="1909936"/>
                  <a:pt x="770" y="14990"/>
                </a:cubicBezTo>
                <a:lnTo>
                  <a:pt x="5595454" y="0"/>
                </a:lnTo>
                <a:lnTo>
                  <a:pt x="2322689" y="5652387"/>
                </a:lnTo>
                <a:lnTo>
                  <a:pt x="6081" y="5649915"/>
                </a:lnTo>
                <a:close/>
              </a:path>
            </a:pathLst>
          </a:custGeom>
          <a:ln>
            <a:noFill/>
          </a:ln>
        </p:spPr>
        <p:txBody>
          <a:bodyPr lIns="0" rIns="0" anchor="ctr" anchorCtr="0"/>
          <a:lstStyle>
            <a:lvl1pPr algn="l">
              <a:defRPr/>
            </a:lvl1pPr>
          </a:lstStyle>
          <a:p>
            <a:endParaRPr lang="en-US"/>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0"/>
            <a:ext cx="7804879" cy="929994"/>
          </a:xfrm>
        </p:spPr>
        <p:txBody>
          <a:bodyPr anchor="t" anchorCtr="0"/>
          <a:lstStyle>
            <a:lvl1pPr>
              <a:defRPr sz="2800">
                <a:solidFill>
                  <a:schemeClr val="tx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DFD09D50-4697-F844-B2E1-CA7F5D8B78FE}"/>
              </a:ext>
            </a:extLst>
          </p:cNvPr>
          <p:cNvCxnSpPr>
            <a:cxnSpLocks/>
            <a:stCxn id="5" idx="3"/>
          </p:cNvCxnSpPr>
          <p:nvPr userDrawn="1"/>
        </p:nvCxnSpPr>
        <p:spPr>
          <a:xfrm>
            <a:off x="3733273" y="6496496"/>
            <a:ext cx="8075611" cy="1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
            <a:extLst>
              <a:ext uri="{FF2B5EF4-FFF2-40B4-BE49-F238E27FC236}">
                <a16:creationId xmlns:a16="http://schemas.microsoft.com/office/drawing/2014/main" id="{A39A2C83-6FD4-FC45-9ACC-3DB4BB8F5CDF}"/>
              </a:ext>
            </a:extLst>
          </p:cNvPr>
          <p:cNvSpPr txBox="1">
            <a:spLocks/>
          </p:cNvSpPr>
          <p:nvPr userDrawn="1"/>
        </p:nvSpPr>
        <p:spPr>
          <a:xfrm>
            <a:off x="7964279" y="6549390"/>
            <a:ext cx="3856247"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solidFill>
                  <a:schemeClr val="bg1"/>
                </a:solidFill>
              </a:rPr>
              <a:t>/</a:t>
            </a:r>
            <a:r>
              <a:rPr lang="en-US" sz="1400" b="1">
                <a:solidFill>
                  <a:schemeClr val="bg1"/>
                </a:solidFill>
              </a:rPr>
              <a:t>  </a:t>
            </a:r>
            <a:fld id="{5BC64D8A-CA5D-5E46-8028-3748589B69EF}" type="slidenum">
              <a:rPr lang="en-US" sz="1400" b="1" smtClean="0">
                <a:solidFill>
                  <a:schemeClr val="bg1"/>
                </a:solidFill>
              </a:rPr>
              <a:pPr marL="0" indent="0" algn="r">
                <a:buNone/>
              </a:pPr>
              <a:t>‹#›</a:t>
            </a:fld>
            <a:endParaRPr lang="en-GB" sz="1400" b="1">
              <a:solidFill>
                <a:schemeClr val="bg1"/>
              </a:solidFill>
            </a:endParaRPr>
          </a:p>
        </p:txBody>
      </p:sp>
      <p:sp>
        <p:nvSpPr>
          <p:cNvPr id="4" name="Footer Placeholder 3"/>
          <p:cNvSpPr>
            <a:spLocks noGrp="1"/>
          </p:cNvSpPr>
          <p:nvPr>
            <p:ph type="ftr" sz="quarter" idx="11"/>
          </p:nvPr>
        </p:nvSpPr>
        <p:spPr/>
        <p:txBody>
          <a:bodyPr/>
          <a:lstStyle/>
          <a:p>
            <a:endParaRPr lang="en-US"/>
          </a:p>
        </p:txBody>
      </p:sp>
      <p:sp>
        <p:nvSpPr>
          <p:cNvPr id="3" name="Rectangle 2">
            <a:extLst>
              <a:ext uri="{FF2B5EF4-FFF2-40B4-BE49-F238E27FC236}">
                <a16:creationId xmlns:a16="http://schemas.microsoft.com/office/drawing/2014/main" id="{E186945F-86E1-5649-B277-8482269FBDFD}"/>
              </a:ext>
            </a:extLst>
          </p:cNvPr>
          <p:cNvSpPr/>
          <p:nvPr userDrawn="1"/>
        </p:nvSpPr>
        <p:spPr>
          <a:xfrm>
            <a:off x="0" y="6533072"/>
            <a:ext cx="2599427" cy="32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3" name="Group 4">
            <a:extLst>
              <a:ext uri="{FF2B5EF4-FFF2-40B4-BE49-F238E27FC236}">
                <a16:creationId xmlns:a16="http://schemas.microsoft.com/office/drawing/2014/main" id="{D9FA81A5-E468-834E-A4B9-775EFDA784A0}"/>
              </a:ext>
            </a:extLst>
          </p:cNvPr>
          <p:cNvGrpSpPr>
            <a:grpSpLocks noChangeAspect="1"/>
          </p:cNvGrpSpPr>
          <p:nvPr userDrawn="1"/>
        </p:nvGrpSpPr>
        <p:grpSpPr bwMode="auto">
          <a:xfrm>
            <a:off x="10362249" y="584761"/>
            <a:ext cx="1446636" cy="251853"/>
            <a:chOff x="956" y="1487"/>
            <a:chExt cx="5777" cy="1341"/>
          </a:xfrm>
          <a:solidFill>
            <a:schemeClr val="bg1"/>
          </a:solidFill>
        </p:grpSpPr>
        <p:sp>
          <p:nvSpPr>
            <p:cNvPr id="34" name="Freeform 5">
              <a:extLst>
                <a:ext uri="{FF2B5EF4-FFF2-40B4-BE49-F238E27FC236}">
                  <a16:creationId xmlns:a16="http://schemas.microsoft.com/office/drawing/2014/main" id="{4C6DBD66-48D3-4E46-A842-4297FE1FD199}"/>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6">
              <a:extLst>
                <a:ext uri="{FF2B5EF4-FFF2-40B4-BE49-F238E27FC236}">
                  <a16:creationId xmlns:a16="http://schemas.microsoft.com/office/drawing/2014/main" id="{6E1F6B92-240D-EA48-911B-6CB461B1AB54}"/>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7">
              <a:extLst>
                <a:ext uri="{FF2B5EF4-FFF2-40B4-BE49-F238E27FC236}">
                  <a16:creationId xmlns:a16="http://schemas.microsoft.com/office/drawing/2014/main" id="{8A323CE8-7062-3B48-B4FF-03871B0106F7}"/>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Freeform 8">
              <a:extLst>
                <a:ext uri="{FF2B5EF4-FFF2-40B4-BE49-F238E27FC236}">
                  <a16:creationId xmlns:a16="http://schemas.microsoft.com/office/drawing/2014/main" id="{EC854D69-3E6E-264A-B2C1-86C75D9C719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 name="Freeform 9">
              <a:extLst>
                <a:ext uri="{FF2B5EF4-FFF2-40B4-BE49-F238E27FC236}">
                  <a16:creationId xmlns:a16="http://schemas.microsoft.com/office/drawing/2014/main" id="{A9C4EA75-5E39-9747-9C56-73E9C99F7483}"/>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 name="Freeform 10">
              <a:extLst>
                <a:ext uri="{FF2B5EF4-FFF2-40B4-BE49-F238E27FC236}">
                  <a16:creationId xmlns:a16="http://schemas.microsoft.com/office/drawing/2014/main" id="{EF8A4A0F-BFD8-D641-A005-7151DDDC9D9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Freeform 11">
              <a:extLst>
                <a:ext uri="{FF2B5EF4-FFF2-40B4-BE49-F238E27FC236}">
                  <a16:creationId xmlns:a16="http://schemas.microsoft.com/office/drawing/2014/main" id="{39C0EB98-28E6-D54F-AC46-7CC7FD3F64F1}"/>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 name="Freeform 12">
              <a:extLst>
                <a:ext uri="{FF2B5EF4-FFF2-40B4-BE49-F238E27FC236}">
                  <a16:creationId xmlns:a16="http://schemas.microsoft.com/office/drawing/2014/main" id="{B8C373FF-B214-A24C-A8D7-F4AA3A825893}"/>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Freeform 13">
              <a:extLst>
                <a:ext uri="{FF2B5EF4-FFF2-40B4-BE49-F238E27FC236}">
                  <a16:creationId xmlns:a16="http://schemas.microsoft.com/office/drawing/2014/main" id="{CE222344-3493-8546-871E-760E91E518E4}"/>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14">
              <a:extLst>
                <a:ext uri="{FF2B5EF4-FFF2-40B4-BE49-F238E27FC236}">
                  <a16:creationId xmlns:a16="http://schemas.microsoft.com/office/drawing/2014/main" id="{99132AF3-7920-FA4E-A9E9-19A9B92C492F}"/>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Freeform 15">
              <a:extLst>
                <a:ext uri="{FF2B5EF4-FFF2-40B4-BE49-F238E27FC236}">
                  <a16:creationId xmlns:a16="http://schemas.microsoft.com/office/drawing/2014/main" id="{DDAA5C30-B5E0-454D-8956-927B1249799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 name="Freeform 16">
              <a:extLst>
                <a:ext uri="{FF2B5EF4-FFF2-40B4-BE49-F238E27FC236}">
                  <a16:creationId xmlns:a16="http://schemas.microsoft.com/office/drawing/2014/main" id="{6C66D10E-4B0D-554D-8F53-9DF7161522FF}"/>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 name="Freeform 17">
              <a:extLst>
                <a:ext uri="{FF2B5EF4-FFF2-40B4-BE49-F238E27FC236}">
                  <a16:creationId xmlns:a16="http://schemas.microsoft.com/office/drawing/2014/main" id="{C99AEE2F-81DF-E74B-8E44-AED1564B3AD1}"/>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 name="Freeform 18">
              <a:extLst>
                <a:ext uri="{FF2B5EF4-FFF2-40B4-BE49-F238E27FC236}">
                  <a16:creationId xmlns:a16="http://schemas.microsoft.com/office/drawing/2014/main" id="{EF9C7FE3-925F-2F46-AFDB-50114013E127}"/>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 name="Freeform 19">
              <a:extLst>
                <a:ext uri="{FF2B5EF4-FFF2-40B4-BE49-F238E27FC236}">
                  <a16:creationId xmlns:a16="http://schemas.microsoft.com/office/drawing/2014/main" id="{D7BD6DFB-4DEA-3D4D-87D6-3FCC24BB9D4F}"/>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 name="Freeform 20">
              <a:extLst>
                <a:ext uri="{FF2B5EF4-FFF2-40B4-BE49-F238E27FC236}">
                  <a16:creationId xmlns:a16="http://schemas.microsoft.com/office/drawing/2014/main" id="{CFD1E84B-816C-D044-86B7-3EF32C8C3D25}"/>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 name="Freeform 21">
              <a:extLst>
                <a:ext uri="{FF2B5EF4-FFF2-40B4-BE49-F238E27FC236}">
                  <a16:creationId xmlns:a16="http://schemas.microsoft.com/office/drawing/2014/main" id="{05DBA0B9-97C5-254D-B45B-660954760E9E}"/>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 name="Freeform 22">
              <a:extLst>
                <a:ext uri="{FF2B5EF4-FFF2-40B4-BE49-F238E27FC236}">
                  <a16:creationId xmlns:a16="http://schemas.microsoft.com/office/drawing/2014/main" id="{4FD23114-C2DC-C645-A8CA-3BD891CA4BAE}"/>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 name="Freeform 23">
              <a:extLst>
                <a:ext uri="{FF2B5EF4-FFF2-40B4-BE49-F238E27FC236}">
                  <a16:creationId xmlns:a16="http://schemas.microsoft.com/office/drawing/2014/main" id="{34D5C1E2-FF2C-5142-BB2F-E90532F6C547}"/>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04293665"/>
      </p:ext>
    </p:extLst>
  </p:cSld>
  <p:clrMapOvr>
    <a:masterClrMapping/>
  </p:clrMapOvr>
  <p:extLst>
    <p:ext uri="{DCECCB84-F9BA-43D5-87BE-67443E8EF086}">
      <p15:sldGuideLst xmlns:p15="http://schemas.microsoft.com/office/powerpoint/2012/main">
        <p15:guide id="1" orient="horz" pos="527">
          <p15:clr>
            <a:srgbClr val="FBAE40"/>
          </p15:clr>
        </p15:guide>
        <p15:guide id="2" pos="743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808884" cy="403602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2" name="Footer Placeholder 1"/>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3295292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028701" y="1"/>
            <a:ext cx="10706100" cy="983512"/>
          </a:xfrm>
        </p:spPr>
        <p:txBody>
          <a:bodyPr anchor="t" anchorCtr="0"/>
          <a:lstStyle>
            <a:lvl1pPr>
              <a:defRPr sz="2400">
                <a:solidFill>
                  <a:schemeClr val="tx1"/>
                </a:solidFill>
              </a:defRPr>
            </a:lvl1pPr>
          </a:lstStyle>
          <a:p>
            <a:r>
              <a:rPr lang="en-US"/>
              <a:t>Click to edit Master title style</a:t>
            </a:r>
          </a:p>
        </p:txBody>
      </p:sp>
      <p:sp>
        <p:nvSpPr>
          <p:cNvPr id="10" name="Text Placeholder 8"/>
          <p:cNvSpPr>
            <a:spLocks noGrp="1"/>
          </p:cNvSpPr>
          <p:nvPr>
            <p:ph type="body" sz="quarter" idx="16"/>
          </p:nvPr>
        </p:nvSpPr>
        <p:spPr>
          <a:xfrm>
            <a:off x="457202" y="5935669"/>
            <a:ext cx="11277599" cy="398463"/>
          </a:xfrm>
        </p:spPr>
        <p:txBody>
          <a:bodyPr lIns="0" anchor="b" anchorCtr="0">
            <a:noAutofit/>
          </a:bodyPr>
          <a:lstStyle>
            <a:lvl1pPr marL="0" indent="0">
              <a:lnSpc>
                <a:spcPct val="100000"/>
              </a:lnSpc>
              <a:spcBef>
                <a:spcPts val="0"/>
              </a:spcBef>
              <a:buNone/>
              <a:defRPr sz="600"/>
            </a:lvl1pPr>
          </a:lstStyle>
          <a:p>
            <a:pPr lvl="0"/>
            <a:r>
              <a:rPr lang="en-US"/>
              <a:t>Click to edit Master text styles</a:t>
            </a:r>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028702" y="983518"/>
            <a:ext cx="10706100" cy="281674"/>
          </a:xfrm>
        </p:spPr>
        <p:txBody>
          <a:bodyPr>
            <a:noAutofit/>
          </a:bodyPr>
          <a:lstStyle>
            <a:lvl1pPr marL="0" indent="0">
              <a:buNone/>
              <a:defRPr sz="1500">
                <a:solidFill>
                  <a:schemeClr val="accent1"/>
                </a:solidFill>
              </a:defRPr>
            </a:lvl1pPr>
            <a:lvl2pPr marL="138107" indent="0">
              <a:buNone/>
              <a:defRPr sz="1500">
                <a:solidFill>
                  <a:schemeClr val="accent2"/>
                </a:solidFill>
              </a:defRPr>
            </a:lvl2pPr>
            <a:lvl3pPr marL="270260" indent="0">
              <a:buNone/>
              <a:defRPr sz="1500">
                <a:solidFill>
                  <a:schemeClr val="accent2"/>
                </a:solidFill>
              </a:defRPr>
            </a:lvl3pPr>
            <a:lvl4pPr marL="403602" indent="0">
              <a:buNone/>
              <a:defRPr sz="1500">
                <a:solidFill>
                  <a:schemeClr val="accent2"/>
                </a:solidFill>
              </a:defRPr>
            </a:lvl4pPr>
            <a:lvl5pPr marL="536945" indent="0">
              <a:buNone/>
              <a:defRPr sz="1500">
                <a:solidFill>
                  <a:schemeClr val="accent2"/>
                </a:solidFill>
              </a:defRPr>
            </a:lvl5pPr>
          </a:lstStyle>
          <a:p>
            <a:pPr lvl="0"/>
            <a:r>
              <a:rPr lang="en-US"/>
              <a:t>Click to edit Master text styles</a:t>
            </a:r>
          </a:p>
        </p:txBody>
      </p:sp>
      <p:sp>
        <p:nvSpPr>
          <p:cNvPr id="6" name="Footer Placeholder 1">
            <a:extLst>
              <a:ext uri="{FF2B5EF4-FFF2-40B4-BE49-F238E27FC236}">
                <a16:creationId xmlns:a16="http://schemas.microsoft.com/office/drawing/2014/main" id="{60ABE598-B215-974C-9408-26D9225DD2FF}"/>
              </a:ext>
            </a:extLst>
          </p:cNvPr>
          <p:cNvSpPr>
            <a:spLocks noGrp="1"/>
          </p:cNvSpPr>
          <p:nvPr>
            <p:ph type="ftr" sz="quarter" idx="14"/>
          </p:nvPr>
        </p:nvSpPr>
        <p:spPr>
          <a:xfrm>
            <a:off x="2567784" y="6615810"/>
            <a:ext cx="8591405" cy="121535"/>
          </a:xfrm>
        </p:spPr>
        <p:txBody>
          <a:bodyPr/>
          <a:lstStyle/>
          <a:p>
            <a:r>
              <a:rPr lang="en-US"/>
              <a:t>Footer</a:t>
            </a:r>
          </a:p>
        </p:txBody>
      </p:sp>
    </p:spTree>
    <p:extLst>
      <p:ext uri="{BB962C8B-B14F-4D97-AF65-F5344CB8AC3E}">
        <p14:creationId xmlns:p14="http://schemas.microsoft.com/office/powerpoint/2010/main" val="425609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1"/>
            <a:ext cx="11808884"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70983" y="1838325"/>
            <a:ext cx="11137900" cy="4097338"/>
          </a:xfrm>
        </p:spPr>
        <p:txBody>
          <a:bodyPr lIns="0"/>
          <a:lstStyle>
            <a:lvl1pPr>
              <a:buClr>
                <a:schemeClr val="accent1"/>
              </a:buClr>
              <a:defRPr/>
            </a:lvl1pPr>
          </a:lstStyle>
          <a:p>
            <a:endParaRPr lang="en-GB"/>
          </a:p>
        </p:txBody>
      </p:sp>
      <p:sp>
        <p:nvSpPr>
          <p:cNvPr id="10"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Footer Placeholder 3"/>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587177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owerword title slid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9C25F6-A39A-C44F-8A22-03AF88A4DBD2}"/>
              </a:ext>
            </a:extLst>
          </p:cNvPr>
          <p:cNvSpPr>
            <a:spLocks noGrp="1"/>
          </p:cNvSpPr>
          <p:nvPr>
            <p:ph type="subTitle" idx="1"/>
          </p:nvPr>
        </p:nvSpPr>
        <p:spPr>
          <a:xfrm>
            <a:off x="8208433" y="4640201"/>
            <a:ext cx="3600451" cy="776106"/>
          </a:xfrm>
        </p:spPr>
        <p:txBody>
          <a:bodyPr wrap="square" lIns="0" tIns="540000" rIns="0" bIns="0" anchor="b" anchorCtr="0">
            <a:spAutoFit/>
          </a:bodyPr>
          <a:lstStyle>
            <a:lvl1pPr marL="0" indent="0" algn="l">
              <a:lnSpc>
                <a:spcPts val="18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7">
            <a:extLst>
              <a:ext uri="{FF2B5EF4-FFF2-40B4-BE49-F238E27FC236}">
                <a16:creationId xmlns:a16="http://schemas.microsoft.com/office/drawing/2014/main" id="{A67F8705-6453-4B4E-AB4D-3D1A33349A55}"/>
              </a:ext>
            </a:extLst>
          </p:cNvPr>
          <p:cNvSpPr>
            <a:spLocks noGrp="1"/>
          </p:cNvSpPr>
          <p:nvPr>
            <p:ph type="dt" sz="half" idx="14"/>
          </p:nvPr>
        </p:nvSpPr>
        <p:spPr>
          <a:xfrm>
            <a:off x="8208433" y="5416309"/>
            <a:ext cx="3600451" cy="365125"/>
          </a:xfrm>
          <a:prstGeom prst="rect">
            <a:avLst/>
          </a:prstGeom>
        </p:spPr>
        <p:txBody>
          <a:bodyPr lIns="0" tIns="36000" rIns="0" bIns="0"/>
          <a:lstStyle>
            <a:lvl1pPr>
              <a:defRPr sz="1200">
                <a:solidFill>
                  <a:schemeClr val="bg1"/>
                </a:solidFill>
              </a:defRPr>
            </a:lvl1pPr>
          </a:lstStyle>
          <a:p>
            <a:endParaRPr lang="en-US"/>
          </a:p>
        </p:txBody>
      </p:sp>
      <p:sp>
        <p:nvSpPr>
          <p:cNvPr id="4" name="Title 3">
            <a:extLst>
              <a:ext uri="{FF2B5EF4-FFF2-40B4-BE49-F238E27FC236}">
                <a16:creationId xmlns:a16="http://schemas.microsoft.com/office/drawing/2014/main" id="{484AC338-809B-4C47-B876-CEFADF4CA56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8BF62F9-F305-6845-BBA4-373B2BF25121}"/>
              </a:ext>
            </a:extLst>
          </p:cNvPr>
          <p:cNvSpPr>
            <a:spLocks noGrp="1"/>
          </p:cNvSpPr>
          <p:nvPr>
            <p:ph sz="quarter" idx="15"/>
          </p:nvPr>
        </p:nvSpPr>
        <p:spPr>
          <a:xfrm>
            <a:off x="-2" y="1844675"/>
            <a:ext cx="8208436" cy="613712"/>
          </a:xfrm>
        </p:spPr>
        <p:txBody>
          <a:body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C1BF35B1-ECCB-1D47-A5DC-80486847EF57}"/>
              </a:ext>
            </a:extLst>
          </p:cNvPr>
          <p:cNvSpPr>
            <a:spLocks noGrp="1"/>
          </p:cNvSpPr>
          <p:nvPr>
            <p:ph type="pic" sz="quarter" idx="16"/>
          </p:nvPr>
        </p:nvSpPr>
        <p:spPr>
          <a:xfrm>
            <a:off x="655067" y="2473325"/>
            <a:ext cx="7954676" cy="4017416"/>
          </a:xfrm>
          <a:prstGeom prst="rect">
            <a:avLst/>
          </a:prstGeom>
        </p:spPr>
        <p:txBody>
          <a:bodyPr lIns="0" anchor="ctr" anchorCtr="0">
            <a:noAutofit/>
          </a:bodyPr>
          <a:lstStyle>
            <a:lvl1pPr>
              <a:defRPr b="0"/>
            </a:lvl1pPr>
          </a:lstStyle>
          <a:p>
            <a:endParaRPr lang="en-US"/>
          </a:p>
        </p:txBody>
      </p:sp>
    </p:spTree>
    <p:extLst>
      <p:ext uri="{BB962C8B-B14F-4D97-AF65-F5344CB8AC3E}">
        <p14:creationId xmlns:p14="http://schemas.microsoft.com/office/powerpoint/2010/main" val="3892636151"/>
      </p:ext>
    </p:extLst>
  </p:cSld>
  <p:clrMapOvr>
    <a:masterClrMapping/>
  </p:clrMapOvr>
  <p:extLst>
    <p:ext uri="{DCECCB84-F9BA-43D5-87BE-67443E8EF086}">
      <p15:sldGuideLst xmlns:p15="http://schemas.microsoft.com/office/powerpoint/2012/main">
        <p15:guide id="1" pos="992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0" y="1513505"/>
            <a:ext cx="12192000" cy="4458431"/>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en-US"/>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0" y="1"/>
            <a:ext cx="12192000"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0" y="983514"/>
            <a:ext cx="12192000" cy="504938"/>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024212E8-D629-4E10-8356-BA2606659A38}"/>
              </a:ext>
            </a:extLst>
          </p:cNvPr>
          <p:cNvSpPr>
            <a:spLocks noGrp="1"/>
          </p:cNvSpPr>
          <p:nvPr>
            <p:ph type="sldNum" sz="quarter" idx="15"/>
          </p:nvPr>
        </p:nvSpPr>
        <p:spPr/>
        <p:txBody>
          <a:bodyPr/>
          <a:lstStyle>
            <a:lvl1pPr>
              <a:defRPr>
                <a:solidFill>
                  <a:schemeClr val="tx1"/>
                </a:solidFill>
              </a:defRPr>
            </a:lvl1pPr>
          </a:lstStyle>
          <a:p>
            <a:endParaRPr lang="en-GB"/>
          </a:p>
        </p:txBody>
      </p:sp>
      <p:sp>
        <p:nvSpPr>
          <p:cNvPr id="7" name="Text Placeholder 8">
            <a:extLst>
              <a:ext uri="{FF2B5EF4-FFF2-40B4-BE49-F238E27FC236}">
                <a16:creationId xmlns:a16="http://schemas.microsoft.com/office/drawing/2014/main" id="{476B5A22-A1C0-4439-A208-E178E961342E}"/>
              </a:ext>
            </a:extLst>
          </p:cNvPr>
          <p:cNvSpPr>
            <a:spLocks noGrp="1"/>
          </p:cNvSpPr>
          <p:nvPr>
            <p:ph type="body" sz="quarter" idx="16"/>
          </p:nvPr>
        </p:nvSpPr>
        <p:spPr>
          <a:xfrm>
            <a:off x="670985" y="6098501"/>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Tree>
    <p:extLst>
      <p:ext uri="{BB962C8B-B14F-4D97-AF65-F5344CB8AC3E}">
        <p14:creationId xmlns:p14="http://schemas.microsoft.com/office/powerpoint/2010/main" val="1272642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0" y="983515"/>
            <a:ext cx="12192000" cy="50708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2" name="Slide Number Placeholder 1">
            <a:extLst>
              <a:ext uri="{FF2B5EF4-FFF2-40B4-BE49-F238E27FC236}">
                <a16:creationId xmlns:a16="http://schemas.microsoft.com/office/drawing/2014/main" id="{D90B7219-20DD-4D05-8EE3-F8A91E2C82DC}"/>
              </a:ext>
            </a:extLst>
          </p:cNvPr>
          <p:cNvSpPr>
            <a:spLocks noGrp="1"/>
          </p:cNvSpPr>
          <p:nvPr>
            <p:ph type="sldNum" sz="quarter" idx="15"/>
          </p:nvPr>
        </p:nvSpPr>
        <p:spPr/>
        <p:txBody>
          <a:bodyPr/>
          <a:lstStyle>
            <a:lvl1pPr>
              <a:defRPr>
                <a:solidFill>
                  <a:schemeClr val="tx1"/>
                </a:solidFill>
              </a:defRPr>
            </a:lvl1pPr>
          </a:lstStyle>
          <a:p>
            <a:endParaRPr lang="en-GB"/>
          </a:p>
        </p:txBody>
      </p:sp>
      <p:sp>
        <p:nvSpPr>
          <p:cNvPr id="9" name="Text Placeholder 8">
            <a:extLst>
              <a:ext uri="{FF2B5EF4-FFF2-40B4-BE49-F238E27FC236}">
                <a16:creationId xmlns:a16="http://schemas.microsoft.com/office/drawing/2014/main" id="{0289BF94-938A-4FA0-B017-C88693D1935A}"/>
              </a:ext>
            </a:extLst>
          </p:cNvPr>
          <p:cNvSpPr>
            <a:spLocks noGrp="1"/>
          </p:cNvSpPr>
          <p:nvPr>
            <p:ph type="body" sz="quarter" idx="16"/>
          </p:nvPr>
        </p:nvSpPr>
        <p:spPr>
          <a:xfrm>
            <a:off x="670985" y="6098501"/>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10" name="Content Placeholder 2">
            <a:extLst>
              <a:ext uri="{FF2B5EF4-FFF2-40B4-BE49-F238E27FC236}">
                <a16:creationId xmlns:a16="http://schemas.microsoft.com/office/drawing/2014/main" id="{E598023A-0399-4486-885F-A60E43F3800B}"/>
              </a:ext>
            </a:extLst>
          </p:cNvPr>
          <p:cNvSpPr>
            <a:spLocks noGrp="1"/>
          </p:cNvSpPr>
          <p:nvPr>
            <p:ph idx="1"/>
          </p:nvPr>
        </p:nvSpPr>
        <p:spPr>
          <a:xfrm>
            <a:off x="1" y="1513505"/>
            <a:ext cx="11858260" cy="4458431"/>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E600ACC-22CD-4A64-8352-30595D562D78}"/>
              </a:ext>
            </a:extLst>
          </p:cNvPr>
          <p:cNvSpPr>
            <a:spLocks noGrp="1"/>
          </p:cNvSpPr>
          <p:nvPr>
            <p:ph type="ftr" sz="quarter" idx="17"/>
          </p:nvPr>
        </p:nvSpPr>
        <p:spPr/>
        <p:txBody>
          <a:bodyPr/>
          <a:lstStyle/>
          <a:p>
            <a:endParaRPr lang="en-US"/>
          </a:p>
        </p:txBody>
      </p:sp>
      <p:sp>
        <p:nvSpPr>
          <p:cNvPr id="4" name="Title 3">
            <a:extLst>
              <a:ext uri="{FF2B5EF4-FFF2-40B4-BE49-F238E27FC236}">
                <a16:creationId xmlns:a16="http://schemas.microsoft.com/office/drawing/2014/main" id="{F5C71A8E-B40E-4441-9B6D-8BB89AFB0B6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13994619"/>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ext and grap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2" y="1844676"/>
            <a:ext cx="5952065" cy="40909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8">
            <a:extLst>
              <a:ext uri="{FF2B5EF4-FFF2-40B4-BE49-F238E27FC236}">
                <a16:creationId xmlns:a16="http://schemas.microsoft.com/office/drawing/2014/main" id="{B4322634-8B7A-3645-B2AC-A9D2969183B1}"/>
              </a:ext>
            </a:extLst>
          </p:cNvPr>
          <p:cNvSpPr>
            <a:spLocks noGrp="1"/>
          </p:cNvSpPr>
          <p:nvPr>
            <p:ph sz="quarter" idx="14"/>
          </p:nvPr>
        </p:nvSpPr>
        <p:spPr>
          <a:xfrm>
            <a:off x="6527800" y="1844820"/>
            <a:ext cx="5292725" cy="4090845"/>
          </a:xfrm>
        </p:spPr>
        <p:txBody>
          <a:bodyPr lIns="68400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1" y="2"/>
            <a:ext cx="11808884" cy="981074"/>
          </a:xfrm>
        </p:spPr>
        <p:txBody>
          <a:bodyPr/>
          <a:lstStyle/>
          <a:p>
            <a:r>
              <a:rPr lang="en-US"/>
              <a:t>Click to edit Master title style</a:t>
            </a:r>
            <a:endParaRPr lang="en-GB"/>
          </a:p>
        </p:txBody>
      </p:sp>
      <p:sp>
        <p:nvSpPr>
          <p:cNvPr id="11"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Footer Placeholder 4"/>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762789416"/>
      </p:ext>
    </p:extLst>
  </p:cSld>
  <p:clrMapOvr>
    <a:masterClrMapping/>
  </p:clrMapOvr>
  <p:extLst>
    <p:ext uri="{DCECCB84-F9BA-43D5-87BE-67443E8EF086}">
      <p15:sldGuideLst xmlns:p15="http://schemas.microsoft.com/office/powerpoint/2012/main">
        <p15:guide id="1" pos="3749">
          <p15:clr>
            <a:srgbClr val="FBAE40"/>
          </p15:clr>
        </p15:guide>
        <p15:guide id="2" pos="411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ex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2" y="1844676"/>
            <a:ext cx="5952065" cy="4090989"/>
          </a:xfrm>
        </p:spPr>
        <p:txBody>
          <a:bodyPr rIns="21600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Title 3"/>
          <p:cNvSpPr>
            <a:spLocks noGrp="1"/>
          </p:cNvSpPr>
          <p:nvPr>
            <p:ph type="title"/>
          </p:nvPr>
        </p:nvSpPr>
        <p:spPr>
          <a:xfrm>
            <a:off x="1" y="2"/>
            <a:ext cx="11808884" cy="981074"/>
          </a:xfrm>
        </p:spPr>
        <p:txBody>
          <a:bodyPr/>
          <a:lstStyle/>
          <a:p>
            <a:r>
              <a:rPr lang="en-US"/>
              <a:t>Click to edit Master title style</a:t>
            </a:r>
            <a:endParaRPr lang="en-GB"/>
          </a:p>
        </p:txBody>
      </p:sp>
      <p:sp>
        <p:nvSpPr>
          <p:cNvPr id="11"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Picture Placeholder 4">
            <a:extLst>
              <a:ext uri="{FF2B5EF4-FFF2-40B4-BE49-F238E27FC236}">
                <a16:creationId xmlns:a16="http://schemas.microsoft.com/office/drawing/2014/main" id="{9E9A16C0-06C6-BE4A-88CF-65BC85B8797A}"/>
              </a:ext>
            </a:extLst>
          </p:cNvPr>
          <p:cNvSpPr>
            <a:spLocks noGrp="1"/>
          </p:cNvSpPr>
          <p:nvPr>
            <p:ph type="pic" sz="quarter" idx="17"/>
          </p:nvPr>
        </p:nvSpPr>
        <p:spPr>
          <a:xfrm>
            <a:off x="6527800" y="1844677"/>
            <a:ext cx="5292725" cy="4091429"/>
          </a:xfrm>
        </p:spPr>
        <p:txBody>
          <a:bodyPr lIns="0"/>
          <a:lstStyle/>
          <a:p>
            <a:endParaRPr lang="en-US"/>
          </a:p>
        </p:txBody>
      </p:sp>
      <p:sp>
        <p:nvSpPr>
          <p:cNvPr id="6" name="Footer Placeholder 5"/>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276687788"/>
      </p:ext>
    </p:extLst>
  </p:cSld>
  <p:clrMapOvr>
    <a:masterClrMapping/>
  </p:clrMapOvr>
  <p:extLst>
    <p:ext uri="{DCECCB84-F9BA-43D5-87BE-67443E8EF086}">
      <p15:sldGuideLst xmlns:p15="http://schemas.microsoft.com/office/powerpoint/2012/main">
        <p15:guide id="1" pos="3749">
          <p15:clr>
            <a:srgbClr val="FBAE40"/>
          </p15:clr>
        </p15:guide>
        <p15:guide id="2" pos="411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1"/>
            <a:ext cx="11808884"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70983" y="1838325"/>
            <a:ext cx="11137900" cy="4097338"/>
          </a:xfrm>
        </p:spPr>
        <p:txBody>
          <a:bodyPr lIns="0"/>
          <a:lstStyle>
            <a:lvl1pPr>
              <a:buClr>
                <a:schemeClr val="accent1"/>
              </a:buClr>
              <a:defRPr/>
            </a:lvl1pPr>
          </a:lstStyle>
          <a:p>
            <a:endParaRPr lang="en-GB"/>
          </a:p>
        </p:txBody>
      </p:sp>
      <p:sp>
        <p:nvSpPr>
          <p:cNvPr id="10" name="Text Placeholder 8"/>
          <p:cNvSpPr>
            <a:spLocks noGrp="1"/>
          </p:cNvSpPr>
          <p:nvPr>
            <p:ph type="body" sz="quarter" idx="16"/>
          </p:nvPr>
        </p:nvSpPr>
        <p:spPr>
          <a:xfrm>
            <a:off x="670983"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 y="983514"/>
            <a:ext cx="11808884"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Footer Placeholder 3"/>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119346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and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 y="1"/>
            <a:ext cx="11808884"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2" y="1844676"/>
            <a:ext cx="5952065" cy="40909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3"/>
            <a:ext cx="11808884" cy="861162"/>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527801" y="1844676"/>
            <a:ext cx="4561417" cy="4090989"/>
          </a:xfrm>
        </p:spPr>
        <p:txBody>
          <a:bodyPr l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6"/>
          </p:nvPr>
        </p:nvSpPr>
        <p:spPr>
          <a:xfrm>
            <a:off x="670985" y="5935663"/>
            <a:ext cx="11137900"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5" name="Footer Placeholder 4"/>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850714169"/>
      </p:ext>
    </p:extLst>
  </p:cSld>
  <p:clrMapOvr>
    <a:masterClrMapping/>
  </p:clrMapOvr>
  <p:extLst>
    <p:ext uri="{DCECCB84-F9BA-43D5-87BE-67443E8EF086}">
      <p15:sldGuideLst xmlns:p15="http://schemas.microsoft.com/office/powerpoint/2012/main">
        <p15:guide id="1" pos="4112">
          <p15:clr>
            <a:srgbClr val="FBAE40"/>
          </p15:clr>
        </p15:guide>
        <p15:guide id="2" pos="374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 Text heav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808884" cy="4036028"/>
          </a:xfrm>
        </p:spPr>
        <p:txBody>
          <a:bodyPr/>
          <a:lstStyle>
            <a:lvl1pPr marL="0" indent="0">
              <a:lnSpc>
                <a:spcPct val="100000"/>
              </a:lnSpc>
              <a:spcBef>
                <a:spcPts val="0"/>
              </a:spcBef>
              <a:spcAft>
                <a:spcPts val="1000"/>
              </a:spcAft>
              <a:buClr>
                <a:schemeClr val="accent1"/>
              </a:buClr>
              <a:buNone/>
              <a:defRPr sz="1200" b="1"/>
            </a:lvl1pPr>
            <a:lvl2pPr marL="0" indent="0">
              <a:lnSpc>
                <a:spcPct val="100000"/>
              </a:lnSpc>
              <a:spcBef>
                <a:spcPts val="0"/>
              </a:spcBef>
              <a:spcAft>
                <a:spcPts val="500"/>
              </a:spcAft>
              <a:buClr>
                <a:schemeClr val="accent1"/>
              </a:buClr>
              <a:buNone/>
              <a:defRPr sz="800"/>
            </a:lvl2pPr>
            <a:lvl3pPr marL="0" indent="0">
              <a:lnSpc>
                <a:spcPct val="100000"/>
              </a:lnSpc>
              <a:spcBef>
                <a:spcPts val="0"/>
              </a:spcBef>
              <a:spcAft>
                <a:spcPts val="500"/>
              </a:spcAft>
              <a:buClr>
                <a:schemeClr val="accent1"/>
              </a:buClr>
              <a:buNone/>
              <a:defRPr sz="800" b="1"/>
            </a:lvl3pPr>
            <a:lvl4pPr marL="0" indent="0">
              <a:lnSpc>
                <a:spcPct val="100000"/>
              </a:lnSpc>
              <a:spcBef>
                <a:spcPts val="0"/>
              </a:spcBef>
              <a:spcAft>
                <a:spcPts val="500"/>
              </a:spcAft>
              <a:buClr>
                <a:schemeClr val="accent1"/>
              </a:buClr>
              <a:buNone/>
              <a:defRPr sz="800"/>
            </a:lvl4pPr>
            <a:lvl5pPr marL="0" indent="0">
              <a:lnSpc>
                <a:spcPct val="100000"/>
              </a:lnSpc>
              <a:spcBef>
                <a:spcPts val="0"/>
              </a:spcBef>
              <a:spcAft>
                <a:spcPts val="500"/>
              </a:spcAft>
              <a:buClr>
                <a:schemeClr val="accent1"/>
              </a:buClr>
              <a:buNone/>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2"/>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4" name="Footer Placeholder 3"/>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30555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Important inform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 y="1844675"/>
            <a:ext cx="11808884" cy="4256866"/>
          </a:xfrm>
        </p:spPr>
        <p:txBody>
          <a:bodyPr>
            <a:normAutofit/>
          </a:bodyPr>
          <a:lstStyle>
            <a:lvl1pPr marL="0" indent="0">
              <a:lnSpc>
                <a:spcPts val="1500"/>
              </a:lnSpc>
              <a:spcBef>
                <a:spcPts val="0"/>
              </a:spcBef>
              <a:spcAft>
                <a:spcPts val="750"/>
              </a:spcAft>
              <a:buClr>
                <a:schemeClr val="accent1"/>
              </a:buClr>
              <a:buNone/>
              <a:defRPr sz="1200" b="1"/>
            </a:lvl1pPr>
            <a:lvl2pPr marL="0" indent="0">
              <a:lnSpc>
                <a:spcPts val="1500"/>
              </a:lnSpc>
              <a:spcBef>
                <a:spcPts val="0"/>
              </a:spcBef>
              <a:spcAft>
                <a:spcPts val="750"/>
              </a:spcAft>
              <a:buClr>
                <a:schemeClr val="accent1"/>
              </a:buClr>
              <a:buNone/>
              <a:defRPr sz="1200"/>
            </a:lvl2pPr>
            <a:lvl3pPr marL="0" indent="0">
              <a:lnSpc>
                <a:spcPts val="1500"/>
              </a:lnSpc>
              <a:spcBef>
                <a:spcPts val="0"/>
              </a:spcBef>
              <a:spcAft>
                <a:spcPts val="750"/>
              </a:spcAft>
              <a:buClr>
                <a:schemeClr val="accent1"/>
              </a:buClr>
              <a:buNone/>
              <a:defRPr sz="1200"/>
            </a:lvl3pPr>
            <a:lvl4pPr marL="0" indent="0">
              <a:lnSpc>
                <a:spcPts val="1500"/>
              </a:lnSpc>
              <a:spcBef>
                <a:spcPts val="0"/>
              </a:spcBef>
              <a:spcAft>
                <a:spcPts val="750"/>
              </a:spcAft>
              <a:buClr>
                <a:schemeClr val="accent1"/>
              </a:buClr>
              <a:buNone/>
              <a:defRPr sz="1200"/>
            </a:lvl4pPr>
            <a:lvl5pPr marL="0" indent="0">
              <a:lnSpc>
                <a:spcPts val="1500"/>
              </a:lnSpc>
              <a:spcBef>
                <a:spcPts val="0"/>
              </a:spcBef>
              <a:spcAft>
                <a:spcPts val="750"/>
              </a:spcAft>
              <a:buClr>
                <a:schemeClr val="accent1"/>
              </a:buCl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 y="1"/>
            <a:ext cx="11808884"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 y="983514"/>
            <a:ext cx="11808884" cy="85070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9" name="Text Placeholder 8"/>
          <p:cNvSpPr>
            <a:spLocks noGrp="1"/>
          </p:cNvSpPr>
          <p:nvPr>
            <p:ph type="body" sz="quarter" idx="16"/>
          </p:nvPr>
        </p:nvSpPr>
        <p:spPr>
          <a:xfrm>
            <a:off x="670983" y="6101543"/>
            <a:ext cx="11137900" cy="232583"/>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4" name="Footer Placeholder 3"/>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5340814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71601" y="1844675"/>
            <a:ext cx="10210800" cy="403602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371601" y="1"/>
            <a:ext cx="10210800"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371601" y="983514"/>
            <a:ext cx="10210800" cy="287879"/>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2" name="Footer Placeholder 1"/>
          <p:cNvSpPr>
            <a:spLocks noGrp="1"/>
          </p:cNvSpPr>
          <p:nvPr>
            <p:ph type="ftr" sz="quarter" idx="14"/>
          </p:nvPr>
        </p:nvSpPr>
        <p:spPr/>
        <p:txBody>
          <a:bodyPr/>
          <a:lstStyle/>
          <a:p>
            <a:r>
              <a:rPr lang="en-US"/>
              <a:t>Footer</a:t>
            </a:r>
          </a:p>
        </p:txBody>
      </p:sp>
      <p:sp>
        <p:nvSpPr>
          <p:cNvPr id="6" name="Text Placeholder 8">
            <a:extLst>
              <a:ext uri="{FF2B5EF4-FFF2-40B4-BE49-F238E27FC236}">
                <a16:creationId xmlns:a16="http://schemas.microsoft.com/office/drawing/2014/main" id="{58E0A9F7-229D-764A-A992-0945BC23F342}"/>
              </a:ext>
            </a:extLst>
          </p:cNvPr>
          <p:cNvSpPr>
            <a:spLocks noGrp="1"/>
          </p:cNvSpPr>
          <p:nvPr>
            <p:ph type="body" sz="quarter" idx="16"/>
          </p:nvPr>
        </p:nvSpPr>
        <p:spPr>
          <a:xfrm>
            <a:off x="609600" y="6057248"/>
            <a:ext cx="10972800" cy="276878"/>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Tree>
    <p:extLst>
      <p:ext uri="{BB962C8B-B14F-4D97-AF65-F5344CB8AC3E}">
        <p14:creationId xmlns:p14="http://schemas.microsoft.com/office/powerpoint/2010/main" val="21946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 y="1"/>
            <a:ext cx="11808884"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70984" y="1838325"/>
            <a:ext cx="7507816" cy="4097338"/>
          </a:xfrm>
        </p:spPr>
        <p:txBody>
          <a:bodyPr lIns="0"/>
          <a:lstStyle/>
          <a:p>
            <a:endParaRPr lang="en-GB"/>
          </a:p>
        </p:txBody>
      </p:sp>
      <p:sp>
        <p:nvSpPr>
          <p:cNvPr id="9" name="Table Placeholder 8"/>
          <p:cNvSpPr>
            <a:spLocks noGrp="1"/>
          </p:cNvSpPr>
          <p:nvPr>
            <p:ph type="tbl" sz="quarter" idx="15"/>
          </p:nvPr>
        </p:nvSpPr>
        <p:spPr>
          <a:xfrm>
            <a:off x="8404226" y="2423442"/>
            <a:ext cx="3416300" cy="3512223"/>
          </a:xfrm>
        </p:spPr>
        <p:txBody>
          <a:bodyPr lIns="0"/>
          <a:lstStyle/>
          <a:p>
            <a:endParaRPr lang="en-GB"/>
          </a:p>
        </p:txBody>
      </p:sp>
      <p:sp>
        <p:nvSpPr>
          <p:cNvPr id="11" name="Text Placeholder 10"/>
          <p:cNvSpPr>
            <a:spLocks noGrp="1"/>
          </p:cNvSpPr>
          <p:nvPr>
            <p:ph type="body" sz="quarter" idx="16"/>
          </p:nvPr>
        </p:nvSpPr>
        <p:spPr>
          <a:xfrm>
            <a:off x="8404226" y="1838326"/>
            <a:ext cx="3416300" cy="585115"/>
          </a:xfrm>
        </p:spPr>
        <p:txBody>
          <a:bodyPr lIns="0" bIns="360000">
            <a:spAutoFit/>
          </a:bodyPr>
          <a:lstStyle>
            <a:lvl1pPr marL="0" indent="0">
              <a:buNone/>
              <a:defRPr sz="1600" b="1"/>
            </a:lvl1pPr>
          </a:lstStyle>
          <a:p>
            <a:pPr lvl="0"/>
            <a:r>
              <a:rPr lang="en-US"/>
              <a:t>Click to edit Master text styles</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0" y="983514"/>
            <a:ext cx="11819539" cy="86116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Edit Master text styles</a:t>
            </a:r>
          </a:p>
        </p:txBody>
      </p:sp>
      <p:sp>
        <p:nvSpPr>
          <p:cNvPr id="15" name="Text Placeholder 8"/>
          <p:cNvSpPr>
            <a:spLocks noGrp="1"/>
          </p:cNvSpPr>
          <p:nvPr>
            <p:ph type="body" sz="quarter" idx="18"/>
          </p:nvPr>
        </p:nvSpPr>
        <p:spPr>
          <a:xfrm>
            <a:off x="670984" y="5935663"/>
            <a:ext cx="10441517" cy="398462"/>
          </a:xfrm>
        </p:spPr>
        <p:txBody>
          <a:bodyPr lIns="0" anchor="b" anchorCtr="0">
            <a:noAutofit/>
          </a:bodyPr>
          <a:lstStyle>
            <a:lvl1pPr marL="0" indent="0">
              <a:lnSpc>
                <a:spcPct val="100000"/>
              </a:lnSpc>
              <a:spcBef>
                <a:spcPts val="0"/>
              </a:spcBef>
              <a:buNone/>
              <a:defRPr sz="800"/>
            </a:lvl1pPr>
          </a:lstStyle>
          <a:p>
            <a:pPr lvl="0"/>
            <a:r>
              <a:rPr lang="en-US"/>
              <a:t>Click to edit Master text styles</a:t>
            </a:r>
            <a:endParaRPr lang="en-GB"/>
          </a:p>
        </p:txBody>
      </p:sp>
      <p:sp>
        <p:nvSpPr>
          <p:cNvPr id="4" name="Footer Placeholder 3"/>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895763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371601" y="1"/>
            <a:ext cx="10210800" cy="983512"/>
          </a:xfrm>
        </p:spPr>
        <p:txBody>
          <a:bodyPr bIns="0"/>
          <a:lstStyle>
            <a:lvl1pPr>
              <a:lnSpc>
                <a:spcPts val="3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71602" y="1844676"/>
            <a:ext cx="4724399" cy="409098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371601" y="983513"/>
            <a:ext cx="10210800" cy="276878"/>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0A4881C9-DAAA-DC41-BE0E-CCFE1CBAD20E}"/>
              </a:ext>
            </a:extLst>
          </p:cNvPr>
          <p:cNvSpPr>
            <a:spLocks noGrp="1"/>
          </p:cNvSpPr>
          <p:nvPr>
            <p:ph idx="14"/>
          </p:nvPr>
        </p:nvSpPr>
        <p:spPr>
          <a:xfrm>
            <a:off x="6812198" y="1844676"/>
            <a:ext cx="4770204" cy="4090989"/>
          </a:xfrm>
        </p:spPr>
        <p:txBody>
          <a:bodyPr l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6"/>
          </p:nvPr>
        </p:nvSpPr>
        <p:spPr>
          <a:xfrm>
            <a:off x="609600" y="6057248"/>
            <a:ext cx="10972800" cy="276878"/>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5" name="Footer Placeholder 4"/>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4227152311"/>
      </p:ext>
    </p:extLst>
  </p:cSld>
  <p:clrMapOvr>
    <a:masterClrMapping/>
  </p:clrMapOvr>
  <p:extLst>
    <p:ext uri="{DCECCB84-F9BA-43D5-87BE-67443E8EF086}">
      <p15:sldGuideLst xmlns:p15="http://schemas.microsoft.com/office/powerpoint/2012/main">
        <p15:guide id="1" pos="4288" userDrawn="1">
          <p15:clr>
            <a:srgbClr val="FBAE40"/>
          </p15:clr>
        </p15:guide>
        <p15:guide id="4" pos="4064"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265-6768-5746-B8B7-925497393626}"/>
              </a:ext>
            </a:extLst>
          </p:cNvPr>
          <p:cNvSpPr>
            <a:spLocks noGrp="1"/>
          </p:cNvSpPr>
          <p:nvPr>
            <p:ph type="title"/>
          </p:nvPr>
        </p:nvSpPr>
        <p:spPr>
          <a:xfrm>
            <a:off x="1371601" y="1"/>
            <a:ext cx="10210800" cy="983512"/>
          </a:xfrm>
        </p:spPr>
        <p:txBody>
          <a:bodyPr bIns="0"/>
          <a:lstStyle>
            <a:lvl1pPr>
              <a:lnSpc>
                <a:spcPts val="3000"/>
              </a:lnSpc>
              <a:defRPr/>
            </a:lvl1pPr>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371601" y="983513"/>
            <a:ext cx="10210800" cy="276878"/>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11" name="Text Placeholder 8"/>
          <p:cNvSpPr>
            <a:spLocks noGrp="1"/>
          </p:cNvSpPr>
          <p:nvPr>
            <p:ph type="body" sz="quarter" idx="16"/>
          </p:nvPr>
        </p:nvSpPr>
        <p:spPr>
          <a:xfrm>
            <a:off x="609600" y="6057248"/>
            <a:ext cx="10972800" cy="276878"/>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5" name="Footer Placeholder 4"/>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3000717726"/>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363308" y="1"/>
            <a:ext cx="10219093"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09600" y="1864612"/>
            <a:ext cx="10972800" cy="4009874"/>
          </a:xfrm>
        </p:spPr>
        <p:txBody>
          <a:bodyPr lIns="0"/>
          <a:lstStyle>
            <a:lvl1pPr>
              <a:buClr>
                <a:schemeClr val="accent1"/>
              </a:buClr>
              <a:defRPr/>
            </a:lvl1pPr>
          </a:lstStyle>
          <a:p>
            <a:r>
              <a:rPr lang="en-US"/>
              <a:t>Click icon to add chart</a:t>
            </a:r>
            <a:endParaRPr lang="en-GB"/>
          </a:p>
        </p:txBody>
      </p:sp>
      <p:sp>
        <p:nvSpPr>
          <p:cNvPr id="10" name="Text Placeholder 8"/>
          <p:cNvSpPr>
            <a:spLocks noGrp="1"/>
          </p:cNvSpPr>
          <p:nvPr>
            <p:ph type="body" sz="quarter" idx="16"/>
          </p:nvPr>
        </p:nvSpPr>
        <p:spPr>
          <a:xfrm>
            <a:off x="609601" y="6057246"/>
            <a:ext cx="10972800" cy="276879"/>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9"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371601" y="983514"/>
            <a:ext cx="10210801" cy="276878"/>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4" name="Footer Placeholder 3"/>
          <p:cNvSpPr>
            <a:spLocks noGrp="1"/>
          </p:cNvSpPr>
          <p:nvPr>
            <p:ph type="ftr" sz="quarter" idx="18"/>
          </p:nvPr>
        </p:nvSpPr>
        <p:spPr/>
        <p:txBody>
          <a:bodyPr/>
          <a:lstStyle/>
          <a:p>
            <a:r>
              <a:rPr lang="en-US"/>
              <a:t>Footer</a:t>
            </a:r>
          </a:p>
        </p:txBody>
      </p:sp>
      <p:sp>
        <p:nvSpPr>
          <p:cNvPr id="3" name="TextBox 2">
            <a:extLst>
              <a:ext uri="{FF2B5EF4-FFF2-40B4-BE49-F238E27FC236}">
                <a16:creationId xmlns:a16="http://schemas.microsoft.com/office/drawing/2014/main" id="{9B8BB16C-17AB-5A48-943A-E280882FCFE7}"/>
              </a:ext>
            </a:extLst>
          </p:cNvPr>
          <p:cNvSpPr txBox="1"/>
          <p:nvPr userDrawn="1"/>
        </p:nvSpPr>
        <p:spPr>
          <a:xfrm>
            <a:off x="11462139" y="6655837"/>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3728297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371601" y="1"/>
            <a:ext cx="10210800" cy="983512"/>
          </a:xfrm>
        </p:spPr>
        <p:txBody>
          <a:bodyPr anchor="t" anchorCtr="0"/>
          <a:lstStyle>
            <a:lvl1pPr>
              <a:defRPr sz="2800">
                <a:solidFill>
                  <a:schemeClr val="tx1"/>
                </a:solidFill>
              </a:defRPr>
            </a:lvl1pPr>
          </a:lstStyle>
          <a:p>
            <a:r>
              <a:rPr lang="en-US"/>
              <a:t>Click to edit Master title style</a:t>
            </a:r>
          </a:p>
        </p:txBody>
      </p:sp>
      <p:sp>
        <p:nvSpPr>
          <p:cNvPr id="5" name="Chart Placeholder 4"/>
          <p:cNvSpPr>
            <a:spLocks noGrp="1"/>
          </p:cNvSpPr>
          <p:nvPr>
            <p:ph type="chart" sz="quarter" idx="14"/>
          </p:nvPr>
        </p:nvSpPr>
        <p:spPr>
          <a:xfrm>
            <a:off x="625367" y="1850895"/>
            <a:ext cx="7262111" cy="4097338"/>
          </a:xfrm>
        </p:spPr>
        <p:txBody>
          <a:bodyPr lIns="0"/>
          <a:lstStyle/>
          <a:p>
            <a:r>
              <a:rPr lang="en-US"/>
              <a:t>Click icon to add chart</a:t>
            </a:r>
            <a:endParaRPr lang="en-GB"/>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371601" y="983514"/>
            <a:ext cx="10210800" cy="322773"/>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10" name="Text Placeholder 9"/>
          <p:cNvSpPr>
            <a:spLocks noGrp="1"/>
          </p:cNvSpPr>
          <p:nvPr>
            <p:ph type="body" sz="quarter" idx="18"/>
          </p:nvPr>
        </p:nvSpPr>
        <p:spPr>
          <a:xfrm>
            <a:off x="8183792" y="1838325"/>
            <a:ext cx="3400425" cy="4097338"/>
          </a:xfrm>
        </p:spPr>
        <p:txBody>
          <a:bodyPr lIns="0">
            <a:normAutofit/>
          </a:bodyPr>
          <a:lstStyle>
            <a:lvl1pPr marL="0" indent="0">
              <a:buNone/>
              <a:defRPr sz="1400" b="1"/>
            </a:lvl1pPr>
            <a:lvl2pPr marL="0" indent="0">
              <a:buNone/>
              <a:defRPr sz="1400"/>
            </a:lvl2pPr>
            <a:lvl3pPr marL="182563" indent="-182563">
              <a:tabLst>
                <a:tab pos="182563" algn="l"/>
              </a:tabLst>
              <a:defRPr sz="1400" b="0"/>
            </a:lvl3pPr>
            <a:lvl4pPr marL="357188" indent="-174625">
              <a:defRPr sz="1400"/>
            </a:lvl4pPr>
            <a:lvl5pPr marL="539750" indent="-182563">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29517" y="6011352"/>
            <a:ext cx="10952885" cy="322773"/>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4" name="Footer Placeholder 3"/>
          <p:cNvSpPr>
            <a:spLocks noGrp="1"/>
          </p:cNvSpPr>
          <p:nvPr>
            <p:ph type="ftr" sz="quarter" idx="19"/>
          </p:nvPr>
        </p:nvSpPr>
        <p:spPr/>
        <p:txBody>
          <a:bodyPr/>
          <a:lstStyle/>
          <a:p>
            <a:r>
              <a:rPr lang="en-US"/>
              <a:t>Footer</a:t>
            </a:r>
          </a:p>
        </p:txBody>
      </p:sp>
    </p:spTree>
    <p:extLst>
      <p:ext uri="{BB962C8B-B14F-4D97-AF65-F5344CB8AC3E}">
        <p14:creationId xmlns:p14="http://schemas.microsoft.com/office/powerpoint/2010/main" val="3567217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sp>
        <p:nvSpPr>
          <p:cNvPr id="9" name="Table Placeholder 8"/>
          <p:cNvSpPr>
            <a:spLocks noGrp="1"/>
          </p:cNvSpPr>
          <p:nvPr>
            <p:ph type="tbl" sz="quarter" idx="19"/>
          </p:nvPr>
        </p:nvSpPr>
        <p:spPr>
          <a:xfrm>
            <a:off x="609600" y="1844675"/>
            <a:ext cx="10972800" cy="2932182"/>
          </a:xfrm>
        </p:spPr>
        <p:txBody>
          <a:bodyPr lIns="0"/>
          <a:lstStyle/>
          <a:p>
            <a:r>
              <a:rPr lang="en-US"/>
              <a:t>Click icon to add table</a:t>
            </a:r>
            <a:endParaRPr lang="en-GB"/>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371601" y="1"/>
            <a:ext cx="10210800" cy="983512"/>
          </a:xfrm>
        </p:spPr>
        <p:txBody>
          <a:bodyPr anchor="t" anchorCtr="0"/>
          <a:lstStyle>
            <a:lvl1pPr>
              <a:defRPr sz="2800">
                <a:solidFill>
                  <a:schemeClr val="tx1"/>
                </a:solidFill>
              </a:defRPr>
            </a:lvl1pPr>
          </a:lstStyle>
          <a:p>
            <a:r>
              <a:rPr lang="en-US"/>
              <a:t>Click to edit Master title style</a:t>
            </a:r>
          </a:p>
        </p:txBody>
      </p:sp>
      <p:sp>
        <p:nvSpPr>
          <p:cNvPr id="12" name="Text Placeholder 7">
            <a:extLst>
              <a:ext uri="{FF2B5EF4-FFF2-40B4-BE49-F238E27FC236}">
                <a16:creationId xmlns:a16="http://schemas.microsoft.com/office/drawing/2014/main" id="{963AE1BA-BAB6-7B49-BFF8-D16FA1E89184}"/>
              </a:ext>
            </a:extLst>
          </p:cNvPr>
          <p:cNvSpPr>
            <a:spLocks noGrp="1"/>
          </p:cNvSpPr>
          <p:nvPr>
            <p:ph type="body" sz="quarter" idx="17"/>
          </p:nvPr>
        </p:nvSpPr>
        <p:spPr>
          <a:xfrm>
            <a:off x="1371601" y="983514"/>
            <a:ext cx="10210800" cy="276878"/>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10" name="Text Placeholder 9"/>
          <p:cNvSpPr>
            <a:spLocks noGrp="1"/>
          </p:cNvSpPr>
          <p:nvPr>
            <p:ph type="body" sz="quarter" idx="18"/>
          </p:nvPr>
        </p:nvSpPr>
        <p:spPr>
          <a:xfrm>
            <a:off x="609600" y="4826609"/>
            <a:ext cx="10972800" cy="1126322"/>
          </a:xfrm>
        </p:spPr>
        <p:txBody>
          <a:bodyPr lIns="0">
            <a:normAutofit/>
          </a:bodyPr>
          <a:lstStyle>
            <a:lvl1pPr marL="0" indent="0">
              <a:buNone/>
              <a:defRPr sz="1200" b="1"/>
            </a:lvl1pPr>
            <a:lvl2pPr marL="0" indent="0">
              <a:buNone/>
              <a:defRPr sz="1200"/>
            </a:lvl2pPr>
            <a:lvl3pPr marL="182563" indent="-182563">
              <a:tabLst>
                <a:tab pos="182563" algn="l"/>
              </a:tabLst>
              <a:defRPr sz="1200" b="0"/>
            </a:lvl3pPr>
            <a:lvl4pPr marL="357188" indent="-174625">
              <a:defRPr sz="1200"/>
            </a:lvl4pPr>
            <a:lvl5pPr marL="539750" indent="-18256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p:cNvSpPr>
            <a:spLocks noGrp="1"/>
          </p:cNvSpPr>
          <p:nvPr>
            <p:ph type="body" sz="quarter" idx="16"/>
          </p:nvPr>
        </p:nvSpPr>
        <p:spPr>
          <a:xfrm>
            <a:off x="621224" y="6002684"/>
            <a:ext cx="10961177" cy="331431"/>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4" name="Footer Placeholder 3"/>
          <p:cNvSpPr>
            <a:spLocks noGrp="1"/>
          </p:cNvSpPr>
          <p:nvPr>
            <p:ph type="ftr" sz="quarter" idx="20"/>
          </p:nvPr>
        </p:nvSpPr>
        <p:spPr/>
        <p:txBody>
          <a:bodyPr/>
          <a:lstStyle/>
          <a:p>
            <a:r>
              <a:rPr lang="en-US"/>
              <a:t>Footer</a:t>
            </a:r>
          </a:p>
        </p:txBody>
      </p:sp>
    </p:spTree>
    <p:extLst>
      <p:ext uri="{BB962C8B-B14F-4D97-AF65-F5344CB8AC3E}">
        <p14:creationId xmlns:p14="http://schemas.microsoft.com/office/powerpoint/2010/main" val="40281572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portant information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71601" y="1844676"/>
            <a:ext cx="10210800" cy="4182901"/>
          </a:xfrm>
        </p:spPr>
        <p:txBody>
          <a:bodyPr numCol="1">
            <a:normAutofit/>
          </a:bodyPr>
          <a:lstStyle>
            <a:lvl1pPr marL="0" indent="0">
              <a:lnSpc>
                <a:spcPts val="1500"/>
              </a:lnSpc>
              <a:spcBef>
                <a:spcPts val="0"/>
              </a:spcBef>
              <a:spcAft>
                <a:spcPts val="750"/>
              </a:spcAft>
              <a:buClr>
                <a:schemeClr val="accent1"/>
              </a:buClr>
              <a:buNone/>
              <a:defRPr sz="1200" b="1"/>
            </a:lvl1pPr>
            <a:lvl2pPr marL="0" indent="0">
              <a:lnSpc>
                <a:spcPts val="1500"/>
              </a:lnSpc>
              <a:spcBef>
                <a:spcPts val="0"/>
              </a:spcBef>
              <a:spcAft>
                <a:spcPts val="750"/>
              </a:spcAft>
              <a:buClr>
                <a:schemeClr val="accent1"/>
              </a:buClr>
              <a:buNone/>
              <a:defRPr sz="1200"/>
            </a:lvl2pPr>
            <a:lvl3pPr marL="0" indent="0">
              <a:lnSpc>
                <a:spcPts val="1500"/>
              </a:lnSpc>
              <a:spcBef>
                <a:spcPts val="0"/>
              </a:spcBef>
              <a:spcAft>
                <a:spcPts val="750"/>
              </a:spcAft>
              <a:buClr>
                <a:schemeClr val="accent1"/>
              </a:buClr>
              <a:buNone/>
              <a:defRPr sz="1200"/>
            </a:lvl3pPr>
            <a:lvl4pPr marL="0" indent="0">
              <a:lnSpc>
                <a:spcPts val="1500"/>
              </a:lnSpc>
              <a:spcBef>
                <a:spcPts val="0"/>
              </a:spcBef>
              <a:spcAft>
                <a:spcPts val="750"/>
              </a:spcAft>
              <a:buClr>
                <a:schemeClr val="accent1"/>
              </a:buClr>
              <a:buNone/>
              <a:defRPr sz="1200"/>
            </a:lvl4pPr>
            <a:lvl5pPr marL="0" indent="0">
              <a:lnSpc>
                <a:spcPts val="1500"/>
              </a:lnSpc>
              <a:spcBef>
                <a:spcPts val="0"/>
              </a:spcBef>
              <a:spcAft>
                <a:spcPts val="750"/>
              </a:spcAft>
              <a:buClr>
                <a:schemeClr val="accent1"/>
              </a:buCl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371601" y="1"/>
            <a:ext cx="10210800"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371601" y="983514"/>
            <a:ext cx="10210801" cy="276876"/>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9" name="Text Placeholder 8"/>
          <p:cNvSpPr>
            <a:spLocks noGrp="1"/>
          </p:cNvSpPr>
          <p:nvPr>
            <p:ph type="body" sz="quarter" idx="16"/>
          </p:nvPr>
        </p:nvSpPr>
        <p:spPr>
          <a:xfrm>
            <a:off x="629517" y="6101543"/>
            <a:ext cx="10952885" cy="232583"/>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4" name="Footer Placeholder 3"/>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38303053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portant information - 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71601" y="1844676"/>
            <a:ext cx="10210800" cy="4182901"/>
          </a:xfrm>
        </p:spPr>
        <p:txBody>
          <a:bodyPr numCol="2" spcCol="274320">
            <a:normAutofit/>
          </a:bodyPr>
          <a:lstStyle>
            <a:lvl1pPr marL="0" indent="0">
              <a:lnSpc>
                <a:spcPts val="1500"/>
              </a:lnSpc>
              <a:spcBef>
                <a:spcPts val="0"/>
              </a:spcBef>
              <a:spcAft>
                <a:spcPts val="750"/>
              </a:spcAft>
              <a:buClr>
                <a:schemeClr val="accent1"/>
              </a:buClr>
              <a:buNone/>
              <a:defRPr sz="1200" b="1"/>
            </a:lvl1pPr>
            <a:lvl2pPr marL="0" indent="0">
              <a:lnSpc>
                <a:spcPts val="1500"/>
              </a:lnSpc>
              <a:spcBef>
                <a:spcPts val="0"/>
              </a:spcBef>
              <a:spcAft>
                <a:spcPts val="750"/>
              </a:spcAft>
              <a:buClr>
                <a:schemeClr val="accent1"/>
              </a:buClr>
              <a:buNone/>
              <a:defRPr sz="1200"/>
            </a:lvl2pPr>
            <a:lvl3pPr marL="0" indent="0">
              <a:lnSpc>
                <a:spcPts val="1500"/>
              </a:lnSpc>
              <a:spcBef>
                <a:spcPts val="0"/>
              </a:spcBef>
              <a:spcAft>
                <a:spcPts val="750"/>
              </a:spcAft>
              <a:buClr>
                <a:schemeClr val="accent1"/>
              </a:buClr>
              <a:buNone/>
              <a:defRPr sz="1200"/>
            </a:lvl3pPr>
            <a:lvl4pPr marL="0" indent="0">
              <a:lnSpc>
                <a:spcPts val="1500"/>
              </a:lnSpc>
              <a:spcBef>
                <a:spcPts val="0"/>
              </a:spcBef>
              <a:spcAft>
                <a:spcPts val="750"/>
              </a:spcAft>
              <a:buClr>
                <a:schemeClr val="accent1"/>
              </a:buClr>
              <a:buNone/>
              <a:defRPr sz="1200"/>
            </a:lvl4pPr>
            <a:lvl5pPr marL="0" indent="0">
              <a:lnSpc>
                <a:spcPts val="1500"/>
              </a:lnSpc>
              <a:spcBef>
                <a:spcPts val="0"/>
              </a:spcBef>
              <a:spcAft>
                <a:spcPts val="750"/>
              </a:spcAft>
              <a:buClr>
                <a:schemeClr val="accent1"/>
              </a:buCl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371601" y="1"/>
            <a:ext cx="10210800" cy="983511"/>
          </a:xfrm>
        </p:spPr>
        <p:txBody>
          <a:bodyPr bIns="0"/>
          <a:lstStyle/>
          <a:p>
            <a:r>
              <a:rPr lang="en-US"/>
              <a:t>Click to edit Master title style</a:t>
            </a:r>
          </a:p>
        </p:txBody>
      </p:sp>
      <p:sp>
        <p:nvSpPr>
          <p:cNvPr id="8" name="Text Placeholder 7">
            <a:extLst>
              <a:ext uri="{FF2B5EF4-FFF2-40B4-BE49-F238E27FC236}">
                <a16:creationId xmlns:a16="http://schemas.microsoft.com/office/drawing/2014/main" id="{963AE1BA-BAB6-7B49-BFF8-D16FA1E89184}"/>
              </a:ext>
            </a:extLst>
          </p:cNvPr>
          <p:cNvSpPr>
            <a:spLocks noGrp="1"/>
          </p:cNvSpPr>
          <p:nvPr>
            <p:ph type="body" sz="quarter" idx="13"/>
          </p:nvPr>
        </p:nvSpPr>
        <p:spPr>
          <a:xfrm>
            <a:off x="1371601" y="983514"/>
            <a:ext cx="10210801" cy="276876"/>
          </a:xfrm>
        </p:spPr>
        <p:txBody>
          <a:bodyPr>
            <a:noAutofit/>
          </a:bodyPr>
          <a:lstStyle>
            <a:lvl1pPr marL="0" indent="0">
              <a:buNone/>
              <a:defRPr sz="2000">
                <a:solidFill>
                  <a:schemeClr val="accent1"/>
                </a:solidFill>
              </a:defRPr>
            </a:lvl1pPr>
            <a:lvl2pPr marL="184150" indent="0">
              <a:buNone/>
              <a:defRPr sz="2000">
                <a:solidFill>
                  <a:schemeClr val="accent2"/>
                </a:solidFill>
              </a:defRPr>
            </a:lvl2pPr>
            <a:lvl3pPr marL="360363" indent="0">
              <a:buNone/>
              <a:defRPr sz="2000">
                <a:solidFill>
                  <a:schemeClr val="accent2"/>
                </a:solidFill>
              </a:defRPr>
            </a:lvl3pPr>
            <a:lvl4pPr marL="538163" indent="0">
              <a:buNone/>
              <a:defRPr sz="2000">
                <a:solidFill>
                  <a:schemeClr val="accent2"/>
                </a:solidFill>
              </a:defRPr>
            </a:lvl4pPr>
            <a:lvl5pPr marL="715963" indent="0">
              <a:buNone/>
              <a:defRPr sz="2000">
                <a:solidFill>
                  <a:schemeClr val="accent2"/>
                </a:solidFill>
              </a:defRPr>
            </a:lvl5pPr>
          </a:lstStyle>
          <a:p>
            <a:pPr lvl="0"/>
            <a:r>
              <a:rPr lang="en-US"/>
              <a:t>Click to edit Master text styles</a:t>
            </a:r>
          </a:p>
        </p:txBody>
      </p:sp>
      <p:sp>
        <p:nvSpPr>
          <p:cNvPr id="9" name="Text Placeholder 8"/>
          <p:cNvSpPr>
            <a:spLocks noGrp="1"/>
          </p:cNvSpPr>
          <p:nvPr>
            <p:ph type="body" sz="quarter" idx="16"/>
          </p:nvPr>
        </p:nvSpPr>
        <p:spPr>
          <a:xfrm>
            <a:off x="629517" y="6101543"/>
            <a:ext cx="10952885" cy="232583"/>
          </a:xfrm>
        </p:spPr>
        <p:txBody>
          <a:bodyPr lIns="0" anchor="b" anchorCtr="0">
            <a:noAutofit/>
          </a:bodyPr>
          <a:lstStyle>
            <a:lvl1pPr marL="0" indent="0">
              <a:lnSpc>
                <a:spcPct val="100000"/>
              </a:lnSpc>
              <a:spcBef>
                <a:spcPts val="0"/>
              </a:spcBef>
              <a:buNone/>
              <a:defRPr sz="800"/>
            </a:lvl1pPr>
          </a:lstStyle>
          <a:p>
            <a:pPr lvl="0"/>
            <a:r>
              <a:rPr lang="en-US"/>
              <a:t>Click to edit Master text styles</a:t>
            </a:r>
          </a:p>
        </p:txBody>
      </p:sp>
      <p:sp>
        <p:nvSpPr>
          <p:cNvPr id="4" name="Footer Placeholder 3"/>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4745327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6DEF9-1E31-DB4E-A381-91058584D6F4}"/>
              </a:ext>
            </a:extLst>
          </p:cNvPr>
          <p:cNvSpPr>
            <a:spLocks noGrp="1"/>
          </p:cNvSpPr>
          <p:nvPr>
            <p:ph idx="1"/>
          </p:nvPr>
        </p:nvSpPr>
        <p:spPr>
          <a:xfrm>
            <a:off x="1390652" y="1040692"/>
            <a:ext cx="9480549" cy="1748025"/>
          </a:xfrm>
          <a:solidFill>
            <a:schemeClr val="accent1">
              <a:lumMod val="20000"/>
              <a:lumOff val="80000"/>
              <a:alpha val="50000"/>
            </a:schemeClr>
          </a:solidFill>
        </p:spPr>
        <p:txBody>
          <a:bodyPr lIns="1737360" tIns="576000" bIns="576000">
            <a:noAutofit/>
          </a:bodyPr>
          <a:lstStyle>
            <a:lvl1pPr marL="0" indent="0">
              <a:buClr>
                <a:schemeClr val="accent1"/>
              </a:buClr>
              <a:buNone/>
              <a:defRPr sz="1800" b="1">
                <a:solidFill>
                  <a:schemeClr val="accent1"/>
                </a:solidFill>
              </a:defRPr>
            </a:lvl1pPr>
            <a:lvl2pPr marL="0" indent="0">
              <a:lnSpc>
                <a:spcPts val="1900"/>
              </a:lnSpc>
              <a:buClr>
                <a:schemeClr val="accent1"/>
              </a:buClr>
              <a:buNone/>
              <a:defRPr sz="1400" b="1"/>
            </a:lvl2pPr>
            <a:lvl3pPr marL="360363" indent="0">
              <a:buClr>
                <a:schemeClr val="accent1"/>
              </a:buClr>
              <a:buNone/>
              <a:defRPr sz="1600" b="1"/>
            </a:lvl3pPr>
            <a:lvl4pPr marL="538163" indent="0">
              <a:buClr>
                <a:schemeClr val="accent1"/>
              </a:buClr>
              <a:buNone/>
              <a:defRPr sz="1600" b="1"/>
            </a:lvl4pPr>
            <a:lvl5pPr marL="715963" indent="0">
              <a:buClr>
                <a:schemeClr val="accent1"/>
              </a:buClr>
              <a:buNone/>
              <a:defRPr sz="1600" b="1"/>
            </a:lvl5pPr>
          </a:lstStyle>
          <a:p>
            <a:pPr lvl="0"/>
            <a:r>
              <a:rPr lang="en-US"/>
              <a:t>Click to edit Master text styles</a:t>
            </a:r>
          </a:p>
          <a:p>
            <a:pPr lvl="1"/>
            <a:r>
              <a:rPr lang="en-US"/>
              <a:t>Second level</a:t>
            </a:r>
          </a:p>
        </p:txBody>
      </p:sp>
      <p:sp>
        <p:nvSpPr>
          <p:cNvPr id="17" name="Title 16">
            <a:extLst>
              <a:ext uri="{FF2B5EF4-FFF2-40B4-BE49-F238E27FC236}">
                <a16:creationId xmlns:a16="http://schemas.microsoft.com/office/drawing/2014/main" id="{C8D00AE2-24CD-E644-9239-AC0775CDE487}"/>
              </a:ext>
            </a:extLst>
          </p:cNvPr>
          <p:cNvSpPr>
            <a:spLocks noGrp="1"/>
          </p:cNvSpPr>
          <p:nvPr>
            <p:ph type="title"/>
          </p:nvPr>
        </p:nvSpPr>
        <p:spPr>
          <a:xfrm>
            <a:off x="1371601" y="1"/>
            <a:ext cx="9499600" cy="983511"/>
          </a:xfrm>
        </p:spPr>
        <p:txBody>
          <a:bodyPr bIns="0"/>
          <a:lstStyle/>
          <a:p>
            <a:r>
              <a:rPr lang="en-US"/>
              <a:t>Click to edit Master title style</a:t>
            </a:r>
          </a:p>
        </p:txBody>
      </p:sp>
      <p:sp>
        <p:nvSpPr>
          <p:cNvPr id="2" name="Footer Placeholder 1"/>
          <p:cNvSpPr>
            <a:spLocks noGrp="1"/>
          </p:cNvSpPr>
          <p:nvPr>
            <p:ph type="ftr" sz="quarter" idx="14"/>
          </p:nvPr>
        </p:nvSpPr>
        <p:spPr/>
        <p:txBody>
          <a:bodyPr/>
          <a:lstStyle/>
          <a:p>
            <a:r>
              <a:rPr lang="en-US"/>
              <a:t>Footer</a:t>
            </a:r>
          </a:p>
        </p:txBody>
      </p:sp>
      <p:sp>
        <p:nvSpPr>
          <p:cNvPr id="11" name="Picture Placeholder 10">
            <a:extLst>
              <a:ext uri="{FF2B5EF4-FFF2-40B4-BE49-F238E27FC236}">
                <a16:creationId xmlns:a16="http://schemas.microsoft.com/office/drawing/2014/main" id="{3C1B2363-FF45-9545-A715-5A355F687B80}"/>
              </a:ext>
            </a:extLst>
          </p:cNvPr>
          <p:cNvSpPr>
            <a:spLocks noGrp="1"/>
          </p:cNvSpPr>
          <p:nvPr>
            <p:ph type="pic" sz="quarter" idx="16"/>
          </p:nvPr>
        </p:nvSpPr>
        <p:spPr>
          <a:xfrm>
            <a:off x="1390651" y="1044353"/>
            <a:ext cx="1877483" cy="1743377"/>
          </a:xfrm>
        </p:spPr>
        <p:txBody>
          <a:bodyPr lIns="0" anchor="ctr" anchorCtr="0">
            <a:normAutofit/>
          </a:bodyPr>
          <a:lstStyle>
            <a:lvl1pPr>
              <a:defRPr sz="1000"/>
            </a:lvl1pPr>
          </a:lstStyle>
          <a:p>
            <a:r>
              <a:rPr lang="en-US"/>
              <a:t>Click icon to add picture</a:t>
            </a:r>
          </a:p>
        </p:txBody>
      </p:sp>
      <p:cxnSp>
        <p:nvCxnSpPr>
          <p:cNvPr id="18" name="Straight Connector 17">
            <a:extLst>
              <a:ext uri="{FF2B5EF4-FFF2-40B4-BE49-F238E27FC236}">
                <a16:creationId xmlns:a16="http://schemas.microsoft.com/office/drawing/2014/main" id="{2952ACC9-F954-A34D-9671-5454007BBF0C}"/>
              </a:ext>
            </a:extLst>
          </p:cNvPr>
          <p:cNvCxnSpPr>
            <a:cxnSpLocks/>
          </p:cNvCxnSpPr>
          <p:nvPr userDrawn="1"/>
        </p:nvCxnSpPr>
        <p:spPr>
          <a:xfrm>
            <a:off x="1390651" y="1014144"/>
            <a:ext cx="9480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90473E-BA4E-9D4C-8949-CD03663F2A41}"/>
              </a:ext>
            </a:extLst>
          </p:cNvPr>
          <p:cNvCxnSpPr>
            <a:cxnSpLocks/>
          </p:cNvCxnSpPr>
          <p:nvPr userDrawn="1"/>
        </p:nvCxnSpPr>
        <p:spPr>
          <a:xfrm>
            <a:off x="1390651" y="2792506"/>
            <a:ext cx="94805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14">
            <a:extLst>
              <a:ext uri="{FF2B5EF4-FFF2-40B4-BE49-F238E27FC236}">
                <a16:creationId xmlns:a16="http://schemas.microsoft.com/office/drawing/2014/main" id="{78C5F701-8AAB-004C-91A1-1F4E98557175}"/>
              </a:ext>
            </a:extLst>
          </p:cNvPr>
          <p:cNvSpPr>
            <a:spLocks noGrp="1"/>
          </p:cNvSpPr>
          <p:nvPr>
            <p:ph type="body" sz="quarter" idx="18"/>
          </p:nvPr>
        </p:nvSpPr>
        <p:spPr>
          <a:xfrm>
            <a:off x="1371600" y="3092736"/>
            <a:ext cx="9499600" cy="3281175"/>
          </a:xfrm>
        </p:spPr>
        <p:txBody>
          <a:bodyPr lIns="0" numCol="2" spcCol="432000">
            <a:noAutofit/>
          </a:bodyPr>
          <a:lstStyle>
            <a:lvl1pPr marL="0" indent="0">
              <a:lnSpc>
                <a:spcPts val="1400"/>
              </a:lnSpc>
              <a:spcBef>
                <a:spcPts val="0"/>
              </a:spcBef>
              <a:spcAft>
                <a:spcPts val="1400"/>
              </a:spcAft>
              <a:buNone/>
              <a:defRPr sz="1200">
                <a:solidFill>
                  <a:schemeClr val="tx1"/>
                </a:solidFill>
              </a:defRPr>
            </a:lvl1pPr>
            <a:lvl2pPr marL="0" indent="0">
              <a:lnSpc>
                <a:spcPts val="1500"/>
              </a:lnSpc>
              <a:spcBef>
                <a:spcPts val="0"/>
              </a:spcBef>
              <a:spcAft>
                <a:spcPts val="1500"/>
              </a:spcAft>
              <a:buNone/>
              <a:tabLst/>
              <a:defRPr sz="1200" b="1">
                <a:solidFill>
                  <a:schemeClr val="accent1"/>
                </a:solidFill>
              </a:defRPr>
            </a:lvl2pPr>
            <a:lvl3pPr marL="0" indent="0">
              <a:lnSpc>
                <a:spcPts val="1500"/>
              </a:lnSpc>
              <a:spcBef>
                <a:spcPts val="0"/>
              </a:spcBef>
              <a:spcAft>
                <a:spcPts val="600"/>
              </a:spcAft>
              <a:buNone/>
              <a:tabLst/>
              <a:defRPr sz="1200" b="0">
                <a:solidFill>
                  <a:schemeClr val="tx1"/>
                </a:solidFill>
              </a:defRPr>
            </a:lvl3pPr>
            <a:lvl4pPr marL="0" indent="0">
              <a:lnSpc>
                <a:spcPts val="1500"/>
              </a:lnSpc>
              <a:spcBef>
                <a:spcPts val="0"/>
              </a:spcBef>
              <a:spcAft>
                <a:spcPts val="600"/>
              </a:spcAft>
              <a:buNone/>
              <a:tabLst/>
              <a:defRPr sz="1200" b="0"/>
            </a:lvl4pPr>
            <a:lvl5pPr marL="0" indent="0">
              <a:lnSpc>
                <a:spcPts val="1500"/>
              </a:lnSpc>
              <a:spcBef>
                <a:spcPts val="0"/>
              </a:spcBef>
              <a:spcAft>
                <a:spcPts val="600"/>
              </a:spcAft>
              <a:buNone/>
              <a:tabLst/>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31263"/>
      </p:ext>
    </p:extLst>
  </p:cSld>
  <p:clrMapOvr>
    <a:masterClrMapping/>
  </p:clrMapOvr>
  <p:extLst>
    <p:ext uri="{DCECCB84-F9BA-43D5-87BE-67443E8EF086}">
      <p15:sldGuideLst xmlns:p15="http://schemas.microsoft.com/office/powerpoint/2012/main">
        <p15:guide id="1" pos="3749" userDrawn="1">
          <p15:clr>
            <a:srgbClr val="FBAE40"/>
          </p15:clr>
        </p15:guide>
        <p15:guide id="2" pos="4032"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Freeform 5"/>
          <p:cNvSpPr>
            <a:spLocks/>
          </p:cNvSpPr>
          <p:nvPr userDrawn="1"/>
        </p:nvSpPr>
        <p:spPr bwMode="auto">
          <a:xfrm>
            <a:off x="3441701" y="1"/>
            <a:ext cx="8750300" cy="6867525"/>
          </a:xfrm>
          <a:custGeom>
            <a:avLst/>
            <a:gdLst>
              <a:gd name="T0" fmla="*/ 4156 w 6883"/>
              <a:gd name="T1" fmla="*/ 0 h 7199"/>
              <a:gd name="T2" fmla="*/ 4156 w 6883"/>
              <a:gd name="T3" fmla="*/ 0 h 7199"/>
              <a:gd name="T4" fmla="*/ 0 w 6883"/>
              <a:gd name="T5" fmla="*/ 7199 h 7199"/>
              <a:gd name="T6" fmla="*/ 6883 w 6883"/>
              <a:gd name="T7" fmla="*/ 7199 h 7199"/>
              <a:gd name="T8" fmla="*/ 6883 w 6883"/>
              <a:gd name="T9" fmla="*/ 0 h 7199"/>
              <a:gd name="T10" fmla="*/ 4156 w 6883"/>
              <a:gd name="T11" fmla="*/ 0 h 7199"/>
            </a:gdLst>
            <a:ahLst/>
            <a:cxnLst>
              <a:cxn ang="0">
                <a:pos x="T0" y="T1"/>
              </a:cxn>
              <a:cxn ang="0">
                <a:pos x="T2" y="T3"/>
              </a:cxn>
              <a:cxn ang="0">
                <a:pos x="T4" y="T5"/>
              </a:cxn>
              <a:cxn ang="0">
                <a:pos x="T6" y="T7"/>
              </a:cxn>
              <a:cxn ang="0">
                <a:pos x="T8" y="T9"/>
              </a:cxn>
              <a:cxn ang="0">
                <a:pos x="T10" y="T11"/>
              </a:cxn>
            </a:cxnLst>
            <a:rect l="0" t="0" r="r" b="b"/>
            <a:pathLst>
              <a:path w="6883" h="7199">
                <a:moveTo>
                  <a:pt x="4156" y="0"/>
                </a:moveTo>
                <a:lnTo>
                  <a:pt x="4156" y="0"/>
                </a:lnTo>
                <a:lnTo>
                  <a:pt x="0" y="7199"/>
                </a:lnTo>
                <a:lnTo>
                  <a:pt x="6883" y="7199"/>
                </a:lnTo>
                <a:lnTo>
                  <a:pt x="6883" y="0"/>
                </a:lnTo>
                <a:lnTo>
                  <a:pt x="4156" y="0"/>
                </a:lnTo>
                <a:close/>
              </a:path>
            </a:pathLst>
          </a:custGeom>
          <a:solidFill>
            <a:schemeClr val="tx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 name="Picture Placeholder 4">
            <a:extLst>
              <a:ext uri="{FF2B5EF4-FFF2-40B4-BE49-F238E27FC236}">
                <a16:creationId xmlns:a16="http://schemas.microsoft.com/office/drawing/2014/main" id="{55CEA88D-3C12-7B4E-8FFE-314D44091964}"/>
              </a:ext>
            </a:extLst>
          </p:cNvPr>
          <p:cNvSpPr>
            <a:spLocks noGrp="1"/>
          </p:cNvSpPr>
          <p:nvPr>
            <p:ph type="pic" sz="quarter" idx="10"/>
          </p:nvPr>
        </p:nvSpPr>
        <p:spPr>
          <a:xfrm>
            <a:off x="609600" y="844110"/>
            <a:ext cx="7434259" cy="5652387"/>
          </a:xfrm>
          <a:custGeom>
            <a:avLst/>
            <a:gdLst>
              <a:gd name="connsiteX0" fmla="*/ 0 w 5764213"/>
              <a:gd name="connsiteY0" fmla="*/ 5684837 h 5684837"/>
              <a:gd name="connsiteX1" fmla="*/ 1421209 w 5764213"/>
              <a:gd name="connsiteY1" fmla="*/ 0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12133 w 5764213"/>
              <a:gd name="connsiteY1" fmla="*/ 0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4637 w 5764213"/>
              <a:gd name="connsiteY1" fmla="*/ 22485 h 5684837"/>
              <a:gd name="connsiteX2" fmla="*/ 5764213 w 5764213"/>
              <a:gd name="connsiteY2" fmla="*/ 0 h 5684837"/>
              <a:gd name="connsiteX3" fmla="*/ 4343004 w 5764213"/>
              <a:gd name="connsiteY3" fmla="*/ 5684837 h 5684837"/>
              <a:gd name="connsiteX4" fmla="*/ 0 w 5764213"/>
              <a:gd name="connsiteY4" fmla="*/ 5684837 h 5684837"/>
              <a:gd name="connsiteX0" fmla="*/ 0 w 5764213"/>
              <a:gd name="connsiteY0" fmla="*/ 5684837 h 5684837"/>
              <a:gd name="connsiteX1" fmla="*/ 4637 w 5764213"/>
              <a:gd name="connsiteY1" fmla="*/ 22485 h 5684837"/>
              <a:gd name="connsiteX2" fmla="*/ 5764213 w 5764213"/>
              <a:gd name="connsiteY2" fmla="*/ 0 h 5684837"/>
              <a:gd name="connsiteX3" fmla="*/ 2326827 w 5764213"/>
              <a:gd name="connsiteY3" fmla="*/ 5684837 h 5684837"/>
              <a:gd name="connsiteX4" fmla="*/ 0 w 5764213"/>
              <a:gd name="connsiteY4" fmla="*/ 5684837 h 5684837"/>
              <a:gd name="connsiteX0" fmla="*/ 0 w 5599321"/>
              <a:gd name="connsiteY0" fmla="*/ 5677342 h 5677342"/>
              <a:gd name="connsiteX1" fmla="*/ 4637 w 5599321"/>
              <a:gd name="connsiteY1" fmla="*/ 14990 h 5677342"/>
              <a:gd name="connsiteX2" fmla="*/ 5599321 w 5599321"/>
              <a:gd name="connsiteY2" fmla="*/ 0 h 5677342"/>
              <a:gd name="connsiteX3" fmla="*/ 2326827 w 5599321"/>
              <a:gd name="connsiteY3" fmla="*/ 5677342 h 5677342"/>
              <a:gd name="connsiteX4" fmla="*/ 0 w 5599321"/>
              <a:gd name="connsiteY4" fmla="*/ 5677342 h 5677342"/>
              <a:gd name="connsiteX0" fmla="*/ 10938 w 5595268"/>
              <a:gd name="connsiteY0" fmla="*/ 5639867 h 5677342"/>
              <a:gd name="connsiteX1" fmla="*/ 584 w 5595268"/>
              <a:gd name="connsiteY1" fmla="*/ 14990 h 5677342"/>
              <a:gd name="connsiteX2" fmla="*/ 5595268 w 5595268"/>
              <a:gd name="connsiteY2" fmla="*/ 0 h 5677342"/>
              <a:gd name="connsiteX3" fmla="*/ 2322774 w 5595268"/>
              <a:gd name="connsiteY3" fmla="*/ 5677342 h 5677342"/>
              <a:gd name="connsiteX4" fmla="*/ 10938 w 5595268"/>
              <a:gd name="connsiteY4" fmla="*/ 5639867 h 5677342"/>
              <a:gd name="connsiteX0" fmla="*/ 10938 w 5595268"/>
              <a:gd name="connsiteY0" fmla="*/ 5639867 h 5647362"/>
              <a:gd name="connsiteX1" fmla="*/ 584 w 5595268"/>
              <a:gd name="connsiteY1" fmla="*/ 14990 h 5647362"/>
              <a:gd name="connsiteX2" fmla="*/ 5595268 w 5595268"/>
              <a:gd name="connsiteY2" fmla="*/ 0 h 5647362"/>
              <a:gd name="connsiteX3" fmla="*/ 2352754 w 5595268"/>
              <a:gd name="connsiteY3" fmla="*/ 5647362 h 5647362"/>
              <a:gd name="connsiteX4" fmla="*/ 10938 w 5595268"/>
              <a:gd name="connsiteY4" fmla="*/ 5639867 h 5647362"/>
              <a:gd name="connsiteX0" fmla="*/ 10938 w 5595268"/>
              <a:gd name="connsiteY0" fmla="*/ 5639867 h 5647362"/>
              <a:gd name="connsiteX1" fmla="*/ 584 w 5595268"/>
              <a:gd name="connsiteY1" fmla="*/ 14990 h 5647362"/>
              <a:gd name="connsiteX2" fmla="*/ 5595268 w 5595268"/>
              <a:gd name="connsiteY2" fmla="*/ 0 h 5647362"/>
              <a:gd name="connsiteX3" fmla="*/ 2352754 w 5595268"/>
              <a:gd name="connsiteY3" fmla="*/ 5647362 h 5647362"/>
              <a:gd name="connsiteX4" fmla="*/ 10938 w 5595268"/>
              <a:gd name="connsiteY4" fmla="*/ 5639867 h 5647362"/>
              <a:gd name="connsiteX0" fmla="*/ 10938 w 5595268"/>
              <a:gd name="connsiteY0" fmla="*/ 5639867 h 5652387"/>
              <a:gd name="connsiteX1" fmla="*/ 584 w 5595268"/>
              <a:gd name="connsiteY1" fmla="*/ 14990 h 5652387"/>
              <a:gd name="connsiteX2" fmla="*/ 5595268 w 5595268"/>
              <a:gd name="connsiteY2" fmla="*/ 0 h 5652387"/>
              <a:gd name="connsiteX3" fmla="*/ 2322503 w 5595268"/>
              <a:gd name="connsiteY3" fmla="*/ 5652387 h 5652387"/>
              <a:gd name="connsiteX4" fmla="*/ 10938 w 5595268"/>
              <a:gd name="connsiteY4" fmla="*/ 5639867 h 5652387"/>
              <a:gd name="connsiteX0" fmla="*/ 6081 w 5595454"/>
              <a:gd name="connsiteY0" fmla="*/ 5649915 h 5652387"/>
              <a:gd name="connsiteX1" fmla="*/ 770 w 5595454"/>
              <a:gd name="connsiteY1" fmla="*/ 14990 h 5652387"/>
              <a:gd name="connsiteX2" fmla="*/ 5595454 w 5595454"/>
              <a:gd name="connsiteY2" fmla="*/ 0 h 5652387"/>
              <a:gd name="connsiteX3" fmla="*/ 2322689 w 5595454"/>
              <a:gd name="connsiteY3" fmla="*/ 5652387 h 5652387"/>
              <a:gd name="connsiteX4" fmla="*/ 6081 w 5595454"/>
              <a:gd name="connsiteY4" fmla="*/ 5649915 h 56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454" h="5652387">
                <a:moveTo>
                  <a:pt x="6081" y="5649915"/>
                </a:moveTo>
                <a:cubicBezTo>
                  <a:pt x="10125" y="3754969"/>
                  <a:pt x="-3274" y="1909936"/>
                  <a:pt x="770" y="14990"/>
                </a:cubicBezTo>
                <a:lnTo>
                  <a:pt x="5595454" y="0"/>
                </a:lnTo>
                <a:lnTo>
                  <a:pt x="2322689" y="5652387"/>
                </a:lnTo>
                <a:lnTo>
                  <a:pt x="6081" y="5649915"/>
                </a:lnTo>
                <a:close/>
              </a:path>
            </a:pathLst>
          </a:custGeom>
          <a:ln>
            <a:noFill/>
          </a:ln>
        </p:spPr>
        <p:txBody>
          <a:bodyPr lIns="0" rIns="0" anchor="ctr" anchorCtr="0"/>
          <a:lstStyle>
            <a:lvl1pPr algn="l">
              <a:defRPr/>
            </a:lvl1pPr>
          </a:lstStyle>
          <a:p>
            <a:r>
              <a:rPr lang="en-US"/>
              <a:t>Click icon to add picture</a:t>
            </a:r>
          </a:p>
        </p:txBody>
      </p:sp>
      <p:sp>
        <p:nvSpPr>
          <p:cNvPr id="2" name="Title 1">
            <a:extLst>
              <a:ext uri="{FF2B5EF4-FFF2-40B4-BE49-F238E27FC236}">
                <a16:creationId xmlns:a16="http://schemas.microsoft.com/office/drawing/2014/main" id="{4B669512-494B-5C4C-A904-2CBABAFCC530}"/>
              </a:ext>
            </a:extLst>
          </p:cNvPr>
          <p:cNvSpPr>
            <a:spLocks noGrp="1"/>
          </p:cNvSpPr>
          <p:nvPr>
            <p:ph type="title"/>
          </p:nvPr>
        </p:nvSpPr>
        <p:spPr>
          <a:xfrm>
            <a:off x="1380011" y="0"/>
            <a:ext cx="7804879" cy="929994"/>
          </a:xfrm>
        </p:spPr>
        <p:txBody>
          <a:bodyPr anchor="t" anchorCtr="0"/>
          <a:lstStyle>
            <a:lvl1pPr>
              <a:defRPr sz="2800">
                <a:solidFill>
                  <a:schemeClr val="tx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DFD09D50-4697-F844-B2E1-CA7F5D8B78FE}"/>
              </a:ext>
            </a:extLst>
          </p:cNvPr>
          <p:cNvCxnSpPr>
            <a:cxnSpLocks/>
            <a:stCxn id="5" idx="3"/>
          </p:cNvCxnSpPr>
          <p:nvPr userDrawn="1"/>
        </p:nvCxnSpPr>
        <p:spPr>
          <a:xfrm>
            <a:off x="3695584" y="6496496"/>
            <a:ext cx="788681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
            <a:extLst>
              <a:ext uri="{FF2B5EF4-FFF2-40B4-BE49-F238E27FC236}">
                <a16:creationId xmlns:a16="http://schemas.microsoft.com/office/drawing/2014/main" id="{A39A2C83-6FD4-FC45-9ACC-3DB4BB8F5CDF}"/>
              </a:ext>
            </a:extLst>
          </p:cNvPr>
          <p:cNvSpPr txBox="1">
            <a:spLocks/>
          </p:cNvSpPr>
          <p:nvPr userDrawn="1"/>
        </p:nvSpPr>
        <p:spPr>
          <a:xfrm>
            <a:off x="7748522" y="6549390"/>
            <a:ext cx="3856247"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solidFill>
                  <a:schemeClr val="bg1"/>
                </a:solidFill>
              </a:rPr>
              <a:t>/</a:t>
            </a:r>
            <a:r>
              <a:rPr lang="en-US" sz="1400" b="1">
                <a:solidFill>
                  <a:schemeClr val="bg1"/>
                </a:solidFill>
              </a:rPr>
              <a:t>  </a:t>
            </a:r>
            <a:fld id="{5BC64D8A-CA5D-5E46-8028-3748589B69EF}" type="slidenum">
              <a:rPr lang="en-US" sz="1400" b="1" smtClean="0">
                <a:solidFill>
                  <a:schemeClr val="bg1"/>
                </a:solidFill>
              </a:rPr>
              <a:pPr marL="0" indent="0" algn="r">
                <a:buNone/>
              </a:pPr>
              <a:t>‹#›</a:t>
            </a:fld>
            <a:endParaRPr lang="en-GB" sz="1400" b="1">
              <a:solidFill>
                <a:schemeClr val="bg1"/>
              </a:solidFill>
            </a:endParaRPr>
          </a:p>
        </p:txBody>
      </p:sp>
      <p:sp>
        <p:nvSpPr>
          <p:cNvPr id="4" name="Footer Placeholder 3"/>
          <p:cNvSpPr>
            <a:spLocks noGrp="1"/>
          </p:cNvSpPr>
          <p:nvPr>
            <p:ph type="ftr" sz="quarter" idx="11"/>
          </p:nvPr>
        </p:nvSpPr>
        <p:spPr/>
        <p:txBody>
          <a:bodyPr/>
          <a:lstStyle/>
          <a:p>
            <a:r>
              <a:rPr lang="en-US"/>
              <a:t>Footer</a:t>
            </a:r>
          </a:p>
        </p:txBody>
      </p:sp>
      <p:sp>
        <p:nvSpPr>
          <p:cNvPr id="3" name="Rectangle 2">
            <a:extLst>
              <a:ext uri="{FF2B5EF4-FFF2-40B4-BE49-F238E27FC236}">
                <a16:creationId xmlns:a16="http://schemas.microsoft.com/office/drawing/2014/main" id="{E186945F-86E1-5649-B277-8482269FBDFD}"/>
              </a:ext>
            </a:extLst>
          </p:cNvPr>
          <p:cNvSpPr/>
          <p:nvPr userDrawn="1"/>
        </p:nvSpPr>
        <p:spPr>
          <a:xfrm>
            <a:off x="0" y="6533072"/>
            <a:ext cx="2599427" cy="32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3" name="Group 4">
            <a:extLst>
              <a:ext uri="{FF2B5EF4-FFF2-40B4-BE49-F238E27FC236}">
                <a16:creationId xmlns:a16="http://schemas.microsoft.com/office/drawing/2014/main" id="{D9FA81A5-E468-834E-A4B9-775EFDA784A0}"/>
              </a:ext>
            </a:extLst>
          </p:cNvPr>
          <p:cNvGrpSpPr>
            <a:grpSpLocks noChangeAspect="1"/>
          </p:cNvGrpSpPr>
          <p:nvPr userDrawn="1"/>
        </p:nvGrpSpPr>
        <p:grpSpPr bwMode="auto">
          <a:xfrm>
            <a:off x="10147882" y="584761"/>
            <a:ext cx="1446636" cy="251853"/>
            <a:chOff x="956" y="1487"/>
            <a:chExt cx="5777" cy="1341"/>
          </a:xfrm>
          <a:solidFill>
            <a:schemeClr val="bg1"/>
          </a:solidFill>
        </p:grpSpPr>
        <p:sp>
          <p:nvSpPr>
            <p:cNvPr id="34" name="Freeform 5">
              <a:extLst>
                <a:ext uri="{FF2B5EF4-FFF2-40B4-BE49-F238E27FC236}">
                  <a16:creationId xmlns:a16="http://schemas.microsoft.com/office/drawing/2014/main" id="{4C6DBD66-48D3-4E46-A842-4297FE1FD199}"/>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6">
              <a:extLst>
                <a:ext uri="{FF2B5EF4-FFF2-40B4-BE49-F238E27FC236}">
                  <a16:creationId xmlns:a16="http://schemas.microsoft.com/office/drawing/2014/main" id="{6E1F6B92-240D-EA48-911B-6CB461B1AB54}"/>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7">
              <a:extLst>
                <a:ext uri="{FF2B5EF4-FFF2-40B4-BE49-F238E27FC236}">
                  <a16:creationId xmlns:a16="http://schemas.microsoft.com/office/drawing/2014/main" id="{8A323CE8-7062-3B48-B4FF-03871B0106F7}"/>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Freeform 8">
              <a:extLst>
                <a:ext uri="{FF2B5EF4-FFF2-40B4-BE49-F238E27FC236}">
                  <a16:creationId xmlns:a16="http://schemas.microsoft.com/office/drawing/2014/main" id="{EC854D69-3E6E-264A-B2C1-86C75D9C719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 name="Freeform 9">
              <a:extLst>
                <a:ext uri="{FF2B5EF4-FFF2-40B4-BE49-F238E27FC236}">
                  <a16:creationId xmlns:a16="http://schemas.microsoft.com/office/drawing/2014/main" id="{A9C4EA75-5E39-9747-9C56-73E9C99F7483}"/>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 name="Freeform 10">
              <a:extLst>
                <a:ext uri="{FF2B5EF4-FFF2-40B4-BE49-F238E27FC236}">
                  <a16:creationId xmlns:a16="http://schemas.microsoft.com/office/drawing/2014/main" id="{EF8A4A0F-BFD8-D641-A005-7151DDDC9D93}"/>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Freeform 11">
              <a:extLst>
                <a:ext uri="{FF2B5EF4-FFF2-40B4-BE49-F238E27FC236}">
                  <a16:creationId xmlns:a16="http://schemas.microsoft.com/office/drawing/2014/main" id="{39C0EB98-28E6-D54F-AC46-7CC7FD3F64F1}"/>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 name="Freeform 12">
              <a:extLst>
                <a:ext uri="{FF2B5EF4-FFF2-40B4-BE49-F238E27FC236}">
                  <a16:creationId xmlns:a16="http://schemas.microsoft.com/office/drawing/2014/main" id="{B8C373FF-B214-A24C-A8D7-F4AA3A825893}"/>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Freeform 13">
              <a:extLst>
                <a:ext uri="{FF2B5EF4-FFF2-40B4-BE49-F238E27FC236}">
                  <a16:creationId xmlns:a16="http://schemas.microsoft.com/office/drawing/2014/main" id="{CE222344-3493-8546-871E-760E91E518E4}"/>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14">
              <a:extLst>
                <a:ext uri="{FF2B5EF4-FFF2-40B4-BE49-F238E27FC236}">
                  <a16:creationId xmlns:a16="http://schemas.microsoft.com/office/drawing/2014/main" id="{99132AF3-7920-FA4E-A9E9-19A9B92C492F}"/>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Freeform 15">
              <a:extLst>
                <a:ext uri="{FF2B5EF4-FFF2-40B4-BE49-F238E27FC236}">
                  <a16:creationId xmlns:a16="http://schemas.microsoft.com/office/drawing/2014/main" id="{DDAA5C30-B5E0-454D-8956-927B12497995}"/>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 name="Freeform 16">
              <a:extLst>
                <a:ext uri="{FF2B5EF4-FFF2-40B4-BE49-F238E27FC236}">
                  <a16:creationId xmlns:a16="http://schemas.microsoft.com/office/drawing/2014/main" id="{6C66D10E-4B0D-554D-8F53-9DF7161522FF}"/>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 name="Freeform 17">
              <a:extLst>
                <a:ext uri="{FF2B5EF4-FFF2-40B4-BE49-F238E27FC236}">
                  <a16:creationId xmlns:a16="http://schemas.microsoft.com/office/drawing/2014/main" id="{C99AEE2F-81DF-E74B-8E44-AED1564B3AD1}"/>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 name="Freeform 18">
              <a:extLst>
                <a:ext uri="{FF2B5EF4-FFF2-40B4-BE49-F238E27FC236}">
                  <a16:creationId xmlns:a16="http://schemas.microsoft.com/office/drawing/2014/main" id="{EF9C7FE3-925F-2F46-AFDB-50114013E127}"/>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 name="Freeform 19">
              <a:extLst>
                <a:ext uri="{FF2B5EF4-FFF2-40B4-BE49-F238E27FC236}">
                  <a16:creationId xmlns:a16="http://schemas.microsoft.com/office/drawing/2014/main" id="{D7BD6DFB-4DEA-3D4D-87D6-3FCC24BB9D4F}"/>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 name="Freeform 20">
              <a:extLst>
                <a:ext uri="{FF2B5EF4-FFF2-40B4-BE49-F238E27FC236}">
                  <a16:creationId xmlns:a16="http://schemas.microsoft.com/office/drawing/2014/main" id="{CFD1E84B-816C-D044-86B7-3EF32C8C3D25}"/>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 name="Freeform 21">
              <a:extLst>
                <a:ext uri="{FF2B5EF4-FFF2-40B4-BE49-F238E27FC236}">
                  <a16:creationId xmlns:a16="http://schemas.microsoft.com/office/drawing/2014/main" id="{05DBA0B9-97C5-254D-B45B-660954760E9E}"/>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 name="Freeform 22">
              <a:extLst>
                <a:ext uri="{FF2B5EF4-FFF2-40B4-BE49-F238E27FC236}">
                  <a16:creationId xmlns:a16="http://schemas.microsoft.com/office/drawing/2014/main" id="{4FD23114-C2DC-C645-A8CA-3BD891CA4BAE}"/>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 name="Freeform 23">
              <a:extLst>
                <a:ext uri="{FF2B5EF4-FFF2-40B4-BE49-F238E27FC236}">
                  <a16:creationId xmlns:a16="http://schemas.microsoft.com/office/drawing/2014/main" id="{34D5C1E2-FF2C-5142-BB2F-E90532F6C547}"/>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545409117"/>
      </p:ext>
    </p:extLst>
  </p:cSld>
  <p:clrMapOvr>
    <a:masterClrMapping/>
  </p:clrMapOvr>
  <p:extLst>
    <p:ext uri="{DCECCB84-F9BA-43D5-87BE-67443E8EF086}">
      <p15:sldGuideLst xmlns:p15="http://schemas.microsoft.com/office/powerpoint/2012/main">
        <p15:guide id="1" orient="horz" pos="527"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bleed image">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solidFill>
            <a:schemeClr val="bg1"/>
          </a:solidFill>
        </p:spPr>
        <p:txBody>
          <a:bodyPr lIns="0" bIns="720000" anchor="ctr" anchorCtr="0"/>
          <a:lstStyle>
            <a:lvl1pPr algn="ctr">
              <a:defRPr>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22810416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theme" Target="../theme/theme10.xml"/><Relationship Id="rId5" Type="http://schemas.openxmlformats.org/officeDocument/2006/relationships/slideLayout" Target="../slideLayouts/slideLayout181.xml"/><Relationship Id="rId4"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theme" Target="../theme/theme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5.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theme" Target="../theme/theme7.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theme" Target="../theme/theme9.xml"/><Relationship Id="rId5" Type="http://schemas.openxmlformats.org/officeDocument/2006/relationships/slideLayout" Target="../slideLayouts/slideLayout176.xml"/><Relationship Id="rId4"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1" y="2"/>
            <a:ext cx="11808884" cy="981074"/>
          </a:xfrm>
          <a:prstGeom prst="rect">
            <a:avLst/>
          </a:prstGeom>
        </p:spPr>
        <p:txBody>
          <a:bodyPr vert="horz" wrap="square" lIns="1044000" tIns="54000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1" y="1844676"/>
            <a:ext cx="11808884" cy="3809014"/>
          </a:xfrm>
          <a:prstGeom prst="rect">
            <a:avLst/>
          </a:prstGeom>
        </p:spPr>
        <p:txBody>
          <a:bodyPr vert="horz" lIns="104400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1BCEDAC-15E2-A94F-BA1E-2A96ED939A4F}"/>
              </a:ext>
            </a:extLst>
          </p:cNvPr>
          <p:cNvCxnSpPr>
            <a:cxnSpLocks/>
          </p:cNvCxnSpPr>
          <p:nvPr userDrawn="1"/>
        </p:nvCxnSpPr>
        <p:spPr>
          <a:xfrm>
            <a:off x="670984" y="6498794"/>
            <a:ext cx="1114954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7">
            <a:extLst>
              <a:ext uri="{FF2B5EF4-FFF2-40B4-BE49-F238E27FC236}">
                <a16:creationId xmlns:a16="http://schemas.microsoft.com/office/drawing/2014/main" id="{7C27271D-B822-4342-A926-329FE10E2554}"/>
              </a:ext>
            </a:extLst>
          </p:cNvPr>
          <p:cNvSpPr/>
          <p:nvPr userDrawn="1"/>
        </p:nvSpPr>
        <p:spPr>
          <a:xfrm>
            <a:off x="670985"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rgbClr val="F57E20"/>
          </a:solidFill>
        </p:spPr>
        <p:txBody>
          <a:bodyPr wrap="square" lIns="0" tIns="0" rIns="0" bIns="0" rtlCol="0"/>
          <a:lstStyle/>
          <a:p>
            <a:endParaRPr sz="1800"/>
          </a:p>
        </p:txBody>
      </p:sp>
      <p:sp>
        <p:nvSpPr>
          <p:cNvPr id="10" name="Footer Placeholder 1">
            <a:extLst>
              <a:ext uri="{FF2B5EF4-FFF2-40B4-BE49-F238E27FC236}">
                <a16:creationId xmlns:a16="http://schemas.microsoft.com/office/drawing/2014/main" id="{D95F6AD0-8E50-844A-9A32-A2787AB78D26}"/>
              </a:ext>
            </a:extLst>
          </p:cNvPr>
          <p:cNvSpPr txBox="1">
            <a:spLocks/>
          </p:cNvSpPr>
          <p:nvPr userDrawn="1"/>
        </p:nvSpPr>
        <p:spPr>
          <a:xfrm>
            <a:off x="11134165"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solidFill>
                  <a:srgbClr val="F57E20"/>
                </a:solidFill>
              </a:rPr>
              <a:t>/</a:t>
            </a:r>
            <a:r>
              <a:rPr lang="en-US" sz="1400" b="1"/>
              <a:t>  </a:t>
            </a:r>
            <a:fld id="{5BC64D8A-CA5D-5E46-8028-3748589B69EF}" type="slidenum">
              <a:rPr lang="en-US" sz="1400" b="1" smtClean="0"/>
              <a:pPr marL="0" indent="0" algn="r">
                <a:buNone/>
              </a:pPr>
              <a:t>‹#›</a:t>
            </a:fld>
            <a:endParaRPr lang="en-GB" sz="1400" b="1"/>
          </a:p>
        </p:txBody>
      </p:sp>
      <p:sp>
        <p:nvSpPr>
          <p:cNvPr id="6" name="Footer Placeholder 5">
            <a:extLst>
              <a:ext uri="{FF2B5EF4-FFF2-40B4-BE49-F238E27FC236}">
                <a16:creationId xmlns:a16="http://schemas.microsoft.com/office/drawing/2014/main" id="{CDCCBA61-8235-324D-96CC-389A908F6100}"/>
              </a:ext>
            </a:extLst>
          </p:cNvPr>
          <p:cNvSpPr>
            <a:spLocks noGrp="1"/>
          </p:cNvSpPr>
          <p:nvPr>
            <p:ph type="ftr" sz="quarter" idx="3"/>
          </p:nvPr>
        </p:nvSpPr>
        <p:spPr>
          <a:xfrm>
            <a:off x="2613792" y="6623529"/>
            <a:ext cx="8591405" cy="121534"/>
          </a:xfrm>
          <a:prstGeom prst="rect">
            <a:avLst/>
          </a:prstGeom>
        </p:spPr>
        <p:txBody>
          <a:bodyPr vert="horz" lIns="0" tIns="0" rIns="0" bIns="0" rtlCol="0" anchor="t" anchorCtr="0"/>
          <a:lstStyle>
            <a:lvl1pPr algn="r">
              <a:defRPr sz="800">
                <a:solidFill>
                  <a:schemeClr val="tx1"/>
                </a:solidFill>
              </a:defRPr>
            </a:lvl1pPr>
          </a:lstStyle>
          <a:p>
            <a:endParaRPr lang="en-US"/>
          </a:p>
        </p:txBody>
      </p:sp>
      <p:grpSp>
        <p:nvGrpSpPr>
          <p:cNvPr id="9" name="Group 4">
            <a:extLst>
              <a:ext uri="{FF2B5EF4-FFF2-40B4-BE49-F238E27FC236}">
                <a16:creationId xmlns:a16="http://schemas.microsoft.com/office/drawing/2014/main" id="{60E438B9-7920-DF4D-81A8-FBA81737F8A4}"/>
              </a:ext>
            </a:extLst>
          </p:cNvPr>
          <p:cNvGrpSpPr>
            <a:grpSpLocks noChangeAspect="1"/>
          </p:cNvGrpSpPr>
          <p:nvPr userDrawn="1"/>
        </p:nvGrpSpPr>
        <p:grpSpPr bwMode="auto">
          <a:xfrm>
            <a:off x="670984" y="6557265"/>
            <a:ext cx="952344" cy="165799"/>
            <a:chOff x="956" y="1487"/>
            <a:chExt cx="5777" cy="1341"/>
          </a:xfrm>
        </p:grpSpPr>
        <p:sp>
          <p:nvSpPr>
            <p:cNvPr id="11" name="Freeform 5">
              <a:extLst>
                <a:ext uri="{FF2B5EF4-FFF2-40B4-BE49-F238E27FC236}">
                  <a16:creationId xmlns:a16="http://schemas.microsoft.com/office/drawing/2014/main" id="{589BC913-ADD4-5E4A-9BD4-DA34BEB3425D}"/>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6">
              <a:extLst>
                <a:ext uri="{FF2B5EF4-FFF2-40B4-BE49-F238E27FC236}">
                  <a16:creationId xmlns:a16="http://schemas.microsoft.com/office/drawing/2014/main" id="{66CD2ABE-2DBF-1644-BC60-4FDE248B1E0B}"/>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7">
              <a:extLst>
                <a:ext uri="{FF2B5EF4-FFF2-40B4-BE49-F238E27FC236}">
                  <a16:creationId xmlns:a16="http://schemas.microsoft.com/office/drawing/2014/main" id="{4BF7D72B-B5F6-8B45-8AED-16C992199249}"/>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8">
              <a:extLst>
                <a:ext uri="{FF2B5EF4-FFF2-40B4-BE49-F238E27FC236}">
                  <a16:creationId xmlns:a16="http://schemas.microsoft.com/office/drawing/2014/main" id="{9E608267-0C4A-0049-B043-5B7D195D9CFE}"/>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9">
              <a:extLst>
                <a:ext uri="{FF2B5EF4-FFF2-40B4-BE49-F238E27FC236}">
                  <a16:creationId xmlns:a16="http://schemas.microsoft.com/office/drawing/2014/main" id="{2585B484-96D5-404E-9D69-1BC3128EE95D}"/>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a:extLst>
                <a:ext uri="{FF2B5EF4-FFF2-40B4-BE49-F238E27FC236}">
                  <a16:creationId xmlns:a16="http://schemas.microsoft.com/office/drawing/2014/main" id="{44BC71A3-F768-C04A-90CD-EE3F92DCC8B1}"/>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a:extLst>
                <a:ext uri="{FF2B5EF4-FFF2-40B4-BE49-F238E27FC236}">
                  <a16:creationId xmlns:a16="http://schemas.microsoft.com/office/drawing/2014/main" id="{A45CBA9E-0F69-794E-AA82-4E9B83987175}"/>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12">
              <a:extLst>
                <a:ext uri="{FF2B5EF4-FFF2-40B4-BE49-F238E27FC236}">
                  <a16:creationId xmlns:a16="http://schemas.microsoft.com/office/drawing/2014/main" id="{C4C09B8A-6E37-1B41-A6E1-D618AF2A7A1B}"/>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3">
              <a:extLst>
                <a:ext uri="{FF2B5EF4-FFF2-40B4-BE49-F238E27FC236}">
                  <a16:creationId xmlns:a16="http://schemas.microsoft.com/office/drawing/2014/main" id="{921E8333-8FDE-594A-B154-72872C914C85}"/>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4">
              <a:extLst>
                <a:ext uri="{FF2B5EF4-FFF2-40B4-BE49-F238E27FC236}">
                  <a16:creationId xmlns:a16="http://schemas.microsoft.com/office/drawing/2014/main" id="{3572DB44-89F5-D347-A656-8F08981626FC}"/>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5">
              <a:extLst>
                <a:ext uri="{FF2B5EF4-FFF2-40B4-BE49-F238E27FC236}">
                  <a16:creationId xmlns:a16="http://schemas.microsoft.com/office/drawing/2014/main" id="{B68484D5-14E0-174A-8790-B1E20BCF10DD}"/>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6">
              <a:extLst>
                <a:ext uri="{FF2B5EF4-FFF2-40B4-BE49-F238E27FC236}">
                  <a16:creationId xmlns:a16="http://schemas.microsoft.com/office/drawing/2014/main" id="{F5579E2C-359A-5240-8140-199AF2FB7411}"/>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7">
              <a:extLst>
                <a:ext uri="{FF2B5EF4-FFF2-40B4-BE49-F238E27FC236}">
                  <a16:creationId xmlns:a16="http://schemas.microsoft.com/office/drawing/2014/main" id="{DDF228D9-7E78-EC47-877F-14F206B37900}"/>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8">
              <a:extLst>
                <a:ext uri="{FF2B5EF4-FFF2-40B4-BE49-F238E27FC236}">
                  <a16:creationId xmlns:a16="http://schemas.microsoft.com/office/drawing/2014/main" id="{6C26A0AE-AF4B-3349-832B-7E9C8418629B}"/>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9">
              <a:extLst>
                <a:ext uri="{FF2B5EF4-FFF2-40B4-BE49-F238E27FC236}">
                  <a16:creationId xmlns:a16="http://schemas.microsoft.com/office/drawing/2014/main" id="{E3225786-5870-0747-AF63-766F6930ED2F}"/>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20">
              <a:extLst>
                <a:ext uri="{FF2B5EF4-FFF2-40B4-BE49-F238E27FC236}">
                  <a16:creationId xmlns:a16="http://schemas.microsoft.com/office/drawing/2014/main" id="{3A86E1D8-4238-EC4F-A0FB-2E1019F6F49F}"/>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21">
              <a:extLst>
                <a:ext uri="{FF2B5EF4-FFF2-40B4-BE49-F238E27FC236}">
                  <a16:creationId xmlns:a16="http://schemas.microsoft.com/office/drawing/2014/main" id="{C82FD849-5C28-A346-B56A-5EF0694EBAA6}"/>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22">
              <a:extLst>
                <a:ext uri="{FF2B5EF4-FFF2-40B4-BE49-F238E27FC236}">
                  <a16:creationId xmlns:a16="http://schemas.microsoft.com/office/drawing/2014/main" id="{F370B184-A3ED-7E4C-9361-EE0943E866D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23">
              <a:extLst>
                <a:ext uri="{FF2B5EF4-FFF2-40B4-BE49-F238E27FC236}">
                  <a16:creationId xmlns:a16="http://schemas.microsoft.com/office/drawing/2014/main" id="{A775BDD1-3C78-9E4C-B38D-7FDB04E0302B}"/>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387691745"/>
      </p:ext>
    </p:extLst>
  </p:cSld>
  <p:clrMap bg1="lt1" tx1="dk1" bg2="lt2" tx2="dk2" accent1="accent1" accent2="accent2" accent3="accent3" accent4="accent4" accent5="accent5" accent6="accent6" hlink="hlink" folHlink="folHlink"/>
  <p:sldLayoutIdLst>
    <p:sldLayoutId id="2147483666" r:id="rId1"/>
    <p:sldLayoutId id="2147483690" r:id="rId2"/>
    <p:sldLayoutId id="2147483691" r:id="rId3"/>
    <p:sldLayoutId id="2147483667" r:id="rId4"/>
    <p:sldLayoutId id="2147483686" r:id="rId5"/>
    <p:sldLayoutId id="2147483693" r:id="rId6"/>
    <p:sldLayoutId id="2147483673" r:id="rId7"/>
    <p:sldLayoutId id="2147483688" r:id="rId8"/>
    <p:sldLayoutId id="2147483692" r:id="rId9"/>
    <p:sldLayoutId id="2147483694" r:id="rId10"/>
    <p:sldLayoutId id="2147483699" r:id="rId11"/>
    <p:sldLayoutId id="2147483669" r:id="rId12"/>
    <p:sldLayoutId id="2147483700" r:id="rId13"/>
    <p:sldLayoutId id="2147483687" r:id="rId14"/>
    <p:sldLayoutId id="2147483689" r:id="rId15"/>
    <p:sldLayoutId id="2147483695" r:id="rId16"/>
    <p:sldLayoutId id="2147483696" r:id="rId17"/>
    <p:sldLayoutId id="2147483797" r:id="rId18"/>
    <p:sldLayoutId id="2147483770" r:id="rId19"/>
    <p:sldLayoutId id="2147483790" r:id="rId20"/>
    <p:sldLayoutId id="2147483789" r:id="rId21"/>
    <p:sldLayoutId id="2147483867" r:id="rId22"/>
    <p:sldLayoutId id="2147483868" r:id="rId23"/>
    <p:sldLayoutId id="2147483869" r:id="rId24"/>
    <p:sldLayoutId id="2147483870" r:id="rId25"/>
    <p:sldLayoutId id="2147483871" r:id="rId26"/>
    <p:sldLayoutId id="2147483872" r:id="rId27"/>
  </p:sldLayoutIdLst>
  <p:hf hdr="0" ftr="0" dt="0"/>
  <p:txStyles>
    <p:titleStyle>
      <a:lvl1pPr algn="l" defTabSz="914400" rtl="0" eaLnBrk="1" latinLnBrk="0" hangingPunct="1">
        <a:lnSpc>
          <a:spcPts val="3000"/>
        </a:lnSpc>
        <a:spcBef>
          <a:spcPct val="0"/>
        </a:spcBef>
        <a:buNone/>
        <a:defRPr sz="2800" b="1" kern="1200">
          <a:solidFill>
            <a:schemeClr val="tx1"/>
          </a:solidFill>
          <a:latin typeface="+mj-lt"/>
          <a:ea typeface="+mj-ea"/>
          <a:cs typeface="+mj-cs"/>
        </a:defRPr>
      </a:lvl1pPr>
    </p:titleStyle>
    <p:bodyStyle>
      <a:lvl1pPr marL="184150" indent="-184150" algn="l" defTabSz="914400" rtl="0" eaLnBrk="1" latinLnBrk="0" hangingPunct="1">
        <a:lnSpc>
          <a:spcPct val="90000"/>
        </a:lnSpc>
        <a:spcBef>
          <a:spcPts val="1000"/>
        </a:spcBef>
        <a:buClr>
          <a:schemeClr val="accent1"/>
        </a:buClr>
        <a:buFont typeface=".AppleSystemUIFont"/>
        <a:buChar char="&gt;"/>
        <a:tabLst/>
        <a:defRPr sz="20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1"/>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1"/>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1"/>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1"/>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928" userDrawn="1">
          <p15:clr>
            <a:srgbClr val="F26B43"/>
          </p15:clr>
        </p15:guide>
        <p15:guide id="3" orient="horz" pos="4235" userDrawn="1">
          <p15:clr>
            <a:srgbClr val="F26B43"/>
          </p15:clr>
        </p15:guide>
        <p15:guide id="6" orient="horz" pos="1162" userDrawn="1">
          <p15:clr>
            <a:srgbClr val="F26B43"/>
          </p15:clr>
        </p15:guide>
        <p15:guide id="7" pos="423" userDrawn="1">
          <p15:clr>
            <a:srgbClr val="F26B43"/>
          </p15:clr>
        </p15:guide>
        <p15:guide id="8" pos="7439" userDrawn="1">
          <p15:clr>
            <a:srgbClr val="F26B43"/>
          </p15:clr>
        </p15:guide>
        <p15:guide id="9" pos="3931" userDrawn="1">
          <p15:clr>
            <a:srgbClr val="F26B43"/>
          </p15:clr>
        </p15:guide>
        <p15:guide id="10" pos="876" userDrawn="1">
          <p15:clr>
            <a:srgbClr val="F26B43"/>
          </p15:clr>
        </p15:guide>
        <p15:guide id="11" pos="6985"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1" y="2"/>
            <a:ext cx="11122817" cy="981074"/>
          </a:xfrm>
          <a:prstGeom prst="rect">
            <a:avLst/>
          </a:prstGeom>
        </p:spPr>
        <p:txBody>
          <a:bodyPr vert="horz" wrap="square" lIns="1044000" tIns="54000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1" y="1844676"/>
            <a:ext cx="11122817" cy="3809014"/>
          </a:xfrm>
          <a:prstGeom prst="rect">
            <a:avLst/>
          </a:prstGeom>
        </p:spPr>
        <p:txBody>
          <a:bodyPr vert="horz" lIns="104400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7E69128-63F1-294F-A513-ED78075D0C82}"/>
              </a:ext>
            </a:extLst>
          </p:cNvPr>
          <p:cNvSpPr>
            <a:spLocks noGrp="1"/>
          </p:cNvSpPr>
          <p:nvPr>
            <p:ph type="sldNum" sz="quarter" idx="4"/>
          </p:nvPr>
        </p:nvSpPr>
        <p:spPr>
          <a:xfrm>
            <a:off x="11122817" y="0"/>
            <a:ext cx="1080000" cy="981076"/>
          </a:xfrm>
          <a:prstGeom prst="rect">
            <a:avLst/>
          </a:prstGeom>
        </p:spPr>
        <p:txBody>
          <a:bodyPr vert="horz" wrap="square" lIns="0" tIns="648000" rIns="360000" bIns="0" rtlCol="0" anchor="t" anchorCtr="0">
            <a:noAutofit/>
          </a:bodyPr>
          <a:lstStyle>
            <a:lvl1pPr algn="r">
              <a:lnSpc>
                <a:spcPts val="2000"/>
              </a:lnSpc>
              <a:defRPr sz="2000" b="1">
                <a:solidFill>
                  <a:schemeClr val="tx1"/>
                </a:solidFill>
              </a:defRPr>
            </a:lvl1pPr>
          </a:lstStyle>
          <a:p>
            <a:fld id="{5BC64D8A-CA5D-5E46-8028-3748589B69EF}" type="slidenum">
              <a:rPr lang="en-US" smtClean="0"/>
              <a:pPr/>
              <a:t>‹#›</a:t>
            </a:fld>
            <a:endParaRPr lang="en-US" dirty="0"/>
          </a:p>
        </p:txBody>
      </p:sp>
      <p:sp>
        <p:nvSpPr>
          <p:cNvPr id="4" name="Footer Placeholder 3"/>
          <p:cNvSpPr>
            <a:spLocks noGrp="1"/>
          </p:cNvSpPr>
          <p:nvPr>
            <p:ph type="ftr" sz="quarter" idx="3"/>
          </p:nvPr>
        </p:nvSpPr>
        <p:spPr>
          <a:xfrm>
            <a:off x="-1" y="6492877"/>
            <a:ext cx="12202817" cy="365125"/>
          </a:xfrm>
          <a:prstGeom prst="rect">
            <a:avLst/>
          </a:prstGeom>
          <a:noFill/>
        </p:spPr>
        <p:txBody>
          <a:bodyPr vert="horz" lIns="486000" tIns="72000" rIns="0" bIns="252000" rtlCol="0" anchor="ctr"/>
          <a:lstStyle>
            <a:lvl1pPr algn="l">
              <a:tabLst>
                <a:tab pos="4140000" algn="ctr"/>
              </a:tabLst>
              <a:defRPr sz="800">
                <a:solidFill>
                  <a:schemeClr val="tx1"/>
                </a:solidFill>
              </a:defRPr>
            </a:lvl1pPr>
          </a:lstStyle>
          <a:p>
            <a:r>
              <a:rPr lang="en-GB" dirty="0"/>
              <a:t>INTERNAL USE ONLY.	Russell Investments</a:t>
            </a:r>
          </a:p>
        </p:txBody>
      </p:sp>
    </p:spTree>
    <p:extLst>
      <p:ext uri="{BB962C8B-B14F-4D97-AF65-F5344CB8AC3E}">
        <p14:creationId xmlns:p14="http://schemas.microsoft.com/office/powerpoint/2010/main" val="3994966952"/>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Lst>
  <p:hf hdr="0" dt="0"/>
  <p:txStyles>
    <p:titleStyle>
      <a:lvl1pPr algn="l" defTabSz="914400" rtl="0" eaLnBrk="1" latinLnBrk="0" hangingPunct="1">
        <a:lnSpc>
          <a:spcPts val="3000"/>
        </a:lnSpc>
        <a:spcBef>
          <a:spcPct val="0"/>
        </a:spcBef>
        <a:buNone/>
        <a:defRPr sz="2800" b="1" kern="1200">
          <a:solidFill>
            <a:schemeClr val="tx1"/>
          </a:solidFill>
          <a:latin typeface="+mj-lt"/>
          <a:ea typeface="+mj-ea"/>
          <a:cs typeface="+mj-cs"/>
        </a:defRPr>
      </a:lvl1pPr>
    </p:titleStyle>
    <p:bodyStyle>
      <a:lvl1pPr marL="184150" indent="-184150" algn="l" defTabSz="914400" rtl="0" eaLnBrk="1" latinLnBrk="0" hangingPunct="1">
        <a:lnSpc>
          <a:spcPct val="90000"/>
        </a:lnSpc>
        <a:spcBef>
          <a:spcPts val="1000"/>
        </a:spcBef>
        <a:buClr>
          <a:schemeClr val="accent1"/>
        </a:buClr>
        <a:buFont typeface=".AppleSystemUIFont"/>
        <a:buChar char="&gt;"/>
        <a:tabLst/>
        <a:defRPr sz="20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1"/>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1"/>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1"/>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1"/>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928">
          <p15:clr>
            <a:srgbClr val="F26B43"/>
          </p15:clr>
        </p15:guide>
        <p15:guide id="3" orient="horz" pos="3566">
          <p15:clr>
            <a:srgbClr val="F26B43"/>
          </p15:clr>
        </p15:guide>
        <p15:guide id="5" orient="horz" pos="618">
          <p15:clr>
            <a:srgbClr val="F26B43"/>
          </p15:clr>
        </p15:guide>
        <p15:guide id="6" orient="horz" pos="116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0" y="3"/>
            <a:ext cx="9120000" cy="1380961"/>
          </a:xfrm>
          <a:prstGeom prst="rect">
            <a:avLst/>
          </a:prstGeom>
        </p:spPr>
        <p:txBody>
          <a:bodyPr vert="horz" wrap="square" lIns="1332000" tIns="97200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1" y="1844677"/>
            <a:ext cx="11122817" cy="1474763"/>
          </a:xfrm>
          <a:prstGeom prst="rect">
            <a:avLst/>
          </a:prstGeom>
        </p:spPr>
        <p:txBody>
          <a:bodyPr vert="horz" lIns="133200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4">
            <a:extLst>
              <a:ext uri="{FF2B5EF4-FFF2-40B4-BE49-F238E27FC236}">
                <a16:creationId xmlns:a16="http://schemas.microsoft.com/office/drawing/2014/main" id="{A218D7FD-46FA-2C44-8494-825E71A2D544}"/>
              </a:ext>
            </a:extLst>
          </p:cNvPr>
          <p:cNvSpPr/>
          <p:nvPr userDrawn="1"/>
        </p:nvSpPr>
        <p:spPr>
          <a:xfrm>
            <a:off x="647701" y="0"/>
            <a:ext cx="1123703" cy="1262670"/>
          </a:xfrm>
          <a:custGeom>
            <a:avLst/>
            <a:gdLst/>
            <a:ahLst/>
            <a:cxnLst/>
            <a:rect l="l" t="t" r="r" b="b"/>
            <a:pathLst>
              <a:path w="894715" h="1340485">
                <a:moveTo>
                  <a:pt x="894549" y="0"/>
                </a:moveTo>
                <a:lnTo>
                  <a:pt x="776439" y="0"/>
                </a:lnTo>
                <a:lnTo>
                  <a:pt x="0" y="1339875"/>
                </a:lnTo>
                <a:lnTo>
                  <a:pt x="124980" y="1339875"/>
                </a:lnTo>
                <a:lnTo>
                  <a:pt x="894549" y="0"/>
                </a:lnTo>
                <a:close/>
              </a:path>
            </a:pathLst>
          </a:custGeom>
          <a:solidFill>
            <a:schemeClr val="accent1"/>
          </a:solidFill>
        </p:spPr>
        <p:txBody>
          <a:bodyPr wrap="square" lIns="0" tIns="0" rIns="0" bIns="0" rtlCol="0"/>
          <a:lstStyle/>
          <a:p>
            <a:endParaRPr sz="1800"/>
          </a:p>
        </p:txBody>
      </p:sp>
      <p:cxnSp>
        <p:nvCxnSpPr>
          <p:cNvPr id="6" name="Straight Connector 5">
            <a:extLst>
              <a:ext uri="{FF2B5EF4-FFF2-40B4-BE49-F238E27FC236}">
                <a16:creationId xmlns:a16="http://schemas.microsoft.com/office/drawing/2014/main" id="{B051FEA9-ED70-9C4B-A016-E101D359F36D}"/>
              </a:ext>
            </a:extLst>
          </p:cNvPr>
          <p:cNvCxnSpPr>
            <a:cxnSpLocks/>
          </p:cNvCxnSpPr>
          <p:nvPr userDrawn="1"/>
        </p:nvCxnSpPr>
        <p:spPr>
          <a:xfrm>
            <a:off x="5546725" y="6498794"/>
            <a:ext cx="6273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5F30322-9D36-9F49-8DE4-EED4F394695C}"/>
              </a:ext>
            </a:extLst>
          </p:cNvPr>
          <p:cNvCxnSpPr>
            <a:cxnSpLocks/>
          </p:cNvCxnSpPr>
          <p:nvPr userDrawn="1"/>
        </p:nvCxnSpPr>
        <p:spPr>
          <a:xfrm>
            <a:off x="670984" y="6498000"/>
            <a:ext cx="487574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792147"/>
      </p:ext>
    </p:extLst>
  </p:cSld>
  <p:clrMap bg1="lt1" tx1="dk1" bg2="lt2" tx2="dk2" accent1="accent1" accent2="accent2" accent3="accent3" accent4="accent4" accent5="accent5" accent6="accent6" hlink="hlink" folHlink="folHlink"/>
  <p:sldLayoutIdLst>
    <p:sldLayoutId id="2147483725" r:id="rId1"/>
    <p:sldLayoutId id="2147483795" r:id="rId2"/>
  </p:sldLayoutIdLst>
  <p:hf hdr="0" ftr="0" dt="0"/>
  <p:txStyles>
    <p:titleStyle>
      <a:lvl1pPr algn="l" defTabSz="914400" rtl="0" eaLnBrk="1" latinLnBrk="0" hangingPunct="1">
        <a:lnSpc>
          <a:spcPts val="3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ts val="2300"/>
        </a:lnSpc>
        <a:spcBef>
          <a:spcPts val="0"/>
        </a:spcBef>
        <a:buClr>
          <a:schemeClr val="accent2"/>
        </a:buClr>
        <a:buFont typeface=".AppleSystemUIFont"/>
        <a:buNone/>
        <a:tabLst/>
        <a:defRPr sz="2000" b="1" kern="1200">
          <a:solidFill>
            <a:schemeClr val="accent1"/>
          </a:solidFill>
          <a:latin typeface="+mn-lt"/>
          <a:ea typeface="+mn-ea"/>
          <a:cs typeface="+mn-cs"/>
        </a:defRPr>
      </a:lvl1pPr>
      <a:lvl2pPr marL="0" indent="0" algn="l" defTabSz="914400" rtl="0" eaLnBrk="1" latinLnBrk="0" hangingPunct="1">
        <a:lnSpc>
          <a:spcPts val="2300"/>
        </a:lnSpc>
        <a:spcBef>
          <a:spcPts val="0"/>
        </a:spcBef>
        <a:buClr>
          <a:schemeClr val="accent2"/>
        </a:buClr>
        <a:buFont typeface=".AppleSystemUIFont"/>
        <a:buNone/>
        <a:tabLst/>
        <a:defRPr sz="2000" kern="1200">
          <a:solidFill>
            <a:schemeClr val="tx1"/>
          </a:solidFill>
          <a:latin typeface="+mn-lt"/>
          <a:ea typeface="+mn-ea"/>
          <a:cs typeface="+mn-cs"/>
        </a:defRPr>
      </a:lvl2pPr>
      <a:lvl3pPr marL="0" indent="0" algn="l" defTabSz="914400" rtl="0" eaLnBrk="1" latinLnBrk="0" hangingPunct="1">
        <a:lnSpc>
          <a:spcPts val="2300"/>
        </a:lnSpc>
        <a:spcBef>
          <a:spcPts val="0"/>
        </a:spcBef>
        <a:buClr>
          <a:schemeClr val="accent2"/>
        </a:buClr>
        <a:buFont typeface=".AppleSystemUIFont"/>
        <a:buNone/>
        <a:tabLst/>
        <a:defRPr sz="2000" kern="1200">
          <a:solidFill>
            <a:schemeClr val="tx1"/>
          </a:solidFill>
          <a:latin typeface="+mn-lt"/>
          <a:ea typeface="+mn-ea"/>
          <a:cs typeface="+mn-cs"/>
        </a:defRPr>
      </a:lvl3pPr>
      <a:lvl4pPr marL="0" indent="0" algn="l" defTabSz="914400" rtl="0" eaLnBrk="1" latinLnBrk="0" hangingPunct="1">
        <a:lnSpc>
          <a:spcPts val="2300"/>
        </a:lnSpc>
        <a:spcBef>
          <a:spcPts val="0"/>
        </a:spcBef>
        <a:buClr>
          <a:schemeClr val="accent2"/>
        </a:buClr>
        <a:buFont typeface=".AppleSystemUIFont"/>
        <a:buNone/>
        <a:tabLst/>
        <a:defRPr sz="2000" kern="1200">
          <a:solidFill>
            <a:schemeClr val="tx1"/>
          </a:solidFill>
          <a:latin typeface="+mn-lt"/>
          <a:ea typeface="+mn-ea"/>
          <a:cs typeface="+mn-cs"/>
        </a:defRPr>
      </a:lvl4pPr>
      <a:lvl5pPr marL="0" indent="0" algn="l" defTabSz="914400" rtl="0" eaLnBrk="1" latinLnBrk="0" hangingPunct="1">
        <a:lnSpc>
          <a:spcPts val="2300"/>
        </a:lnSpc>
        <a:spcBef>
          <a:spcPts val="0"/>
        </a:spcBef>
        <a:buClr>
          <a:schemeClr val="accent2"/>
        </a:buClr>
        <a:buFont typeface=".AppleSystemUIFont"/>
        <a:buNone/>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71" userDrawn="1">
          <p15:clr>
            <a:srgbClr val="F26B43"/>
          </p15:clr>
        </p15:guide>
        <p15:guide id="3" orient="horz" pos="3566" userDrawn="1">
          <p15:clr>
            <a:srgbClr val="F26B43"/>
          </p15:clr>
        </p15:guide>
        <p15:guide id="6" orient="horz" pos="1162" userDrawn="1">
          <p15:clr>
            <a:srgbClr val="F26B43"/>
          </p15:clr>
        </p15:guide>
        <p15:guide id="7" pos="423" userDrawn="1">
          <p15:clr>
            <a:srgbClr val="F26B43"/>
          </p15:clr>
        </p15:guide>
        <p15:guide id="8" pos="74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1" y="1"/>
            <a:ext cx="11122817" cy="929994"/>
          </a:xfrm>
          <a:prstGeom prst="rect">
            <a:avLst/>
          </a:prstGeom>
        </p:spPr>
        <p:txBody>
          <a:bodyPr vert="horz" wrap="square" lIns="1044000" tIns="54000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1" y="1844676"/>
            <a:ext cx="11122817" cy="3809014"/>
          </a:xfrm>
          <a:prstGeom prst="rect">
            <a:avLst/>
          </a:prstGeom>
        </p:spPr>
        <p:txBody>
          <a:bodyPr vert="horz" lIns="104400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28812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Lst>
  <p:hf hdr="0" dt="0"/>
  <p:txStyles>
    <p:titleStyle>
      <a:lvl1pPr algn="l" defTabSz="914400" rtl="0" eaLnBrk="1" latinLnBrk="0" hangingPunct="1">
        <a:lnSpc>
          <a:spcPts val="3000"/>
        </a:lnSpc>
        <a:spcBef>
          <a:spcPct val="0"/>
        </a:spcBef>
        <a:buNone/>
        <a:defRPr sz="2800" b="1" kern="1200">
          <a:solidFill>
            <a:schemeClr val="bg1"/>
          </a:solidFill>
          <a:latin typeface="+mj-lt"/>
          <a:ea typeface="+mj-ea"/>
          <a:cs typeface="+mj-cs"/>
        </a:defRPr>
      </a:lvl1pPr>
    </p:titleStyle>
    <p:bodyStyle>
      <a:lvl1pPr marL="184150" indent="-184150" algn="l" defTabSz="914400" rtl="0" eaLnBrk="1" latinLnBrk="0" hangingPunct="1">
        <a:lnSpc>
          <a:spcPct val="90000"/>
        </a:lnSpc>
        <a:spcBef>
          <a:spcPts val="1000"/>
        </a:spcBef>
        <a:buClr>
          <a:schemeClr val="accent1"/>
        </a:buClr>
        <a:buFont typeface=".AppleSystemUIFont"/>
        <a:buChar char="&gt;"/>
        <a:tabLst/>
        <a:defRPr sz="2000" kern="1200">
          <a:solidFill>
            <a:schemeClr val="bg1"/>
          </a:solidFill>
          <a:latin typeface="+mn-lt"/>
          <a:ea typeface="+mn-ea"/>
          <a:cs typeface="+mn-cs"/>
        </a:defRPr>
      </a:lvl1pPr>
      <a:lvl2pPr marL="360363" indent="-176213" algn="l" defTabSz="914400" rtl="0" eaLnBrk="1" latinLnBrk="0" hangingPunct="1">
        <a:lnSpc>
          <a:spcPct val="90000"/>
        </a:lnSpc>
        <a:spcBef>
          <a:spcPts val="500"/>
        </a:spcBef>
        <a:buClr>
          <a:schemeClr val="accent1"/>
        </a:buClr>
        <a:buFont typeface=".AppleSystemUIFont"/>
        <a:buChar char="&gt;"/>
        <a:tabLst/>
        <a:defRPr sz="1800" kern="1200">
          <a:solidFill>
            <a:schemeClr val="bg1"/>
          </a:solidFill>
          <a:latin typeface="+mn-lt"/>
          <a:ea typeface="+mn-ea"/>
          <a:cs typeface="+mn-cs"/>
        </a:defRPr>
      </a:lvl2pPr>
      <a:lvl3pPr marL="538163" indent="-177800" algn="l" defTabSz="914400" rtl="0" eaLnBrk="1" latinLnBrk="0" hangingPunct="1">
        <a:lnSpc>
          <a:spcPct val="90000"/>
        </a:lnSpc>
        <a:spcBef>
          <a:spcPts val="500"/>
        </a:spcBef>
        <a:buClr>
          <a:schemeClr val="accent1"/>
        </a:buClr>
        <a:buFont typeface=".AppleSystemUIFont"/>
        <a:buChar char="&gt;"/>
        <a:tabLst/>
        <a:defRPr sz="1600" kern="1200">
          <a:solidFill>
            <a:schemeClr val="bg1"/>
          </a:solidFill>
          <a:latin typeface="+mn-lt"/>
          <a:ea typeface="+mn-ea"/>
          <a:cs typeface="+mn-cs"/>
        </a:defRPr>
      </a:lvl3pPr>
      <a:lvl4pPr marL="715963" indent="-177800" algn="l" defTabSz="914400" rtl="0" eaLnBrk="1" latinLnBrk="0" hangingPunct="1">
        <a:lnSpc>
          <a:spcPct val="90000"/>
        </a:lnSpc>
        <a:spcBef>
          <a:spcPts val="500"/>
        </a:spcBef>
        <a:buClr>
          <a:schemeClr val="accent1"/>
        </a:buClr>
        <a:buFont typeface=".AppleSystemUIFont"/>
        <a:buChar char="&gt;"/>
        <a:tabLst/>
        <a:defRPr sz="1400" kern="1200">
          <a:solidFill>
            <a:schemeClr val="bg1"/>
          </a:solidFill>
          <a:latin typeface="+mn-lt"/>
          <a:ea typeface="+mn-ea"/>
          <a:cs typeface="+mn-cs"/>
        </a:defRPr>
      </a:lvl4pPr>
      <a:lvl5pPr marL="893763" indent="-177800" algn="l" defTabSz="914400" rtl="0" eaLnBrk="1" latinLnBrk="0" hangingPunct="1">
        <a:lnSpc>
          <a:spcPct val="90000"/>
        </a:lnSpc>
        <a:spcBef>
          <a:spcPts val="500"/>
        </a:spcBef>
        <a:buClr>
          <a:schemeClr val="accent1"/>
        </a:buClr>
        <a:buFont typeface=".AppleSystemUIFont"/>
        <a:buChar char="&gt;"/>
        <a:tabLst/>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928" userDrawn="1">
          <p15:clr>
            <a:srgbClr val="F26B43"/>
          </p15:clr>
        </p15:guide>
        <p15:guide id="3" orient="horz" pos="3566" userDrawn="1">
          <p15:clr>
            <a:srgbClr val="F26B43"/>
          </p15:clr>
        </p15:guide>
        <p15:guide id="5" orient="horz" pos="618" userDrawn="1">
          <p15:clr>
            <a:srgbClr val="F26B43"/>
          </p15:clr>
        </p15:guide>
        <p15:guide id="6" orient="horz" pos="116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1" y="2"/>
            <a:ext cx="11122817" cy="981074"/>
          </a:xfrm>
          <a:prstGeom prst="rect">
            <a:avLst/>
          </a:prstGeom>
        </p:spPr>
        <p:txBody>
          <a:bodyPr vert="horz" wrap="square" lIns="1044000" tIns="54000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1" y="1844676"/>
            <a:ext cx="11122817" cy="3809014"/>
          </a:xfrm>
          <a:prstGeom prst="rect">
            <a:avLst/>
          </a:prstGeom>
        </p:spPr>
        <p:txBody>
          <a:bodyPr vert="horz" lIns="104400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3"/>
          </p:nvPr>
        </p:nvSpPr>
        <p:spPr>
          <a:xfrm>
            <a:off x="-1" y="6492877"/>
            <a:ext cx="12202817" cy="365125"/>
          </a:xfrm>
          <a:prstGeom prst="rect">
            <a:avLst/>
          </a:prstGeom>
          <a:noFill/>
        </p:spPr>
        <p:txBody>
          <a:bodyPr vert="horz" lIns="486000" tIns="72000" rIns="0" bIns="252000" rtlCol="0" anchor="ctr"/>
          <a:lstStyle>
            <a:lvl1pPr algn="l">
              <a:tabLst>
                <a:tab pos="4140000" algn="ctr"/>
              </a:tabLst>
              <a:defRPr sz="800">
                <a:solidFill>
                  <a:schemeClr val="tx1"/>
                </a:solidFill>
              </a:defRPr>
            </a:lvl1pPr>
          </a:lstStyle>
          <a:p>
            <a:r>
              <a:rPr lang="en-GB"/>
              <a:t>EXTERNAL USE ONLY.</a:t>
            </a:r>
          </a:p>
        </p:txBody>
      </p:sp>
    </p:spTree>
    <p:extLst>
      <p:ext uri="{BB962C8B-B14F-4D97-AF65-F5344CB8AC3E}">
        <p14:creationId xmlns:p14="http://schemas.microsoft.com/office/powerpoint/2010/main" val="388385054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9" r:id="rId24"/>
    <p:sldLayoutId id="2147483921" r:id="rId25"/>
    <p:sldLayoutId id="2147483922" r:id="rId26"/>
    <p:sldLayoutId id="2147483923" r:id="rId27"/>
    <p:sldLayoutId id="2147483924" r:id="rId28"/>
    <p:sldLayoutId id="2147483925" r:id="rId29"/>
    <p:sldLayoutId id="2147483926" r:id="rId30"/>
    <p:sldLayoutId id="2147483909" r:id="rId31"/>
    <p:sldLayoutId id="2147483910" r:id="rId32"/>
    <p:sldLayoutId id="2147483911" r:id="rId33"/>
    <p:sldLayoutId id="2147483912" r:id="rId34"/>
    <p:sldLayoutId id="2147483913" r:id="rId35"/>
    <p:sldLayoutId id="2147483915" r:id="rId36"/>
  </p:sldLayoutIdLst>
  <p:hf sldNum="0" hdr="0"/>
  <p:txStyles>
    <p:titleStyle>
      <a:lvl1pPr algn="l" defTabSz="914400" rtl="0" eaLnBrk="1" latinLnBrk="0" hangingPunct="1">
        <a:lnSpc>
          <a:spcPts val="3000"/>
        </a:lnSpc>
        <a:spcBef>
          <a:spcPct val="0"/>
        </a:spcBef>
        <a:buNone/>
        <a:defRPr sz="2800" b="1" kern="1200">
          <a:solidFill>
            <a:schemeClr val="tx1"/>
          </a:solidFill>
          <a:latin typeface="+mj-lt"/>
          <a:ea typeface="+mj-ea"/>
          <a:cs typeface="+mj-cs"/>
        </a:defRPr>
      </a:lvl1pPr>
    </p:titleStyle>
    <p:bodyStyle>
      <a:lvl1pPr marL="184150" indent="-184150" algn="l" defTabSz="914400" rtl="0" eaLnBrk="1" latinLnBrk="0" hangingPunct="1">
        <a:lnSpc>
          <a:spcPct val="90000"/>
        </a:lnSpc>
        <a:spcBef>
          <a:spcPts val="1000"/>
        </a:spcBef>
        <a:buClr>
          <a:schemeClr val="accent2"/>
        </a:buClr>
        <a:buFont typeface=".AppleSystemUIFont"/>
        <a:buChar char="&gt;"/>
        <a:tabLst/>
        <a:defRPr sz="20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928" userDrawn="1">
          <p15:clr>
            <a:srgbClr val="F26B43"/>
          </p15:clr>
        </p15:guide>
        <p15:guide id="3" orient="horz" pos="3566" userDrawn="1">
          <p15:clr>
            <a:srgbClr val="F26B43"/>
          </p15:clr>
        </p15:guide>
        <p15:guide id="6" orient="horz" pos="116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1371601" y="2"/>
            <a:ext cx="10210800" cy="981074"/>
          </a:xfrm>
          <a:prstGeom prst="rect">
            <a:avLst/>
          </a:prstGeom>
        </p:spPr>
        <p:txBody>
          <a:bodyPr vert="horz" wrap="square" lIns="0" tIns="54000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1371600" y="1844676"/>
            <a:ext cx="10210801" cy="380901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1BCEDAC-15E2-A94F-BA1E-2A96ED939A4F}"/>
              </a:ext>
            </a:extLst>
          </p:cNvPr>
          <p:cNvCxnSpPr>
            <a:cxnSpLocks/>
          </p:cNvCxnSpPr>
          <p:nvPr userDrawn="1"/>
        </p:nvCxnSpPr>
        <p:spPr>
          <a:xfrm>
            <a:off x="609600" y="6498794"/>
            <a:ext cx="10972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7">
            <a:extLst>
              <a:ext uri="{FF2B5EF4-FFF2-40B4-BE49-F238E27FC236}">
                <a16:creationId xmlns:a16="http://schemas.microsoft.com/office/drawing/2014/main" id="{7C27271D-B822-4342-A926-329FE10E2554}"/>
              </a:ext>
            </a:extLst>
          </p:cNvPr>
          <p:cNvSpPr/>
          <p:nvPr userDrawn="1"/>
        </p:nvSpPr>
        <p:spPr>
          <a:xfrm>
            <a:off x="619105" y="7"/>
            <a:ext cx="752572" cy="845121"/>
          </a:xfrm>
          <a:custGeom>
            <a:avLst/>
            <a:gdLst/>
            <a:ahLst/>
            <a:cxnLst/>
            <a:rect l="l" t="t" r="r" b="b"/>
            <a:pathLst>
              <a:path w="588644" h="881380">
                <a:moveTo>
                  <a:pt x="588429" y="0"/>
                </a:moveTo>
                <a:lnTo>
                  <a:pt x="510755" y="0"/>
                </a:lnTo>
                <a:lnTo>
                  <a:pt x="0" y="881367"/>
                </a:lnTo>
                <a:lnTo>
                  <a:pt x="82207" y="881367"/>
                </a:lnTo>
                <a:lnTo>
                  <a:pt x="588429" y="0"/>
                </a:lnTo>
                <a:close/>
              </a:path>
            </a:pathLst>
          </a:custGeom>
          <a:solidFill>
            <a:schemeClr val="tx1"/>
          </a:solidFill>
        </p:spPr>
        <p:txBody>
          <a:bodyPr wrap="square" lIns="0" tIns="0" rIns="0" bIns="0" rtlCol="0"/>
          <a:lstStyle/>
          <a:p>
            <a:endParaRPr sz="1800"/>
          </a:p>
        </p:txBody>
      </p:sp>
      <p:sp>
        <p:nvSpPr>
          <p:cNvPr id="10" name="Footer Placeholder 1">
            <a:extLst>
              <a:ext uri="{FF2B5EF4-FFF2-40B4-BE49-F238E27FC236}">
                <a16:creationId xmlns:a16="http://schemas.microsoft.com/office/drawing/2014/main" id="{D95F6AD0-8E50-844A-9A32-A2787AB78D26}"/>
              </a:ext>
            </a:extLst>
          </p:cNvPr>
          <p:cNvSpPr txBox="1">
            <a:spLocks/>
          </p:cNvSpPr>
          <p:nvPr userDrawn="1"/>
        </p:nvSpPr>
        <p:spPr>
          <a:xfrm>
            <a:off x="10896349" y="6569562"/>
            <a:ext cx="686360" cy="308610"/>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a:t>/</a:t>
            </a:r>
            <a:r>
              <a:rPr lang="en-US" sz="1400" b="1"/>
              <a:t>  </a:t>
            </a:r>
            <a:fld id="{5BC64D8A-CA5D-5E46-8028-3748589B69EF}" type="slidenum">
              <a:rPr lang="en-US" sz="1400" b="1" smtClean="0"/>
              <a:pPr marL="0" indent="0" algn="r">
                <a:buNone/>
              </a:pPr>
              <a:t>‹#›</a:t>
            </a:fld>
            <a:endParaRPr lang="en-GB" sz="1400" b="1"/>
          </a:p>
        </p:txBody>
      </p:sp>
      <p:sp>
        <p:nvSpPr>
          <p:cNvPr id="6" name="Footer Placeholder 5">
            <a:extLst>
              <a:ext uri="{FF2B5EF4-FFF2-40B4-BE49-F238E27FC236}">
                <a16:creationId xmlns:a16="http://schemas.microsoft.com/office/drawing/2014/main" id="{CDCCBA61-8235-324D-96CC-389A908F6100}"/>
              </a:ext>
            </a:extLst>
          </p:cNvPr>
          <p:cNvSpPr>
            <a:spLocks noGrp="1"/>
          </p:cNvSpPr>
          <p:nvPr>
            <p:ph type="ftr" sz="quarter" idx="3"/>
          </p:nvPr>
        </p:nvSpPr>
        <p:spPr>
          <a:xfrm>
            <a:off x="2267595" y="6611003"/>
            <a:ext cx="8591405" cy="121534"/>
          </a:xfrm>
          <a:prstGeom prst="rect">
            <a:avLst/>
          </a:prstGeom>
        </p:spPr>
        <p:txBody>
          <a:bodyPr vert="horz" lIns="0" tIns="0" rIns="0" bIns="0" rtlCol="0" anchor="t" anchorCtr="0"/>
          <a:lstStyle>
            <a:lvl1pPr algn="r">
              <a:lnSpc>
                <a:spcPts val="900"/>
              </a:lnSpc>
              <a:defRPr sz="800">
                <a:solidFill>
                  <a:schemeClr val="tx1"/>
                </a:solidFill>
              </a:defRPr>
            </a:lvl1pPr>
          </a:lstStyle>
          <a:p>
            <a:r>
              <a:rPr lang="en-US"/>
              <a:t>Footer</a:t>
            </a:r>
          </a:p>
        </p:txBody>
      </p:sp>
      <p:grpSp>
        <p:nvGrpSpPr>
          <p:cNvPr id="9" name="Group 4">
            <a:extLst>
              <a:ext uri="{FF2B5EF4-FFF2-40B4-BE49-F238E27FC236}">
                <a16:creationId xmlns:a16="http://schemas.microsoft.com/office/drawing/2014/main" id="{60E438B9-7920-DF4D-81A8-FBA81737F8A4}"/>
              </a:ext>
            </a:extLst>
          </p:cNvPr>
          <p:cNvGrpSpPr>
            <a:grpSpLocks noChangeAspect="1"/>
          </p:cNvGrpSpPr>
          <p:nvPr userDrawn="1"/>
        </p:nvGrpSpPr>
        <p:grpSpPr bwMode="auto">
          <a:xfrm>
            <a:off x="612297" y="6557265"/>
            <a:ext cx="952344" cy="165799"/>
            <a:chOff x="956" y="1487"/>
            <a:chExt cx="5777" cy="1341"/>
          </a:xfrm>
        </p:grpSpPr>
        <p:sp>
          <p:nvSpPr>
            <p:cNvPr id="11" name="Freeform 5">
              <a:extLst>
                <a:ext uri="{FF2B5EF4-FFF2-40B4-BE49-F238E27FC236}">
                  <a16:creationId xmlns:a16="http://schemas.microsoft.com/office/drawing/2014/main" id="{589BC913-ADD4-5E4A-9BD4-DA34BEB3425D}"/>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6">
              <a:extLst>
                <a:ext uri="{FF2B5EF4-FFF2-40B4-BE49-F238E27FC236}">
                  <a16:creationId xmlns:a16="http://schemas.microsoft.com/office/drawing/2014/main" id="{66CD2ABE-2DBF-1644-BC60-4FDE248B1E0B}"/>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7">
              <a:extLst>
                <a:ext uri="{FF2B5EF4-FFF2-40B4-BE49-F238E27FC236}">
                  <a16:creationId xmlns:a16="http://schemas.microsoft.com/office/drawing/2014/main" id="{4BF7D72B-B5F6-8B45-8AED-16C992199249}"/>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8">
              <a:extLst>
                <a:ext uri="{FF2B5EF4-FFF2-40B4-BE49-F238E27FC236}">
                  <a16:creationId xmlns:a16="http://schemas.microsoft.com/office/drawing/2014/main" id="{9E608267-0C4A-0049-B043-5B7D195D9CFE}"/>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9">
              <a:extLst>
                <a:ext uri="{FF2B5EF4-FFF2-40B4-BE49-F238E27FC236}">
                  <a16:creationId xmlns:a16="http://schemas.microsoft.com/office/drawing/2014/main" id="{2585B484-96D5-404E-9D69-1BC3128EE95D}"/>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a:extLst>
                <a:ext uri="{FF2B5EF4-FFF2-40B4-BE49-F238E27FC236}">
                  <a16:creationId xmlns:a16="http://schemas.microsoft.com/office/drawing/2014/main" id="{44BC71A3-F768-C04A-90CD-EE3F92DCC8B1}"/>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a:extLst>
                <a:ext uri="{FF2B5EF4-FFF2-40B4-BE49-F238E27FC236}">
                  <a16:creationId xmlns:a16="http://schemas.microsoft.com/office/drawing/2014/main" id="{A45CBA9E-0F69-794E-AA82-4E9B83987175}"/>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12">
              <a:extLst>
                <a:ext uri="{FF2B5EF4-FFF2-40B4-BE49-F238E27FC236}">
                  <a16:creationId xmlns:a16="http://schemas.microsoft.com/office/drawing/2014/main" id="{C4C09B8A-6E37-1B41-A6E1-D618AF2A7A1B}"/>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3">
              <a:extLst>
                <a:ext uri="{FF2B5EF4-FFF2-40B4-BE49-F238E27FC236}">
                  <a16:creationId xmlns:a16="http://schemas.microsoft.com/office/drawing/2014/main" id="{921E8333-8FDE-594A-B154-72872C914C85}"/>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4">
              <a:extLst>
                <a:ext uri="{FF2B5EF4-FFF2-40B4-BE49-F238E27FC236}">
                  <a16:creationId xmlns:a16="http://schemas.microsoft.com/office/drawing/2014/main" id="{3572DB44-89F5-D347-A656-8F08981626FC}"/>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5">
              <a:extLst>
                <a:ext uri="{FF2B5EF4-FFF2-40B4-BE49-F238E27FC236}">
                  <a16:creationId xmlns:a16="http://schemas.microsoft.com/office/drawing/2014/main" id="{B68484D5-14E0-174A-8790-B1E20BCF10DD}"/>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16">
              <a:extLst>
                <a:ext uri="{FF2B5EF4-FFF2-40B4-BE49-F238E27FC236}">
                  <a16:creationId xmlns:a16="http://schemas.microsoft.com/office/drawing/2014/main" id="{F5579E2C-359A-5240-8140-199AF2FB7411}"/>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17">
              <a:extLst>
                <a:ext uri="{FF2B5EF4-FFF2-40B4-BE49-F238E27FC236}">
                  <a16:creationId xmlns:a16="http://schemas.microsoft.com/office/drawing/2014/main" id="{DDF228D9-7E78-EC47-877F-14F206B37900}"/>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18">
              <a:extLst>
                <a:ext uri="{FF2B5EF4-FFF2-40B4-BE49-F238E27FC236}">
                  <a16:creationId xmlns:a16="http://schemas.microsoft.com/office/drawing/2014/main" id="{6C26A0AE-AF4B-3349-832B-7E9C8418629B}"/>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19">
              <a:extLst>
                <a:ext uri="{FF2B5EF4-FFF2-40B4-BE49-F238E27FC236}">
                  <a16:creationId xmlns:a16="http://schemas.microsoft.com/office/drawing/2014/main" id="{E3225786-5870-0747-AF63-766F6930ED2F}"/>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20">
              <a:extLst>
                <a:ext uri="{FF2B5EF4-FFF2-40B4-BE49-F238E27FC236}">
                  <a16:creationId xmlns:a16="http://schemas.microsoft.com/office/drawing/2014/main" id="{3A86E1D8-4238-EC4F-A0FB-2E1019F6F49F}"/>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21">
              <a:extLst>
                <a:ext uri="{FF2B5EF4-FFF2-40B4-BE49-F238E27FC236}">
                  <a16:creationId xmlns:a16="http://schemas.microsoft.com/office/drawing/2014/main" id="{C82FD849-5C28-A346-B56A-5EF0694EBAA6}"/>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22">
              <a:extLst>
                <a:ext uri="{FF2B5EF4-FFF2-40B4-BE49-F238E27FC236}">
                  <a16:creationId xmlns:a16="http://schemas.microsoft.com/office/drawing/2014/main" id="{F370B184-A3ED-7E4C-9361-EE0943E866D3}"/>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23">
              <a:extLst>
                <a:ext uri="{FF2B5EF4-FFF2-40B4-BE49-F238E27FC236}">
                  <a16:creationId xmlns:a16="http://schemas.microsoft.com/office/drawing/2014/main" id="{A775BDD1-3C78-9E4C-B38D-7FDB04E0302B}"/>
                </a:ext>
              </a:extLst>
            </p:cNvPr>
            <p:cNvSpPr>
              <a:spLocks noEditPoints="1"/>
            </p:cNvSpPr>
            <p:nvPr/>
          </p:nvSpPr>
          <p:spPr bwMode="auto">
            <a:xfrm>
              <a:off x="956"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54766748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hf sldNum="0" hdr="0"/>
  <p:txStyles>
    <p:titleStyle>
      <a:lvl1pPr algn="l" defTabSz="914400" rtl="0" eaLnBrk="1" latinLnBrk="0" hangingPunct="1">
        <a:lnSpc>
          <a:spcPts val="3000"/>
        </a:lnSpc>
        <a:spcBef>
          <a:spcPct val="0"/>
        </a:spcBef>
        <a:buNone/>
        <a:defRPr sz="2800" b="1" kern="1200">
          <a:solidFill>
            <a:schemeClr val="tx1"/>
          </a:solidFill>
          <a:latin typeface="+mj-lt"/>
          <a:ea typeface="+mj-ea"/>
          <a:cs typeface="+mj-cs"/>
        </a:defRPr>
      </a:lvl1pPr>
    </p:titleStyle>
    <p:bodyStyle>
      <a:lvl1pPr marL="184150" indent="-184150" algn="l" defTabSz="914400" rtl="0" eaLnBrk="1" latinLnBrk="0" hangingPunct="1">
        <a:lnSpc>
          <a:spcPct val="90000"/>
        </a:lnSpc>
        <a:spcBef>
          <a:spcPts val="1000"/>
        </a:spcBef>
        <a:buClr>
          <a:schemeClr val="accent1"/>
        </a:buClr>
        <a:buFont typeface="Wingdings" pitchFamily="2" charset="2"/>
        <a:buChar char="§"/>
        <a:tabLst/>
        <a:defRPr sz="20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1"/>
        </a:buClr>
        <a:buFont typeface="Wingdings" pitchFamily="2" charset="2"/>
        <a:buChar char="§"/>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1"/>
        </a:buClr>
        <a:buFont typeface="Wingdings" pitchFamily="2" charset="2"/>
        <a:buChar char="§"/>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1"/>
        </a:buClr>
        <a:buFont typeface="Wingdings" pitchFamily="2" charset="2"/>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928" userDrawn="1">
          <p15:clr>
            <a:srgbClr val="F26B43"/>
          </p15:clr>
        </p15:guide>
        <p15:guide id="3" orient="horz" pos="4235" userDrawn="1">
          <p15:clr>
            <a:srgbClr val="F26B43"/>
          </p15:clr>
        </p15:guide>
        <p15:guide id="6" orient="horz" pos="1162" userDrawn="1">
          <p15:clr>
            <a:srgbClr val="F26B43"/>
          </p15:clr>
        </p15:guide>
        <p15:guide id="7" pos="384" userDrawn="1">
          <p15:clr>
            <a:srgbClr val="F26B43"/>
          </p15:clr>
        </p15:guide>
        <p15:guide id="8" pos="7296" userDrawn="1">
          <p15:clr>
            <a:srgbClr val="F26B43"/>
          </p15:clr>
        </p15:guide>
        <p15:guide id="9" pos="3840" userDrawn="1">
          <p15:clr>
            <a:srgbClr val="F26B43"/>
          </p15:clr>
        </p15:guide>
        <p15:guide id="10" pos="864" userDrawn="1">
          <p15:clr>
            <a:srgbClr val="F26B43"/>
          </p15:clr>
        </p15:guide>
        <p15:guide id="11" pos="6848" userDrawn="1">
          <p15:clr>
            <a:srgbClr val="F26B43"/>
          </p15:clr>
        </p15:guide>
        <p15:guide id="12" orient="horz" pos="52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467833" y="2"/>
            <a:ext cx="10700544" cy="981075"/>
          </a:xfrm>
          <a:prstGeom prst="rect">
            <a:avLst/>
          </a:prstGeom>
        </p:spPr>
        <p:txBody>
          <a:bodyPr vert="horz" wrap="square" lIns="0" tIns="521207"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465055" y="1844680"/>
            <a:ext cx="10706100" cy="380901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1BCEDAC-15E2-A94F-BA1E-2A96ED939A4F}"/>
              </a:ext>
            </a:extLst>
          </p:cNvPr>
          <p:cNvCxnSpPr>
            <a:cxnSpLocks/>
          </p:cNvCxnSpPr>
          <p:nvPr userDrawn="1"/>
        </p:nvCxnSpPr>
        <p:spPr>
          <a:xfrm>
            <a:off x="457200" y="6395925"/>
            <a:ext cx="1127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D95F6AD0-8E50-844A-9A32-A2787AB78D26}"/>
              </a:ext>
            </a:extLst>
          </p:cNvPr>
          <p:cNvSpPr txBox="1">
            <a:spLocks/>
          </p:cNvSpPr>
          <p:nvPr userDrawn="1"/>
        </p:nvSpPr>
        <p:spPr>
          <a:xfrm>
            <a:off x="11053651" y="6568190"/>
            <a:ext cx="686360" cy="308611"/>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t>/</a:t>
            </a:r>
            <a:r>
              <a:rPr lang="en-US" sz="1050" b="1"/>
              <a:t>  </a:t>
            </a:r>
            <a:fld id="{5BC64D8A-CA5D-5E46-8028-3748589B69EF}" type="slidenum">
              <a:rPr lang="en-US" sz="1050" b="1" smtClean="0"/>
              <a:pPr marL="0" indent="0" algn="r">
                <a:buNone/>
              </a:pPr>
              <a:t>‹#›</a:t>
            </a:fld>
            <a:endParaRPr lang="en-GB" sz="1050" b="1"/>
          </a:p>
        </p:txBody>
      </p:sp>
      <p:sp>
        <p:nvSpPr>
          <p:cNvPr id="6" name="Footer Placeholder 5">
            <a:extLst>
              <a:ext uri="{FF2B5EF4-FFF2-40B4-BE49-F238E27FC236}">
                <a16:creationId xmlns:a16="http://schemas.microsoft.com/office/drawing/2014/main" id="{CDCCBA61-8235-324D-96CC-389A908F6100}"/>
              </a:ext>
            </a:extLst>
          </p:cNvPr>
          <p:cNvSpPr>
            <a:spLocks noGrp="1"/>
          </p:cNvSpPr>
          <p:nvPr>
            <p:ph type="ftr" sz="quarter" idx="3"/>
          </p:nvPr>
        </p:nvSpPr>
        <p:spPr>
          <a:xfrm>
            <a:off x="2567784" y="6625648"/>
            <a:ext cx="8591405" cy="121535"/>
          </a:xfrm>
          <a:prstGeom prst="rect">
            <a:avLst/>
          </a:prstGeom>
        </p:spPr>
        <p:txBody>
          <a:bodyPr vert="horz" lIns="0" tIns="0" rIns="0" bIns="0" rtlCol="0" anchor="t" anchorCtr="0"/>
          <a:lstStyle>
            <a:lvl1pPr algn="r">
              <a:defRPr sz="600">
                <a:solidFill>
                  <a:schemeClr val="tx1"/>
                </a:solidFill>
              </a:defRPr>
            </a:lvl1pPr>
          </a:lstStyle>
          <a:p>
            <a:r>
              <a:rPr lang="en-US"/>
              <a:t>Footer</a:t>
            </a:r>
          </a:p>
        </p:txBody>
      </p:sp>
      <p:grpSp>
        <p:nvGrpSpPr>
          <p:cNvPr id="33" name="Group 4">
            <a:extLst>
              <a:ext uri="{FF2B5EF4-FFF2-40B4-BE49-F238E27FC236}">
                <a16:creationId xmlns:a16="http://schemas.microsoft.com/office/drawing/2014/main" id="{135CD34D-8AAC-D344-B02B-1E7A9D560D84}"/>
              </a:ext>
            </a:extLst>
          </p:cNvPr>
          <p:cNvGrpSpPr>
            <a:grpSpLocks noChangeAspect="1"/>
          </p:cNvGrpSpPr>
          <p:nvPr userDrawn="1"/>
        </p:nvGrpSpPr>
        <p:grpSpPr bwMode="auto">
          <a:xfrm>
            <a:off x="456497" y="6503035"/>
            <a:ext cx="823787" cy="192088"/>
            <a:chOff x="982" y="1487"/>
            <a:chExt cx="5751" cy="1341"/>
          </a:xfrm>
        </p:grpSpPr>
        <p:sp>
          <p:nvSpPr>
            <p:cNvPr id="34" name="Freeform 5">
              <a:extLst>
                <a:ext uri="{FF2B5EF4-FFF2-40B4-BE49-F238E27FC236}">
                  <a16:creationId xmlns:a16="http://schemas.microsoft.com/office/drawing/2014/main" id="{4F3DD052-243A-BE46-ACD0-445C476383F7}"/>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5" name="Freeform 6">
              <a:extLst>
                <a:ext uri="{FF2B5EF4-FFF2-40B4-BE49-F238E27FC236}">
                  <a16:creationId xmlns:a16="http://schemas.microsoft.com/office/drawing/2014/main" id="{8C836D60-3600-9646-B212-CEA6FC725258}"/>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6" name="Freeform 7">
              <a:extLst>
                <a:ext uri="{FF2B5EF4-FFF2-40B4-BE49-F238E27FC236}">
                  <a16:creationId xmlns:a16="http://schemas.microsoft.com/office/drawing/2014/main" id="{0A4A232A-AC47-D049-A76E-80787ADE7174}"/>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7" name="Freeform 8">
              <a:extLst>
                <a:ext uri="{FF2B5EF4-FFF2-40B4-BE49-F238E27FC236}">
                  <a16:creationId xmlns:a16="http://schemas.microsoft.com/office/drawing/2014/main" id="{498FD18E-742F-8946-9136-615E242BC4F2}"/>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8" name="Freeform 9">
              <a:extLst>
                <a:ext uri="{FF2B5EF4-FFF2-40B4-BE49-F238E27FC236}">
                  <a16:creationId xmlns:a16="http://schemas.microsoft.com/office/drawing/2014/main" id="{A459BE9B-8E2D-984E-A539-2933F589061E}"/>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39" name="Freeform 10">
              <a:extLst>
                <a:ext uri="{FF2B5EF4-FFF2-40B4-BE49-F238E27FC236}">
                  <a16:creationId xmlns:a16="http://schemas.microsoft.com/office/drawing/2014/main" id="{54C156FA-FB75-7749-AE4B-1DA5876C9731}"/>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0" name="Freeform 11">
              <a:extLst>
                <a:ext uri="{FF2B5EF4-FFF2-40B4-BE49-F238E27FC236}">
                  <a16:creationId xmlns:a16="http://schemas.microsoft.com/office/drawing/2014/main" id="{8750C5DD-3FB6-A746-83B3-ABAD0E12B587}"/>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1" name="Freeform 12">
              <a:extLst>
                <a:ext uri="{FF2B5EF4-FFF2-40B4-BE49-F238E27FC236}">
                  <a16:creationId xmlns:a16="http://schemas.microsoft.com/office/drawing/2014/main" id="{0C68B28B-D18C-6649-8C03-01A3BD36175E}"/>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2" name="Freeform 13">
              <a:extLst>
                <a:ext uri="{FF2B5EF4-FFF2-40B4-BE49-F238E27FC236}">
                  <a16:creationId xmlns:a16="http://schemas.microsoft.com/office/drawing/2014/main" id="{93BB1EFD-10AF-CF45-867C-F53D119B343B}"/>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3" name="Freeform 14">
              <a:extLst>
                <a:ext uri="{FF2B5EF4-FFF2-40B4-BE49-F238E27FC236}">
                  <a16:creationId xmlns:a16="http://schemas.microsoft.com/office/drawing/2014/main" id="{9A60F104-3E3D-4E4F-A442-BECD916C8D8E}"/>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4" name="Freeform 15">
              <a:extLst>
                <a:ext uri="{FF2B5EF4-FFF2-40B4-BE49-F238E27FC236}">
                  <a16:creationId xmlns:a16="http://schemas.microsoft.com/office/drawing/2014/main" id="{85FABA0D-0347-F746-83AB-7D2178345872}"/>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5" name="Freeform 16">
              <a:extLst>
                <a:ext uri="{FF2B5EF4-FFF2-40B4-BE49-F238E27FC236}">
                  <a16:creationId xmlns:a16="http://schemas.microsoft.com/office/drawing/2014/main" id="{177A0995-E817-7D49-A9ED-AAC193189273}"/>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6" name="Freeform 17">
              <a:extLst>
                <a:ext uri="{FF2B5EF4-FFF2-40B4-BE49-F238E27FC236}">
                  <a16:creationId xmlns:a16="http://schemas.microsoft.com/office/drawing/2014/main" id="{AA81D6FB-3102-224F-85A8-E2C944AA85A0}"/>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7" name="Freeform 18">
              <a:extLst>
                <a:ext uri="{FF2B5EF4-FFF2-40B4-BE49-F238E27FC236}">
                  <a16:creationId xmlns:a16="http://schemas.microsoft.com/office/drawing/2014/main" id="{3FD934F4-06E4-B849-B7A0-D11A7E05AF43}"/>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8" name="Freeform 19">
              <a:extLst>
                <a:ext uri="{FF2B5EF4-FFF2-40B4-BE49-F238E27FC236}">
                  <a16:creationId xmlns:a16="http://schemas.microsoft.com/office/drawing/2014/main" id="{41D965CF-0DF3-DD4F-88AC-378205E4A01A}"/>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49" name="Freeform 20">
              <a:extLst>
                <a:ext uri="{FF2B5EF4-FFF2-40B4-BE49-F238E27FC236}">
                  <a16:creationId xmlns:a16="http://schemas.microsoft.com/office/drawing/2014/main" id="{FCC4DB5C-A03D-5341-B604-622AD8B228E5}"/>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0" name="Freeform 21">
              <a:extLst>
                <a:ext uri="{FF2B5EF4-FFF2-40B4-BE49-F238E27FC236}">
                  <a16:creationId xmlns:a16="http://schemas.microsoft.com/office/drawing/2014/main" id="{6B6B6A02-C4C6-F14A-BF96-E1CD93AFBCDE}"/>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1" name="Freeform 22">
              <a:extLst>
                <a:ext uri="{FF2B5EF4-FFF2-40B4-BE49-F238E27FC236}">
                  <a16:creationId xmlns:a16="http://schemas.microsoft.com/office/drawing/2014/main" id="{F04384CA-F1FA-CC4D-89FA-CDA6EE158051}"/>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sp>
          <p:nvSpPr>
            <p:cNvPr id="52" name="Freeform 23">
              <a:extLst>
                <a:ext uri="{FF2B5EF4-FFF2-40B4-BE49-F238E27FC236}">
                  <a16:creationId xmlns:a16="http://schemas.microsoft.com/office/drawing/2014/main" id="{1A90263F-37CC-F145-8F88-0F3A53C91119}"/>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296840845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4" r:id="rId20"/>
    <p:sldLayoutId id="2147484015" r:id="rId21"/>
    <p:sldLayoutId id="2147484016" r:id="rId22"/>
    <p:sldLayoutId id="214748409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685766" rtl="0" eaLnBrk="1" latinLnBrk="0" hangingPunct="1">
        <a:lnSpc>
          <a:spcPts val="2400"/>
        </a:lnSpc>
        <a:spcBef>
          <a:spcPct val="0"/>
        </a:spcBef>
        <a:buNone/>
        <a:defRPr sz="2400" b="0" kern="1200">
          <a:solidFill>
            <a:schemeClr val="tx1"/>
          </a:solidFill>
          <a:latin typeface="+mj-lt"/>
          <a:ea typeface="+mj-ea"/>
          <a:cs typeface="+mj-cs"/>
        </a:defRPr>
      </a:lvl1pPr>
    </p:titleStyle>
    <p:body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237" userDrawn="1">
          <p15:clr>
            <a:srgbClr val="F26B43"/>
          </p15:clr>
        </p15:guide>
        <p15:guide id="3" orient="horz" pos="4235" userDrawn="1">
          <p15:clr>
            <a:srgbClr val="F26B43"/>
          </p15:clr>
        </p15:guide>
        <p15:guide id="6" orient="horz" pos="1163" userDrawn="1">
          <p15:clr>
            <a:srgbClr val="F26B43"/>
          </p15:clr>
        </p15:guide>
        <p15:guide id="7" pos="384" userDrawn="1">
          <p15:clr>
            <a:srgbClr val="F26B43"/>
          </p15:clr>
        </p15:guide>
        <p15:guide id="8" pos="9856" userDrawn="1">
          <p15:clr>
            <a:srgbClr val="F26B43"/>
          </p15:clr>
        </p15:guide>
        <p15:guide id="9" pos="5120" userDrawn="1">
          <p15:clr>
            <a:srgbClr val="F26B43"/>
          </p15:clr>
        </p15:guide>
        <p15:guide id="10" pos="864" userDrawn="1">
          <p15:clr>
            <a:srgbClr val="F26B43"/>
          </p15:clr>
        </p15:guide>
        <p15:guide id="11" pos="9376" userDrawn="1">
          <p15:clr>
            <a:srgbClr val="F26B43"/>
          </p15:clr>
        </p15:guide>
        <p15:guide id="12" orient="horz" pos="528" userDrawn="1">
          <p15:clr>
            <a:srgbClr val="F26B43"/>
          </p15:clr>
        </p15:guide>
        <p15:guide id="13" orient="horz" pos="402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461357" y="2"/>
            <a:ext cx="11273443" cy="761999"/>
          </a:xfrm>
          <a:prstGeom prst="rect">
            <a:avLst/>
          </a:prstGeom>
        </p:spPr>
        <p:txBody>
          <a:bodyPr vert="horz" wrap="square" lIns="0" tIns="521207"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457200" y="1485901"/>
            <a:ext cx="11277600" cy="414493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1BCEDAC-15E2-A94F-BA1E-2A96ED939A4F}"/>
              </a:ext>
            </a:extLst>
          </p:cNvPr>
          <p:cNvCxnSpPr>
            <a:cxnSpLocks/>
          </p:cNvCxnSpPr>
          <p:nvPr/>
        </p:nvCxnSpPr>
        <p:spPr>
          <a:xfrm>
            <a:off x="461357" y="6395925"/>
            <a:ext cx="1127344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D95F6AD0-8E50-844A-9A32-A2787AB78D26}"/>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t>/</a:t>
            </a:r>
            <a:r>
              <a:rPr lang="en-US" sz="1050" b="1"/>
              <a:t>  </a:t>
            </a:r>
            <a:fld id="{5BC64D8A-CA5D-5E46-8028-3748589B69EF}" type="slidenum">
              <a:rPr lang="en-US" sz="1050" b="1" smtClean="0"/>
              <a:pPr marL="0" indent="0" algn="r">
                <a:buNone/>
              </a:pPr>
              <a:t>‹#›</a:t>
            </a:fld>
            <a:endParaRPr lang="en-GB" sz="1050" b="1"/>
          </a:p>
        </p:txBody>
      </p:sp>
      <p:sp>
        <p:nvSpPr>
          <p:cNvPr id="6" name="Footer Placeholder 5">
            <a:extLst>
              <a:ext uri="{FF2B5EF4-FFF2-40B4-BE49-F238E27FC236}">
                <a16:creationId xmlns:a16="http://schemas.microsoft.com/office/drawing/2014/main" id="{CDCCBA61-8235-324D-96CC-389A908F6100}"/>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endParaRPr lang="en-US"/>
          </a:p>
        </p:txBody>
      </p:sp>
      <p:grpSp>
        <p:nvGrpSpPr>
          <p:cNvPr id="33" name="Group 4">
            <a:extLst>
              <a:ext uri="{FF2B5EF4-FFF2-40B4-BE49-F238E27FC236}">
                <a16:creationId xmlns:a16="http://schemas.microsoft.com/office/drawing/2014/main" id="{61212D4F-C18D-8665-92DC-AA022E591DF9}"/>
              </a:ext>
            </a:extLst>
          </p:cNvPr>
          <p:cNvGrpSpPr>
            <a:grpSpLocks noChangeAspect="1"/>
          </p:cNvGrpSpPr>
          <p:nvPr/>
        </p:nvGrpSpPr>
        <p:grpSpPr bwMode="auto">
          <a:xfrm>
            <a:off x="461358" y="6566017"/>
            <a:ext cx="819245" cy="143272"/>
            <a:chOff x="982" y="1487"/>
            <a:chExt cx="5751" cy="1341"/>
          </a:xfrm>
        </p:grpSpPr>
        <p:sp>
          <p:nvSpPr>
            <p:cNvPr id="34" name="Freeform 5">
              <a:extLst>
                <a:ext uri="{FF2B5EF4-FFF2-40B4-BE49-F238E27FC236}">
                  <a16:creationId xmlns:a16="http://schemas.microsoft.com/office/drawing/2014/main" id="{C4D4C2FF-1DDB-B5D1-380B-8271A61E0E10}"/>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6">
              <a:extLst>
                <a:ext uri="{FF2B5EF4-FFF2-40B4-BE49-F238E27FC236}">
                  <a16:creationId xmlns:a16="http://schemas.microsoft.com/office/drawing/2014/main" id="{1D689312-44B9-10CC-481C-FC6C603ADE6D}"/>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Freeform 7">
              <a:extLst>
                <a:ext uri="{FF2B5EF4-FFF2-40B4-BE49-F238E27FC236}">
                  <a16:creationId xmlns:a16="http://schemas.microsoft.com/office/drawing/2014/main" id="{020A20D7-58C3-AFDC-464B-C6A9F613E60C}"/>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Freeform 8">
              <a:extLst>
                <a:ext uri="{FF2B5EF4-FFF2-40B4-BE49-F238E27FC236}">
                  <a16:creationId xmlns:a16="http://schemas.microsoft.com/office/drawing/2014/main" id="{18FBFDC3-0875-07F6-C7C4-1AEE62DBE400}"/>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 name="Freeform 9">
              <a:extLst>
                <a:ext uri="{FF2B5EF4-FFF2-40B4-BE49-F238E27FC236}">
                  <a16:creationId xmlns:a16="http://schemas.microsoft.com/office/drawing/2014/main" id="{16CD1CC9-5442-EEFD-B5DD-833A735ECC0B}"/>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 name="Freeform 10">
              <a:extLst>
                <a:ext uri="{FF2B5EF4-FFF2-40B4-BE49-F238E27FC236}">
                  <a16:creationId xmlns:a16="http://schemas.microsoft.com/office/drawing/2014/main" id="{448C0859-1F82-33A3-A764-B0B8A1ED787E}"/>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Freeform 11">
              <a:extLst>
                <a:ext uri="{FF2B5EF4-FFF2-40B4-BE49-F238E27FC236}">
                  <a16:creationId xmlns:a16="http://schemas.microsoft.com/office/drawing/2014/main" id="{5DB919D1-FA33-B277-3649-F22EA91B1267}"/>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 name="Freeform 12">
              <a:extLst>
                <a:ext uri="{FF2B5EF4-FFF2-40B4-BE49-F238E27FC236}">
                  <a16:creationId xmlns:a16="http://schemas.microsoft.com/office/drawing/2014/main" id="{BA6D5AD5-4AE6-602E-282F-886C97ED72E2}"/>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Freeform 13">
              <a:extLst>
                <a:ext uri="{FF2B5EF4-FFF2-40B4-BE49-F238E27FC236}">
                  <a16:creationId xmlns:a16="http://schemas.microsoft.com/office/drawing/2014/main" id="{3D623815-B450-EEE2-F618-2B67B29FD492}"/>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14">
              <a:extLst>
                <a:ext uri="{FF2B5EF4-FFF2-40B4-BE49-F238E27FC236}">
                  <a16:creationId xmlns:a16="http://schemas.microsoft.com/office/drawing/2014/main" id="{FFD8CF59-F04F-DBC3-4121-E1B46712E1F1}"/>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Freeform 15">
              <a:extLst>
                <a:ext uri="{FF2B5EF4-FFF2-40B4-BE49-F238E27FC236}">
                  <a16:creationId xmlns:a16="http://schemas.microsoft.com/office/drawing/2014/main" id="{60031530-5B14-D030-B2DE-AE60434B1DFD}"/>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 name="Freeform 16">
              <a:extLst>
                <a:ext uri="{FF2B5EF4-FFF2-40B4-BE49-F238E27FC236}">
                  <a16:creationId xmlns:a16="http://schemas.microsoft.com/office/drawing/2014/main" id="{2188328B-0436-49C1-0DBF-E04954891592}"/>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 name="Freeform 17">
              <a:extLst>
                <a:ext uri="{FF2B5EF4-FFF2-40B4-BE49-F238E27FC236}">
                  <a16:creationId xmlns:a16="http://schemas.microsoft.com/office/drawing/2014/main" id="{D5F8825E-06DF-FDAF-D1C9-627AAE08D574}"/>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 name="Freeform 18">
              <a:extLst>
                <a:ext uri="{FF2B5EF4-FFF2-40B4-BE49-F238E27FC236}">
                  <a16:creationId xmlns:a16="http://schemas.microsoft.com/office/drawing/2014/main" id="{0AC54925-0FED-6168-3C9E-4C5B6EB3C758}"/>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 name="Freeform 19">
              <a:extLst>
                <a:ext uri="{FF2B5EF4-FFF2-40B4-BE49-F238E27FC236}">
                  <a16:creationId xmlns:a16="http://schemas.microsoft.com/office/drawing/2014/main" id="{C8FF83AA-4C8E-E3E0-7B90-7FC01DDD7F5F}"/>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 name="Freeform 20">
              <a:extLst>
                <a:ext uri="{FF2B5EF4-FFF2-40B4-BE49-F238E27FC236}">
                  <a16:creationId xmlns:a16="http://schemas.microsoft.com/office/drawing/2014/main" id="{7663E666-6FED-8C3F-F3B9-FF211CD506EA}"/>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 name="Freeform 21">
              <a:extLst>
                <a:ext uri="{FF2B5EF4-FFF2-40B4-BE49-F238E27FC236}">
                  <a16:creationId xmlns:a16="http://schemas.microsoft.com/office/drawing/2014/main" id="{F08C413C-D486-523B-014D-A60E1677D561}"/>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 name="Freeform 22">
              <a:extLst>
                <a:ext uri="{FF2B5EF4-FFF2-40B4-BE49-F238E27FC236}">
                  <a16:creationId xmlns:a16="http://schemas.microsoft.com/office/drawing/2014/main" id="{5B17F834-F8DE-12B5-442F-03BD73F5F062}"/>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 name="Freeform 23">
              <a:extLst>
                <a:ext uri="{FF2B5EF4-FFF2-40B4-BE49-F238E27FC236}">
                  <a16:creationId xmlns:a16="http://schemas.microsoft.com/office/drawing/2014/main" id="{54958A07-2518-65E6-91F8-761A466C9CAE}"/>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68977937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766" rtl="0" eaLnBrk="1" latinLnBrk="0" hangingPunct="1">
        <a:lnSpc>
          <a:spcPts val="2400"/>
        </a:lnSpc>
        <a:spcBef>
          <a:spcPct val="0"/>
        </a:spcBef>
        <a:buNone/>
        <a:defRPr sz="2400" b="0" kern="1200">
          <a:solidFill>
            <a:schemeClr val="tx1"/>
          </a:solidFill>
          <a:latin typeface="+mj-lt"/>
          <a:ea typeface="+mj-ea"/>
          <a:cs typeface="+mj-cs"/>
        </a:defRPr>
      </a:lvl1pPr>
    </p:titleStyle>
    <p:body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p15:clr>
            <a:srgbClr val="F26B43"/>
          </p15:clr>
        </p15:guide>
        <p15:guide id="3" orient="horz" pos="4224">
          <p15:clr>
            <a:srgbClr val="F26B43"/>
          </p15:clr>
        </p15:guide>
        <p15:guide id="6" orient="horz" pos="936">
          <p15:clr>
            <a:srgbClr val="F26B43"/>
          </p15:clr>
        </p15:guide>
        <p15:guide id="7" pos="216">
          <p15:clr>
            <a:srgbClr val="F26B43"/>
          </p15:clr>
        </p15:guide>
        <p15:guide id="8" pos="5544">
          <p15:clr>
            <a:srgbClr val="F26B43"/>
          </p15:clr>
        </p15:guide>
        <p15:guide id="9" pos="2880">
          <p15:clr>
            <a:srgbClr val="F26B43"/>
          </p15:clr>
        </p15:guide>
        <p15:guide id="10" pos="486">
          <p15:clr>
            <a:srgbClr val="F26B43"/>
          </p15:clr>
        </p15:guide>
        <p15:guide id="11" pos="5274">
          <p15:clr>
            <a:srgbClr val="F26B43"/>
          </p15:clr>
        </p15:guide>
        <p15:guide id="12" orient="horz" pos="480">
          <p15:clr>
            <a:srgbClr val="F26B43"/>
          </p15:clr>
        </p15:guide>
        <p15:guide id="13" orient="horz" pos="4027">
          <p15:clr>
            <a:srgbClr val="F26B43"/>
          </p15:clr>
        </p15:guide>
        <p15:guide id="14" orient="horz" pos="648">
          <p15:clr>
            <a:srgbClr val="F26B43"/>
          </p15:clr>
        </p15:guide>
        <p15:guide id="15" pos="9928">
          <p15:clr>
            <a:srgbClr val="F26B43"/>
          </p15:clr>
        </p15:guide>
        <p15:guide id="16" orient="horz" pos="3566">
          <p15:clr>
            <a:srgbClr val="F26B43"/>
          </p15:clr>
        </p15:guide>
        <p15:guide id="17" orient="horz" pos="116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487680" y="4515"/>
            <a:ext cx="11247120" cy="734520"/>
          </a:xfrm>
          <a:prstGeom prst="rect">
            <a:avLst/>
          </a:prstGeom>
        </p:spPr>
        <p:txBody>
          <a:bodyPr vert="horz" wrap="square" lIns="0" tIns="521207"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487680" y="1463041"/>
            <a:ext cx="11252960" cy="416779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1BCEDAC-15E2-A94F-BA1E-2A96ED939A4F}"/>
              </a:ext>
            </a:extLst>
          </p:cNvPr>
          <p:cNvCxnSpPr>
            <a:cxnSpLocks/>
          </p:cNvCxnSpPr>
          <p:nvPr/>
        </p:nvCxnSpPr>
        <p:spPr>
          <a:xfrm>
            <a:off x="457200" y="6395925"/>
            <a:ext cx="11277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4">
            <a:extLst>
              <a:ext uri="{FF2B5EF4-FFF2-40B4-BE49-F238E27FC236}">
                <a16:creationId xmlns:a16="http://schemas.microsoft.com/office/drawing/2014/main" id="{EC281A45-61F2-3BAE-CC4C-6BB317CAC50D}"/>
              </a:ext>
            </a:extLst>
          </p:cNvPr>
          <p:cNvGrpSpPr>
            <a:grpSpLocks noChangeAspect="1"/>
          </p:cNvGrpSpPr>
          <p:nvPr/>
        </p:nvGrpSpPr>
        <p:grpSpPr bwMode="auto">
          <a:xfrm>
            <a:off x="457210" y="6562656"/>
            <a:ext cx="819245" cy="143272"/>
            <a:chOff x="982" y="1487"/>
            <a:chExt cx="5751" cy="1341"/>
          </a:xfrm>
        </p:grpSpPr>
        <p:sp>
          <p:nvSpPr>
            <p:cNvPr id="5" name="Freeform 5">
              <a:extLst>
                <a:ext uri="{FF2B5EF4-FFF2-40B4-BE49-F238E27FC236}">
                  <a16:creationId xmlns:a16="http://schemas.microsoft.com/office/drawing/2014/main" id="{6AB191F3-760E-73C2-DEAB-EB85E947B8D3}"/>
                </a:ext>
              </a:extLst>
            </p:cNvPr>
            <p:cNvSpPr>
              <a:spLocks noEditPoints="1"/>
            </p:cNvSpPr>
            <p:nvPr/>
          </p:nvSpPr>
          <p:spPr bwMode="auto">
            <a:xfrm>
              <a:off x="2526" y="1502"/>
              <a:ext cx="515" cy="570"/>
            </a:xfrm>
            <a:custGeom>
              <a:avLst/>
              <a:gdLst>
                <a:gd name="T0" fmla="*/ 856 w 856"/>
                <a:gd name="T1" fmla="*/ 895 h 946"/>
                <a:gd name="T2" fmla="*/ 856 w 856"/>
                <a:gd name="T3" fmla="*/ 895 h 946"/>
                <a:gd name="T4" fmla="*/ 835 w 856"/>
                <a:gd name="T5" fmla="*/ 893 h 946"/>
                <a:gd name="T6" fmla="*/ 712 w 856"/>
                <a:gd name="T7" fmla="*/ 803 h 946"/>
                <a:gd name="T8" fmla="*/ 574 w 856"/>
                <a:gd name="T9" fmla="*/ 587 h 946"/>
                <a:gd name="T10" fmla="*/ 486 w 856"/>
                <a:gd name="T11" fmla="*/ 476 h 946"/>
                <a:gd name="T12" fmla="*/ 737 w 856"/>
                <a:gd name="T13" fmla="*/ 249 h 946"/>
                <a:gd name="T14" fmla="*/ 362 w 856"/>
                <a:gd name="T15" fmla="*/ 0 h 946"/>
                <a:gd name="T16" fmla="*/ 0 w 856"/>
                <a:gd name="T17" fmla="*/ 0 h 946"/>
                <a:gd name="T18" fmla="*/ 0 w 856"/>
                <a:gd name="T19" fmla="*/ 50 h 946"/>
                <a:gd name="T20" fmla="*/ 41 w 856"/>
                <a:gd name="T21" fmla="*/ 53 h 946"/>
                <a:gd name="T22" fmla="*/ 107 w 856"/>
                <a:gd name="T23" fmla="*/ 142 h 946"/>
                <a:gd name="T24" fmla="*/ 107 w 856"/>
                <a:gd name="T25" fmla="*/ 803 h 946"/>
                <a:gd name="T26" fmla="*/ 41 w 856"/>
                <a:gd name="T27" fmla="*/ 893 h 946"/>
                <a:gd name="T28" fmla="*/ 0 w 856"/>
                <a:gd name="T29" fmla="*/ 895 h 946"/>
                <a:gd name="T30" fmla="*/ 0 w 856"/>
                <a:gd name="T31" fmla="*/ 946 h 946"/>
                <a:gd name="T32" fmla="*/ 388 w 856"/>
                <a:gd name="T33" fmla="*/ 946 h 946"/>
                <a:gd name="T34" fmla="*/ 388 w 856"/>
                <a:gd name="T35" fmla="*/ 895 h 946"/>
                <a:gd name="T36" fmla="*/ 342 w 856"/>
                <a:gd name="T37" fmla="*/ 893 h 946"/>
                <a:gd name="T38" fmla="*/ 281 w 856"/>
                <a:gd name="T39" fmla="*/ 803 h 946"/>
                <a:gd name="T40" fmla="*/ 281 w 856"/>
                <a:gd name="T41" fmla="*/ 496 h 946"/>
                <a:gd name="T42" fmla="*/ 381 w 856"/>
                <a:gd name="T43" fmla="*/ 587 h 946"/>
                <a:gd name="T44" fmla="*/ 508 w 856"/>
                <a:gd name="T45" fmla="*/ 803 h 946"/>
                <a:gd name="T46" fmla="*/ 600 w 856"/>
                <a:gd name="T47" fmla="*/ 946 h 946"/>
                <a:gd name="T48" fmla="*/ 856 w 856"/>
                <a:gd name="T49" fmla="*/ 946 h 946"/>
                <a:gd name="T50" fmla="*/ 856 w 856"/>
                <a:gd name="T51" fmla="*/ 895 h 946"/>
                <a:gd name="T52" fmla="*/ 549 w 856"/>
                <a:gd name="T53" fmla="*/ 247 h 946"/>
                <a:gd name="T54" fmla="*/ 549 w 856"/>
                <a:gd name="T55" fmla="*/ 247 h 946"/>
                <a:gd name="T56" fmla="*/ 341 w 856"/>
                <a:gd name="T57" fmla="*/ 440 h 946"/>
                <a:gd name="T58" fmla="*/ 281 w 856"/>
                <a:gd name="T59" fmla="*/ 435 h 946"/>
                <a:gd name="T60" fmla="*/ 281 w 856"/>
                <a:gd name="T61" fmla="*/ 142 h 946"/>
                <a:gd name="T62" fmla="*/ 291 w 856"/>
                <a:gd name="T63" fmla="*/ 80 h 946"/>
                <a:gd name="T64" fmla="*/ 361 w 856"/>
                <a:gd name="T65" fmla="*/ 64 h 946"/>
                <a:gd name="T66" fmla="*/ 549 w 856"/>
                <a:gd name="T67" fmla="*/ 24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946">
                  <a:moveTo>
                    <a:pt x="856" y="895"/>
                  </a:moveTo>
                  <a:lnTo>
                    <a:pt x="856" y="895"/>
                  </a:lnTo>
                  <a:lnTo>
                    <a:pt x="835" y="893"/>
                  </a:lnTo>
                  <a:cubicBezTo>
                    <a:pt x="785" y="886"/>
                    <a:pt x="767" y="890"/>
                    <a:pt x="712" y="803"/>
                  </a:cubicBezTo>
                  <a:lnTo>
                    <a:pt x="574" y="587"/>
                  </a:lnTo>
                  <a:cubicBezTo>
                    <a:pt x="528" y="515"/>
                    <a:pt x="518" y="500"/>
                    <a:pt x="486" y="476"/>
                  </a:cubicBezTo>
                  <a:cubicBezTo>
                    <a:pt x="580" y="466"/>
                    <a:pt x="737" y="405"/>
                    <a:pt x="737" y="249"/>
                  </a:cubicBezTo>
                  <a:cubicBezTo>
                    <a:pt x="737" y="82"/>
                    <a:pt x="576" y="0"/>
                    <a:pt x="362" y="0"/>
                  </a:cubicBezTo>
                  <a:cubicBezTo>
                    <a:pt x="307" y="0"/>
                    <a:pt x="86" y="1"/>
                    <a:pt x="0" y="0"/>
                  </a:cubicBezTo>
                  <a:lnTo>
                    <a:pt x="0" y="50"/>
                  </a:lnTo>
                  <a:lnTo>
                    <a:pt x="41" y="53"/>
                  </a:lnTo>
                  <a:cubicBezTo>
                    <a:pt x="95" y="57"/>
                    <a:pt x="107" y="64"/>
                    <a:pt x="107" y="142"/>
                  </a:cubicBezTo>
                  <a:lnTo>
                    <a:pt x="107" y="803"/>
                  </a:lnTo>
                  <a:cubicBezTo>
                    <a:pt x="107" y="882"/>
                    <a:pt x="95" y="889"/>
                    <a:pt x="41" y="893"/>
                  </a:cubicBezTo>
                  <a:lnTo>
                    <a:pt x="0" y="895"/>
                  </a:lnTo>
                  <a:lnTo>
                    <a:pt x="0" y="946"/>
                  </a:lnTo>
                  <a:cubicBezTo>
                    <a:pt x="86" y="945"/>
                    <a:pt x="345" y="945"/>
                    <a:pt x="388" y="946"/>
                  </a:cubicBezTo>
                  <a:lnTo>
                    <a:pt x="388" y="895"/>
                  </a:lnTo>
                  <a:lnTo>
                    <a:pt x="342" y="893"/>
                  </a:lnTo>
                  <a:cubicBezTo>
                    <a:pt x="287" y="889"/>
                    <a:pt x="281" y="883"/>
                    <a:pt x="281" y="803"/>
                  </a:cubicBezTo>
                  <a:lnTo>
                    <a:pt x="281" y="496"/>
                  </a:lnTo>
                  <a:cubicBezTo>
                    <a:pt x="318" y="496"/>
                    <a:pt x="332" y="506"/>
                    <a:pt x="381" y="587"/>
                  </a:cubicBezTo>
                  <a:lnTo>
                    <a:pt x="508" y="803"/>
                  </a:lnTo>
                  <a:cubicBezTo>
                    <a:pt x="525" y="834"/>
                    <a:pt x="589" y="925"/>
                    <a:pt x="600" y="946"/>
                  </a:cubicBezTo>
                  <a:cubicBezTo>
                    <a:pt x="623" y="945"/>
                    <a:pt x="840" y="945"/>
                    <a:pt x="856" y="946"/>
                  </a:cubicBezTo>
                  <a:lnTo>
                    <a:pt x="856" y="895"/>
                  </a:lnTo>
                  <a:close/>
                  <a:moveTo>
                    <a:pt x="549" y="247"/>
                  </a:moveTo>
                  <a:lnTo>
                    <a:pt x="549" y="247"/>
                  </a:lnTo>
                  <a:cubicBezTo>
                    <a:pt x="549" y="365"/>
                    <a:pt x="485" y="440"/>
                    <a:pt x="341" y="440"/>
                  </a:cubicBezTo>
                  <a:cubicBezTo>
                    <a:pt x="324" y="440"/>
                    <a:pt x="301" y="439"/>
                    <a:pt x="281" y="435"/>
                  </a:cubicBezTo>
                  <a:lnTo>
                    <a:pt x="281" y="142"/>
                  </a:lnTo>
                  <a:cubicBezTo>
                    <a:pt x="281" y="122"/>
                    <a:pt x="282" y="94"/>
                    <a:pt x="291" y="80"/>
                  </a:cubicBezTo>
                  <a:cubicBezTo>
                    <a:pt x="302" y="65"/>
                    <a:pt x="328" y="64"/>
                    <a:pt x="361" y="64"/>
                  </a:cubicBezTo>
                  <a:cubicBezTo>
                    <a:pt x="469" y="64"/>
                    <a:pt x="549" y="128"/>
                    <a:pt x="549" y="2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a:extLst>
                <a:ext uri="{FF2B5EF4-FFF2-40B4-BE49-F238E27FC236}">
                  <a16:creationId xmlns:a16="http://schemas.microsoft.com/office/drawing/2014/main" id="{53635EC7-FB45-105F-FA3B-FED192B25F5E}"/>
                </a:ext>
              </a:extLst>
            </p:cNvPr>
            <p:cNvSpPr>
              <a:spLocks/>
            </p:cNvSpPr>
            <p:nvPr/>
          </p:nvSpPr>
          <p:spPr bwMode="auto">
            <a:xfrm>
              <a:off x="3011" y="1652"/>
              <a:ext cx="453" cy="429"/>
            </a:xfrm>
            <a:custGeom>
              <a:avLst/>
              <a:gdLst>
                <a:gd name="T0" fmla="*/ 490 w 755"/>
                <a:gd name="T1" fmla="*/ 445 h 712"/>
                <a:gd name="T2" fmla="*/ 490 w 755"/>
                <a:gd name="T3" fmla="*/ 445 h 712"/>
                <a:gd name="T4" fmla="*/ 490 w 755"/>
                <a:gd name="T5" fmla="*/ 22 h 712"/>
                <a:gd name="T6" fmla="*/ 652 w 755"/>
                <a:gd name="T7" fmla="*/ 0 h 712"/>
                <a:gd name="T8" fmla="*/ 651 w 755"/>
                <a:gd name="T9" fmla="*/ 570 h 712"/>
                <a:gd name="T10" fmla="*/ 719 w 755"/>
                <a:gd name="T11" fmla="*/ 653 h 712"/>
                <a:gd name="T12" fmla="*/ 755 w 755"/>
                <a:gd name="T13" fmla="*/ 658 h 712"/>
                <a:gd name="T14" fmla="*/ 755 w 755"/>
                <a:gd name="T15" fmla="*/ 701 h 712"/>
                <a:gd name="T16" fmla="*/ 506 w 755"/>
                <a:gd name="T17" fmla="*/ 702 h 712"/>
                <a:gd name="T18" fmla="*/ 496 w 755"/>
                <a:gd name="T19" fmla="*/ 579 h 712"/>
                <a:gd name="T20" fmla="*/ 492 w 755"/>
                <a:gd name="T21" fmla="*/ 586 h 712"/>
                <a:gd name="T22" fmla="*/ 302 w 755"/>
                <a:gd name="T23" fmla="*/ 712 h 712"/>
                <a:gd name="T24" fmla="*/ 103 w 755"/>
                <a:gd name="T25" fmla="*/ 524 h 712"/>
                <a:gd name="T26" fmla="*/ 103 w 755"/>
                <a:gd name="T27" fmla="*/ 131 h 712"/>
                <a:gd name="T28" fmla="*/ 55 w 755"/>
                <a:gd name="T29" fmla="*/ 78 h 712"/>
                <a:gd name="T30" fmla="*/ 0 w 755"/>
                <a:gd name="T31" fmla="*/ 74 h 712"/>
                <a:gd name="T32" fmla="*/ 0 w 755"/>
                <a:gd name="T33" fmla="*/ 31 h 712"/>
                <a:gd name="T34" fmla="*/ 270 w 755"/>
                <a:gd name="T35" fmla="*/ 0 h 712"/>
                <a:gd name="T36" fmla="*/ 265 w 755"/>
                <a:gd name="T37" fmla="*/ 147 h 712"/>
                <a:gd name="T38" fmla="*/ 265 w 755"/>
                <a:gd name="T39" fmla="*/ 467 h 712"/>
                <a:gd name="T40" fmla="*/ 356 w 755"/>
                <a:gd name="T41" fmla="*/ 627 h 712"/>
                <a:gd name="T42" fmla="*/ 490 w 755"/>
                <a:gd name="T43" fmla="*/ 445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712">
                  <a:moveTo>
                    <a:pt x="490" y="445"/>
                  </a:moveTo>
                  <a:lnTo>
                    <a:pt x="490" y="445"/>
                  </a:lnTo>
                  <a:lnTo>
                    <a:pt x="490" y="22"/>
                  </a:lnTo>
                  <a:cubicBezTo>
                    <a:pt x="557" y="14"/>
                    <a:pt x="652" y="3"/>
                    <a:pt x="652" y="0"/>
                  </a:cubicBezTo>
                  <a:cubicBezTo>
                    <a:pt x="651" y="15"/>
                    <a:pt x="651" y="570"/>
                    <a:pt x="651" y="570"/>
                  </a:cubicBezTo>
                  <a:cubicBezTo>
                    <a:pt x="651" y="640"/>
                    <a:pt x="669" y="646"/>
                    <a:pt x="719" y="653"/>
                  </a:cubicBezTo>
                  <a:lnTo>
                    <a:pt x="755" y="658"/>
                  </a:lnTo>
                  <a:lnTo>
                    <a:pt x="755" y="701"/>
                  </a:lnTo>
                  <a:cubicBezTo>
                    <a:pt x="738" y="700"/>
                    <a:pt x="543" y="700"/>
                    <a:pt x="506" y="702"/>
                  </a:cubicBezTo>
                  <a:lnTo>
                    <a:pt x="496" y="579"/>
                  </a:lnTo>
                  <a:lnTo>
                    <a:pt x="492" y="586"/>
                  </a:lnTo>
                  <a:cubicBezTo>
                    <a:pt x="467" y="631"/>
                    <a:pt x="418" y="712"/>
                    <a:pt x="302" y="712"/>
                  </a:cubicBezTo>
                  <a:cubicBezTo>
                    <a:pt x="143" y="712"/>
                    <a:pt x="103" y="609"/>
                    <a:pt x="103" y="524"/>
                  </a:cubicBezTo>
                  <a:lnTo>
                    <a:pt x="103" y="131"/>
                  </a:lnTo>
                  <a:cubicBezTo>
                    <a:pt x="103" y="93"/>
                    <a:pt x="90" y="82"/>
                    <a:pt x="55" y="78"/>
                  </a:cubicBezTo>
                  <a:cubicBezTo>
                    <a:pt x="55" y="78"/>
                    <a:pt x="21" y="74"/>
                    <a:pt x="0" y="74"/>
                  </a:cubicBezTo>
                  <a:lnTo>
                    <a:pt x="0" y="31"/>
                  </a:lnTo>
                  <a:cubicBezTo>
                    <a:pt x="100" y="24"/>
                    <a:pt x="215" y="7"/>
                    <a:pt x="270" y="0"/>
                  </a:cubicBezTo>
                  <a:cubicBezTo>
                    <a:pt x="269" y="16"/>
                    <a:pt x="265" y="100"/>
                    <a:pt x="265" y="147"/>
                  </a:cubicBezTo>
                  <a:lnTo>
                    <a:pt x="265" y="467"/>
                  </a:lnTo>
                  <a:cubicBezTo>
                    <a:pt x="265" y="565"/>
                    <a:pt x="282" y="627"/>
                    <a:pt x="356" y="627"/>
                  </a:cubicBezTo>
                  <a:cubicBezTo>
                    <a:pt x="427" y="627"/>
                    <a:pt x="490" y="544"/>
                    <a:pt x="490" y="4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a:extLst>
                <a:ext uri="{FF2B5EF4-FFF2-40B4-BE49-F238E27FC236}">
                  <a16:creationId xmlns:a16="http://schemas.microsoft.com/office/drawing/2014/main" id="{1E142205-DA40-21B4-4AF1-16CC38D8C0A1}"/>
                </a:ext>
              </a:extLst>
            </p:cNvPr>
            <p:cNvSpPr>
              <a:spLocks/>
            </p:cNvSpPr>
            <p:nvPr/>
          </p:nvSpPr>
          <p:spPr bwMode="auto">
            <a:xfrm>
              <a:off x="3487"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4" y="714"/>
                    <a:pt x="84"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90"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 name="Freeform 8">
              <a:extLst>
                <a:ext uri="{FF2B5EF4-FFF2-40B4-BE49-F238E27FC236}">
                  <a16:creationId xmlns:a16="http://schemas.microsoft.com/office/drawing/2014/main" id="{AE491DE9-5E7E-2B2D-F1C6-F2115EB7EC4D}"/>
                </a:ext>
              </a:extLst>
            </p:cNvPr>
            <p:cNvSpPr>
              <a:spLocks/>
            </p:cNvSpPr>
            <p:nvPr/>
          </p:nvSpPr>
          <p:spPr bwMode="auto">
            <a:xfrm>
              <a:off x="3839" y="1651"/>
              <a:ext cx="313" cy="430"/>
            </a:xfrm>
            <a:custGeom>
              <a:avLst/>
              <a:gdLst>
                <a:gd name="T0" fmla="*/ 228 w 521"/>
                <a:gd name="T1" fmla="*/ 714 h 714"/>
                <a:gd name="T2" fmla="*/ 228 w 521"/>
                <a:gd name="T3" fmla="*/ 714 h 714"/>
                <a:gd name="T4" fmla="*/ 16 w 521"/>
                <a:gd name="T5" fmla="*/ 676 h 714"/>
                <a:gd name="T6" fmla="*/ 8 w 521"/>
                <a:gd name="T7" fmla="*/ 508 h 714"/>
                <a:gd name="T8" fmla="*/ 51 w 521"/>
                <a:gd name="T9" fmla="*/ 508 h 714"/>
                <a:gd name="T10" fmla="*/ 230 w 521"/>
                <a:gd name="T11" fmla="*/ 667 h 714"/>
                <a:gd name="T12" fmla="*/ 370 w 521"/>
                <a:gd name="T13" fmla="*/ 548 h 714"/>
                <a:gd name="T14" fmla="*/ 276 w 521"/>
                <a:gd name="T15" fmla="*/ 433 h 714"/>
                <a:gd name="T16" fmla="*/ 202 w 521"/>
                <a:gd name="T17" fmla="*/ 411 h 714"/>
                <a:gd name="T18" fmla="*/ 0 w 521"/>
                <a:gd name="T19" fmla="*/ 204 h 714"/>
                <a:gd name="T20" fmla="*/ 267 w 521"/>
                <a:gd name="T21" fmla="*/ 0 h 714"/>
                <a:gd name="T22" fmla="*/ 465 w 521"/>
                <a:gd name="T23" fmla="*/ 39 h 714"/>
                <a:gd name="T24" fmla="*/ 473 w 521"/>
                <a:gd name="T25" fmla="*/ 198 h 714"/>
                <a:gd name="T26" fmla="*/ 430 w 521"/>
                <a:gd name="T27" fmla="*/ 198 h 714"/>
                <a:gd name="T28" fmla="*/ 267 w 521"/>
                <a:gd name="T29" fmla="*/ 47 h 714"/>
                <a:gd name="T30" fmla="*/ 149 w 521"/>
                <a:gd name="T31" fmla="*/ 163 h 714"/>
                <a:gd name="T32" fmla="*/ 231 w 521"/>
                <a:gd name="T33" fmla="*/ 268 h 714"/>
                <a:gd name="T34" fmla="*/ 318 w 521"/>
                <a:gd name="T35" fmla="*/ 294 h 714"/>
                <a:gd name="T36" fmla="*/ 521 w 521"/>
                <a:gd name="T37" fmla="*/ 491 h 714"/>
                <a:gd name="T38" fmla="*/ 228 w 521"/>
                <a:gd name="T3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4">
                  <a:moveTo>
                    <a:pt x="228" y="714"/>
                  </a:moveTo>
                  <a:lnTo>
                    <a:pt x="228" y="714"/>
                  </a:lnTo>
                  <a:cubicBezTo>
                    <a:pt x="153" y="714"/>
                    <a:pt x="83" y="701"/>
                    <a:pt x="16" y="676"/>
                  </a:cubicBezTo>
                  <a:lnTo>
                    <a:pt x="8" y="508"/>
                  </a:lnTo>
                  <a:lnTo>
                    <a:pt x="51" y="508"/>
                  </a:lnTo>
                  <a:cubicBezTo>
                    <a:pt x="52" y="601"/>
                    <a:pt x="110" y="667"/>
                    <a:pt x="230" y="667"/>
                  </a:cubicBezTo>
                  <a:cubicBezTo>
                    <a:pt x="313" y="667"/>
                    <a:pt x="370" y="619"/>
                    <a:pt x="370" y="548"/>
                  </a:cubicBezTo>
                  <a:cubicBezTo>
                    <a:pt x="370" y="483"/>
                    <a:pt x="324" y="448"/>
                    <a:pt x="276" y="433"/>
                  </a:cubicBezTo>
                  <a:lnTo>
                    <a:pt x="202" y="411"/>
                  </a:lnTo>
                  <a:cubicBezTo>
                    <a:pt x="89" y="378"/>
                    <a:pt x="0" y="339"/>
                    <a:pt x="0" y="204"/>
                  </a:cubicBezTo>
                  <a:cubicBezTo>
                    <a:pt x="0" y="84"/>
                    <a:pt x="129" y="0"/>
                    <a:pt x="267" y="0"/>
                  </a:cubicBezTo>
                  <a:cubicBezTo>
                    <a:pt x="375" y="0"/>
                    <a:pt x="437" y="26"/>
                    <a:pt x="465" y="39"/>
                  </a:cubicBezTo>
                  <a:lnTo>
                    <a:pt x="473" y="198"/>
                  </a:lnTo>
                  <a:lnTo>
                    <a:pt x="430" y="198"/>
                  </a:lnTo>
                  <a:cubicBezTo>
                    <a:pt x="429" y="100"/>
                    <a:pt x="356" y="47"/>
                    <a:pt x="267" y="47"/>
                  </a:cubicBezTo>
                  <a:cubicBezTo>
                    <a:pt x="199" y="47"/>
                    <a:pt x="149" y="97"/>
                    <a:pt x="149" y="163"/>
                  </a:cubicBezTo>
                  <a:cubicBezTo>
                    <a:pt x="149" y="217"/>
                    <a:pt x="177" y="252"/>
                    <a:pt x="231" y="268"/>
                  </a:cubicBezTo>
                  <a:lnTo>
                    <a:pt x="318" y="294"/>
                  </a:lnTo>
                  <a:cubicBezTo>
                    <a:pt x="418" y="324"/>
                    <a:pt x="521" y="363"/>
                    <a:pt x="521" y="491"/>
                  </a:cubicBezTo>
                  <a:cubicBezTo>
                    <a:pt x="521" y="625"/>
                    <a:pt x="412" y="714"/>
                    <a:pt x="228" y="7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Freeform 9">
              <a:extLst>
                <a:ext uri="{FF2B5EF4-FFF2-40B4-BE49-F238E27FC236}">
                  <a16:creationId xmlns:a16="http://schemas.microsoft.com/office/drawing/2014/main" id="{24DF2BB8-7CE3-4337-4089-E7EF1D102976}"/>
                </a:ext>
              </a:extLst>
            </p:cNvPr>
            <p:cNvSpPr>
              <a:spLocks noEditPoints="1"/>
            </p:cNvSpPr>
            <p:nvPr/>
          </p:nvSpPr>
          <p:spPr bwMode="auto">
            <a:xfrm>
              <a:off x="4186" y="1651"/>
              <a:ext cx="377" cy="431"/>
            </a:xfrm>
            <a:custGeom>
              <a:avLst/>
              <a:gdLst>
                <a:gd name="T0" fmla="*/ 167 w 628"/>
                <a:gd name="T1" fmla="*/ 344 h 716"/>
                <a:gd name="T2" fmla="*/ 167 w 628"/>
                <a:gd name="T3" fmla="*/ 344 h 716"/>
                <a:gd name="T4" fmla="*/ 358 w 628"/>
                <a:gd name="T5" fmla="*/ 652 h 716"/>
                <a:gd name="T6" fmla="*/ 478 w 628"/>
                <a:gd name="T7" fmla="*/ 624 h 716"/>
                <a:gd name="T8" fmla="*/ 521 w 628"/>
                <a:gd name="T9" fmla="*/ 593 h 716"/>
                <a:gd name="T10" fmla="*/ 561 w 628"/>
                <a:gd name="T11" fmla="*/ 556 h 716"/>
                <a:gd name="T12" fmla="*/ 609 w 628"/>
                <a:gd name="T13" fmla="*/ 593 h 716"/>
                <a:gd name="T14" fmla="*/ 332 w 628"/>
                <a:gd name="T15" fmla="*/ 716 h 716"/>
                <a:gd name="T16" fmla="*/ 0 w 628"/>
                <a:gd name="T17" fmla="*/ 352 h 716"/>
                <a:gd name="T18" fmla="*/ 321 w 628"/>
                <a:gd name="T19" fmla="*/ 0 h 716"/>
                <a:gd name="T20" fmla="*/ 628 w 628"/>
                <a:gd name="T21" fmla="*/ 344 h 716"/>
                <a:gd name="T22" fmla="*/ 167 w 628"/>
                <a:gd name="T23" fmla="*/ 344 h 716"/>
                <a:gd name="T24" fmla="*/ 460 w 628"/>
                <a:gd name="T25" fmla="*/ 289 h 716"/>
                <a:gd name="T26" fmla="*/ 460 w 628"/>
                <a:gd name="T27" fmla="*/ 289 h 716"/>
                <a:gd name="T28" fmla="*/ 317 w 628"/>
                <a:gd name="T29" fmla="*/ 54 h 716"/>
                <a:gd name="T30" fmla="*/ 165 w 628"/>
                <a:gd name="T31" fmla="*/ 286 h 716"/>
                <a:gd name="T32" fmla="*/ 460 w 628"/>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716">
                  <a:moveTo>
                    <a:pt x="167" y="344"/>
                  </a:moveTo>
                  <a:lnTo>
                    <a:pt x="167" y="344"/>
                  </a:lnTo>
                  <a:cubicBezTo>
                    <a:pt x="167" y="460"/>
                    <a:pt x="214" y="652"/>
                    <a:pt x="358" y="652"/>
                  </a:cubicBezTo>
                  <a:cubicBezTo>
                    <a:pt x="409" y="652"/>
                    <a:pt x="446" y="641"/>
                    <a:pt x="478" y="624"/>
                  </a:cubicBezTo>
                  <a:cubicBezTo>
                    <a:pt x="493" y="615"/>
                    <a:pt x="507" y="605"/>
                    <a:pt x="521" y="593"/>
                  </a:cubicBezTo>
                  <a:cubicBezTo>
                    <a:pt x="534" y="582"/>
                    <a:pt x="547" y="569"/>
                    <a:pt x="561" y="556"/>
                  </a:cubicBezTo>
                  <a:lnTo>
                    <a:pt x="609" y="593"/>
                  </a:lnTo>
                  <a:cubicBezTo>
                    <a:pt x="551" y="653"/>
                    <a:pt x="490" y="716"/>
                    <a:pt x="332" y="716"/>
                  </a:cubicBezTo>
                  <a:cubicBezTo>
                    <a:pt x="104" y="716"/>
                    <a:pt x="0" y="533"/>
                    <a:pt x="0" y="352"/>
                  </a:cubicBezTo>
                  <a:cubicBezTo>
                    <a:pt x="0" y="188"/>
                    <a:pt x="130" y="0"/>
                    <a:pt x="321" y="0"/>
                  </a:cubicBezTo>
                  <a:cubicBezTo>
                    <a:pt x="533" y="0"/>
                    <a:pt x="627" y="160"/>
                    <a:pt x="628" y="344"/>
                  </a:cubicBezTo>
                  <a:lnTo>
                    <a:pt x="167" y="344"/>
                  </a:lnTo>
                  <a:close/>
                  <a:moveTo>
                    <a:pt x="460" y="289"/>
                  </a:moveTo>
                  <a:lnTo>
                    <a:pt x="460" y="289"/>
                  </a:lnTo>
                  <a:cubicBezTo>
                    <a:pt x="453" y="151"/>
                    <a:pt x="407" y="54"/>
                    <a:pt x="317" y="54"/>
                  </a:cubicBezTo>
                  <a:cubicBezTo>
                    <a:pt x="218" y="54"/>
                    <a:pt x="169" y="166"/>
                    <a:pt x="165"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10">
              <a:extLst>
                <a:ext uri="{FF2B5EF4-FFF2-40B4-BE49-F238E27FC236}">
                  <a16:creationId xmlns:a16="http://schemas.microsoft.com/office/drawing/2014/main" id="{A95BB39B-FF53-EFE9-001D-AE2F1A22D7C2}"/>
                </a:ext>
              </a:extLst>
            </p:cNvPr>
            <p:cNvSpPr>
              <a:spLocks/>
            </p:cNvSpPr>
            <p:nvPr/>
          </p:nvSpPr>
          <p:spPr bwMode="auto">
            <a:xfrm>
              <a:off x="4588"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2"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11">
              <a:extLst>
                <a:ext uri="{FF2B5EF4-FFF2-40B4-BE49-F238E27FC236}">
                  <a16:creationId xmlns:a16="http://schemas.microsoft.com/office/drawing/2014/main" id="{450F7E62-60E8-E828-7C5C-E5FC1BB882A3}"/>
                </a:ext>
              </a:extLst>
            </p:cNvPr>
            <p:cNvSpPr>
              <a:spLocks/>
            </p:cNvSpPr>
            <p:nvPr/>
          </p:nvSpPr>
          <p:spPr bwMode="auto">
            <a:xfrm>
              <a:off x="2532" y="2248"/>
              <a:ext cx="220" cy="571"/>
            </a:xfrm>
            <a:custGeom>
              <a:avLst/>
              <a:gdLst>
                <a:gd name="T0" fmla="*/ 366 w 366"/>
                <a:gd name="T1" fmla="*/ 895 h 946"/>
                <a:gd name="T2" fmla="*/ 366 w 366"/>
                <a:gd name="T3" fmla="*/ 895 h 946"/>
                <a:gd name="T4" fmla="*/ 336 w 366"/>
                <a:gd name="T5" fmla="*/ 893 h 946"/>
                <a:gd name="T6" fmla="*/ 270 w 366"/>
                <a:gd name="T7" fmla="*/ 803 h 946"/>
                <a:gd name="T8" fmla="*/ 270 w 366"/>
                <a:gd name="T9" fmla="*/ 142 h 946"/>
                <a:gd name="T10" fmla="*/ 336 w 366"/>
                <a:gd name="T11" fmla="*/ 53 h 946"/>
                <a:gd name="T12" fmla="*/ 366 w 366"/>
                <a:gd name="T13" fmla="*/ 50 h 946"/>
                <a:gd name="T14" fmla="*/ 366 w 366"/>
                <a:gd name="T15" fmla="*/ 0 h 946"/>
                <a:gd name="T16" fmla="*/ 0 w 366"/>
                <a:gd name="T17" fmla="*/ 0 h 946"/>
                <a:gd name="T18" fmla="*/ 0 w 366"/>
                <a:gd name="T19" fmla="*/ 50 h 946"/>
                <a:gd name="T20" fmla="*/ 29 w 366"/>
                <a:gd name="T21" fmla="*/ 53 h 946"/>
                <a:gd name="T22" fmla="*/ 96 w 366"/>
                <a:gd name="T23" fmla="*/ 142 h 946"/>
                <a:gd name="T24" fmla="*/ 96 w 366"/>
                <a:gd name="T25" fmla="*/ 803 h 946"/>
                <a:gd name="T26" fmla="*/ 29 w 366"/>
                <a:gd name="T27" fmla="*/ 893 h 946"/>
                <a:gd name="T28" fmla="*/ 0 w 366"/>
                <a:gd name="T29" fmla="*/ 895 h 946"/>
                <a:gd name="T30" fmla="*/ 0 w 366"/>
                <a:gd name="T31" fmla="*/ 946 h 946"/>
                <a:gd name="T32" fmla="*/ 366 w 366"/>
                <a:gd name="T33" fmla="*/ 946 h 946"/>
                <a:gd name="T34" fmla="*/ 366 w 366"/>
                <a:gd name="T35" fmla="*/ 89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946">
                  <a:moveTo>
                    <a:pt x="366" y="895"/>
                  </a:moveTo>
                  <a:lnTo>
                    <a:pt x="366" y="895"/>
                  </a:lnTo>
                  <a:lnTo>
                    <a:pt x="336" y="893"/>
                  </a:lnTo>
                  <a:cubicBezTo>
                    <a:pt x="282" y="889"/>
                    <a:pt x="270" y="881"/>
                    <a:pt x="270" y="803"/>
                  </a:cubicBezTo>
                  <a:lnTo>
                    <a:pt x="270" y="142"/>
                  </a:lnTo>
                  <a:cubicBezTo>
                    <a:pt x="270" y="61"/>
                    <a:pt x="282" y="60"/>
                    <a:pt x="336" y="53"/>
                  </a:cubicBezTo>
                  <a:lnTo>
                    <a:pt x="366" y="50"/>
                  </a:lnTo>
                  <a:lnTo>
                    <a:pt x="366" y="0"/>
                  </a:lnTo>
                  <a:cubicBezTo>
                    <a:pt x="312" y="1"/>
                    <a:pt x="53" y="1"/>
                    <a:pt x="0" y="0"/>
                  </a:cubicBezTo>
                  <a:lnTo>
                    <a:pt x="0" y="50"/>
                  </a:lnTo>
                  <a:lnTo>
                    <a:pt x="29" y="53"/>
                  </a:lnTo>
                  <a:cubicBezTo>
                    <a:pt x="84" y="60"/>
                    <a:pt x="96" y="61"/>
                    <a:pt x="96" y="142"/>
                  </a:cubicBezTo>
                  <a:lnTo>
                    <a:pt x="96" y="803"/>
                  </a:lnTo>
                  <a:cubicBezTo>
                    <a:pt x="96" y="881"/>
                    <a:pt x="84" y="889"/>
                    <a:pt x="29" y="893"/>
                  </a:cubicBezTo>
                  <a:lnTo>
                    <a:pt x="0" y="895"/>
                  </a:lnTo>
                  <a:lnTo>
                    <a:pt x="0" y="946"/>
                  </a:lnTo>
                  <a:cubicBezTo>
                    <a:pt x="53" y="945"/>
                    <a:pt x="339" y="945"/>
                    <a:pt x="366" y="946"/>
                  </a:cubicBezTo>
                  <a:lnTo>
                    <a:pt x="366" y="8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12">
              <a:extLst>
                <a:ext uri="{FF2B5EF4-FFF2-40B4-BE49-F238E27FC236}">
                  <a16:creationId xmlns:a16="http://schemas.microsoft.com/office/drawing/2014/main" id="{E1E300D6-AA46-BFAB-D12F-A383B8BFE371}"/>
                </a:ext>
              </a:extLst>
            </p:cNvPr>
            <p:cNvSpPr>
              <a:spLocks/>
            </p:cNvSpPr>
            <p:nvPr/>
          </p:nvSpPr>
          <p:spPr bwMode="auto">
            <a:xfrm>
              <a:off x="2785" y="2394"/>
              <a:ext cx="459" cy="425"/>
            </a:xfrm>
            <a:custGeom>
              <a:avLst/>
              <a:gdLst>
                <a:gd name="T0" fmla="*/ 764 w 764"/>
                <a:gd name="T1" fmla="*/ 705 h 705"/>
                <a:gd name="T2" fmla="*/ 764 w 764"/>
                <a:gd name="T3" fmla="*/ 705 h 705"/>
                <a:gd name="T4" fmla="*/ 493 w 764"/>
                <a:gd name="T5" fmla="*/ 705 h 705"/>
                <a:gd name="T6" fmla="*/ 499 w 764"/>
                <a:gd name="T7" fmla="*/ 518 h 705"/>
                <a:gd name="T8" fmla="*/ 499 w 764"/>
                <a:gd name="T9" fmla="*/ 246 h 705"/>
                <a:gd name="T10" fmla="*/ 404 w 764"/>
                <a:gd name="T11" fmla="*/ 86 h 705"/>
                <a:gd name="T12" fmla="*/ 265 w 764"/>
                <a:gd name="T13" fmla="*/ 268 h 705"/>
                <a:gd name="T14" fmla="*/ 265 w 764"/>
                <a:gd name="T15" fmla="*/ 573 h 705"/>
                <a:gd name="T16" fmla="*/ 333 w 764"/>
                <a:gd name="T17" fmla="*/ 658 h 705"/>
                <a:gd name="T18" fmla="*/ 369 w 764"/>
                <a:gd name="T19" fmla="*/ 662 h 705"/>
                <a:gd name="T20" fmla="*/ 369 w 764"/>
                <a:gd name="T21" fmla="*/ 705 h 705"/>
                <a:gd name="T22" fmla="*/ 0 w 764"/>
                <a:gd name="T23" fmla="*/ 705 h 705"/>
                <a:gd name="T24" fmla="*/ 0 w 764"/>
                <a:gd name="T25" fmla="*/ 662 h 705"/>
                <a:gd name="T26" fmla="*/ 36 w 764"/>
                <a:gd name="T27" fmla="*/ 658 h 705"/>
                <a:gd name="T28" fmla="*/ 104 w 764"/>
                <a:gd name="T29" fmla="*/ 573 h 705"/>
                <a:gd name="T30" fmla="*/ 104 w 764"/>
                <a:gd name="T31" fmla="*/ 134 h 705"/>
                <a:gd name="T32" fmla="*/ 55 w 764"/>
                <a:gd name="T33" fmla="*/ 81 h 705"/>
                <a:gd name="T34" fmla="*/ 0 w 764"/>
                <a:gd name="T35" fmla="*/ 77 h 705"/>
                <a:gd name="T36" fmla="*/ 0 w 764"/>
                <a:gd name="T37" fmla="*/ 34 h 705"/>
                <a:gd name="T38" fmla="*/ 251 w 764"/>
                <a:gd name="T39" fmla="*/ 4 h 705"/>
                <a:gd name="T40" fmla="*/ 259 w 764"/>
                <a:gd name="T41" fmla="*/ 134 h 705"/>
                <a:gd name="T42" fmla="*/ 263 w 764"/>
                <a:gd name="T43" fmla="*/ 127 h 705"/>
                <a:gd name="T44" fmla="*/ 457 w 764"/>
                <a:gd name="T45" fmla="*/ 0 h 705"/>
                <a:gd name="T46" fmla="*/ 660 w 764"/>
                <a:gd name="T47" fmla="*/ 189 h 705"/>
                <a:gd name="T48" fmla="*/ 660 w 764"/>
                <a:gd name="T49" fmla="*/ 573 h 705"/>
                <a:gd name="T50" fmla="*/ 728 w 764"/>
                <a:gd name="T51" fmla="*/ 658 h 705"/>
                <a:gd name="T52" fmla="*/ 764 w 764"/>
                <a:gd name="T53" fmla="*/ 662 h 705"/>
                <a:gd name="T54" fmla="*/ 764 w 764"/>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4" h="705">
                  <a:moveTo>
                    <a:pt x="764" y="705"/>
                  </a:moveTo>
                  <a:lnTo>
                    <a:pt x="764" y="705"/>
                  </a:lnTo>
                  <a:cubicBezTo>
                    <a:pt x="746" y="705"/>
                    <a:pt x="512" y="705"/>
                    <a:pt x="493" y="705"/>
                  </a:cubicBezTo>
                  <a:cubicBezTo>
                    <a:pt x="497" y="636"/>
                    <a:pt x="499" y="560"/>
                    <a:pt x="499" y="518"/>
                  </a:cubicBezTo>
                  <a:lnTo>
                    <a:pt x="499" y="246"/>
                  </a:lnTo>
                  <a:cubicBezTo>
                    <a:pt x="499" y="148"/>
                    <a:pt x="477" y="86"/>
                    <a:pt x="404" y="86"/>
                  </a:cubicBezTo>
                  <a:cubicBezTo>
                    <a:pt x="333" y="86"/>
                    <a:pt x="265" y="169"/>
                    <a:pt x="265" y="268"/>
                  </a:cubicBezTo>
                  <a:lnTo>
                    <a:pt x="265" y="573"/>
                  </a:lnTo>
                  <a:cubicBezTo>
                    <a:pt x="265" y="643"/>
                    <a:pt x="280" y="654"/>
                    <a:pt x="333" y="658"/>
                  </a:cubicBezTo>
                  <a:lnTo>
                    <a:pt x="369" y="662"/>
                  </a:lnTo>
                  <a:lnTo>
                    <a:pt x="369" y="705"/>
                  </a:lnTo>
                  <a:cubicBezTo>
                    <a:pt x="343"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1" y="4"/>
                  </a:cubicBezTo>
                  <a:lnTo>
                    <a:pt x="259" y="134"/>
                  </a:lnTo>
                  <a:lnTo>
                    <a:pt x="263" y="127"/>
                  </a:lnTo>
                  <a:cubicBezTo>
                    <a:pt x="289" y="82"/>
                    <a:pt x="340" y="0"/>
                    <a:pt x="457" y="0"/>
                  </a:cubicBezTo>
                  <a:cubicBezTo>
                    <a:pt x="609" y="0"/>
                    <a:pt x="660" y="104"/>
                    <a:pt x="660" y="189"/>
                  </a:cubicBezTo>
                  <a:lnTo>
                    <a:pt x="660" y="573"/>
                  </a:lnTo>
                  <a:cubicBezTo>
                    <a:pt x="660" y="643"/>
                    <a:pt x="675" y="654"/>
                    <a:pt x="728" y="658"/>
                  </a:cubicBezTo>
                  <a:lnTo>
                    <a:pt x="764" y="662"/>
                  </a:lnTo>
                  <a:lnTo>
                    <a:pt x="764"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13">
              <a:extLst>
                <a:ext uri="{FF2B5EF4-FFF2-40B4-BE49-F238E27FC236}">
                  <a16:creationId xmlns:a16="http://schemas.microsoft.com/office/drawing/2014/main" id="{44BA3A17-B9AC-345F-3B48-39ED5AFC1C0D}"/>
                </a:ext>
              </a:extLst>
            </p:cNvPr>
            <p:cNvSpPr>
              <a:spLocks/>
            </p:cNvSpPr>
            <p:nvPr/>
          </p:nvSpPr>
          <p:spPr bwMode="auto">
            <a:xfrm>
              <a:off x="3189" y="2407"/>
              <a:ext cx="438" cy="418"/>
            </a:xfrm>
            <a:custGeom>
              <a:avLst/>
              <a:gdLst>
                <a:gd name="T0" fmla="*/ 692 w 730"/>
                <a:gd name="T1" fmla="*/ 47 h 693"/>
                <a:gd name="T2" fmla="*/ 692 w 730"/>
                <a:gd name="T3" fmla="*/ 47 h 693"/>
                <a:gd name="T4" fmla="*/ 625 w 730"/>
                <a:gd name="T5" fmla="*/ 131 h 693"/>
                <a:gd name="T6" fmla="*/ 474 w 730"/>
                <a:gd name="T7" fmla="*/ 548 h 693"/>
                <a:gd name="T8" fmla="*/ 419 w 730"/>
                <a:gd name="T9" fmla="*/ 693 h 693"/>
                <a:gd name="T10" fmla="*/ 355 w 730"/>
                <a:gd name="T11" fmla="*/ 693 h 693"/>
                <a:gd name="T12" fmla="*/ 328 w 730"/>
                <a:gd name="T13" fmla="*/ 632 h 693"/>
                <a:gd name="T14" fmla="*/ 296 w 730"/>
                <a:gd name="T15" fmla="*/ 548 h 693"/>
                <a:gd name="T16" fmla="*/ 109 w 730"/>
                <a:gd name="T17" fmla="*/ 130 h 693"/>
                <a:gd name="T18" fmla="*/ 93 w 730"/>
                <a:gd name="T19" fmla="*/ 95 h 693"/>
                <a:gd name="T20" fmla="*/ 81 w 730"/>
                <a:gd name="T21" fmla="*/ 70 h 693"/>
                <a:gd name="T22" fmla="*/ 38 w 730"/>
                <a:gd name="T23" fmla="*/ 47 h 693"/>
                <a:gd name="T24" fmla="*/ 0 w 730"/>
                <a:gd name="T25" fmla="*/ 43 h 693"/>
                <a:gd name="T26" fmla="*/ 0 w 730"/>
                <a:gd name="T27" fmla="*/ 0 h 693"/>
                <a:gd name="T28" fmla="*/ 346 w 730"/>
                <a:gd name="T29" fmla="*/ 0 h 693"/>
                <a:gd name="T30" fmla="*/ 346 w 730"/>
                <a:gd name="T31" fmla="*/ 43 h 693"/>
                <a:gd name="T32" fmla="*/ 303 w 730"/>
                <a:gd name="T33" fmla="*/ 47 h 693"/>
                <a:gd name="T34" fmla="*/ 271 w 730"/>
                <a:gd name="T35" fmla="*/ 77 h 693"/>
                <a:gd name="T36" fmla="*/ 285 w 730"/>
                <a:gd name="T37" fmla="*/ 132 h 693"/>
                <a:gd name="T38" fmla="*/ 430 w 730"/>
                <a:gd name="T39" fmla="*/ 487 h 693"/>
                <a:gd name="T40" fmla="*/ 552 w 730"/>
                <a:gd name="T41" fmla="*/ 132 h 693"/>
                <a:gd name="T42" fmla="*/ 559 w 730"/>
                <a:gd name="T43" fmla="*/ 110 h 693"/>
                <a:gd name="T44" fmla="*/ 563 w 730"/>
                <a:gd name="T45" fmla="*/ 84 h 693"/>
                <a:gd name="T46" fmla="*/ 532 w 730"/>
                <a:gd name="T47" fmla="*/ 47 h 693"/>
                <a:gd name="T48" fmla="*/ 493 w 730"/>
                <a:gd name="T49" fmla="*/ 43 h 693"/>
                <a:gd name="T50" fmla="*/ 493 w 730"/>
                <a:gd name="T51" fmla="*/ 0 h 693"/>
                <a:gd name="T52" fmla="*/ 730 w 730"/>
                <a:gd name="T53" fmla="*/ 0 h 693"/>
                <a:gd name="T54" fmla="*/ 730 w 730"/>
                <a:gd name="T55" fmla="*/ 43 h 693"/>
                <a:gd name="T56" fmla="*/ 692 w 730"/>
                <a:gd name="T57" fmla="*/ 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0" h="693">
                  <a:moveTo>
                    <a:pt x="692" y="47"/>
                  </a:moveTo>
                  <a:lnTo>
                    <a:pt x="692" y="47"/>
                  </a:lnTo>
                  <a:cubicBezTo>
                    <a:pt x="662" y="52"/>
                    <a:pt x="645" y="72"/>
                    <a:pt x="625" y="131"/>
                  </a:cubicBezTo>
                  <a:lnTo>
                    <a:pt x="474" y="548"/>
                  </a:lnTo>
                  <a:cubicBezTo>
                    <a:pt x="463" y="572"/>
                    <a:pt x="431" y="664"/>
                    <a:pt x="419" y="693"/>
                  </a:cubicBezTo>
                  <a:lnTo>
                    <a:pt x="355" y="693"/>
                  </a:lnTo>
                  <a:cubicBezTo>
                    <a:pt x="349" y="684"/>
                    <a:pt x="339" y="660"/>
                    <a:pt x="328" y="632"/>
                  </a:cubicBezTo>
                  <a:cubicBezTo>
                    <a:pt x="317" y="603"/>
                    <a:pt x="304" y="570"/>
                    <a:pt x="296" y="548"/>
                  </a:cubicBezTo>
                  <a:lnTo>
                    <a:pt x="109" y="130"/>
                  </a:lnTo>
                  <a:cubicBezTo>
                    <a:pt x="103" y="117"/>
                    <a:pt x="98" y="105"/>
                    <a:pt x="93" y="95"/>
                  </a:cubicBezTo>
                  <a:cubicBezTo>
                    <a:pt x="89" y="85"/>
                    <a:pt x="85" y="77"/>
                    <a:pt x="81" y="70"/>
                  </a:cubicBezTo>
                  <a:cubicBezTo>
                    <a:pt x="72" y="56"/>
                    <a:pt x="60" y="49"/>
                    <a:pt x="38" y="47"/>
                  </a:cubicBezTo>
                  <a:lnTo>
                    <a:pt x="0" y="43"/>
                  </a:lnTo>
                  <a:lnTo>
                    <a:pt x="0" y="0"/>
                  </a:lnTo>
                  <a:cubicBezTo>
                    <a:pt x="53" y="2"/>
                    <a:pt x="293" y="2"/>
                    <a:pt x="346" y="0"/>
                  </a:cubicBezTo>
                  <a:lnTo>
                    <a:pt x="346" y="43"/>
                  </a:lnTo>
                  <a:lnTo>
                    <a:pt x="303" y="47"/>
                  </a:lnTo>
                  <a:cubicBezTo>
                    <a:pt x="282" y="49"/>
                    <a:pt x="271" y="57"/>
                    <a:pt x="271" y="77"/>
                  </a:cubicBezTo>
                  <a:cubicBezTo>
                    <a:pt x="271" y="94"/>
                    <a:pt x="278" y="116"/>
                    <a:pt x="285" y="132"/>
                  </a:cubicBezTo>
                  <a:lnTo>
                    <a:pt x="430" y="487"/>
                  </a:lnTo>
                  <a:lnTo>
                    <a:pt x="552" y="132"/>
                  </a:lnTo>
                  <a:cubicBezTo>
                    <a:pt x="554" y="126"/>
                    <a:pt x="556" y="118"/>
                    <a:pt x="559" y="110"/>
                  </a:cubicBezTo>
                  <a:cubicBezTo>
                    <a:pt x="561" y="101"/>
                    <a:pt x="563" y="92"/>
                    <a:pt x="563" y="84"/>
                  </a:cubicBezTo>
                  <a:cubicBezTo>
                    <a:pt x="563" y="62"/>
                    <a:pt x="552" y="49"/>
                    <a:pt x="532" y="47"/>
                  </a:cubicBezTo>
                  <a:lnTo>
                    <a:pt x="493" y="43"/>
                  </a:lnTo>
                  <a:lnTo>
                    <a:pt x="493" y="0"/>
                  </a:lnTo>
                  <a:cubicBezTo>
                    <a:pt x="520" y="2"/>
                    <a:pt x="703" y="2"/>
                    <a:pt x="730" y="0"/>
                  </a:cubicBezTo>
                  <a:lnTo>
                    <a:pt x="730" y="43"/>
                  </a:lnTo>
                  <a:lnTo>
                    <a:pt x="692"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4">
              <a:extLst>
                <a:ext uri="{FF2B5EF4-FFF2-40B4-BE49-F238E27FC236}">
                  <a16:creationId xmlns:a16="http://schemas.microsoft.com/office/drawing/2014/main" id="{8E367E5B-E84E-F882-9DB6-49D37582C382}"/>
                </a:ext>
              </a:extLst>
            </p:cNvPr>
            <p:cNvSpPr>
              <a:spLocks noEditPoints="1"/>
            </p:cNvSpPr>
            <p:nvPr/>
          </p:nvSpPr>
          <p:spPr bwMode="auto">
            <a:xfrm>
              <a:off x="3604" y="2394"/>
              <a:ext cx="378" cy="431"/>
            </a:xfrm>
            <a:custGeom>
              <a:avLst/>
              <a:gdLst>
                <a:gd name="T0" fmla="*/ 167 w 629"/>
                <a:gd name="T1" fmla="*/ 344 h 716"/>
                <a:gd name="T2" fmla="*/ 167 w 629"/>
                <a:gd name="T3" fmla="*/ 344 h 716"/>
                <a:gd name="T4" fmla="*/ 359 w 629"/>
                <a:gd name="T5" fmla="*/ 652 h 716"/>
                <a:gd name="T6" fmla="*/ 478 w 629"/>
                <a:gd name="T7" fmla="*/ 624 h 716"/>
                <a:gd name="T8" fmla="*/ 522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1 w 629"/>
                <a:gd name="T25" fmla="*/ 289 h 716"/>
                <a:gd name="T26" fmla="*/ 461 w 629"/>
                <a:gd name="T27" fmla="*/ 289 h 716"/>
                <a:gd name="T28" fmla="*/ 318 w 629"/>
                <a:gd name="T29" fmla="*/ 54 h 716"/>
                <a:gd name="T30" fmla="*/ 166 w 629"/>
                <a:gd name="T31" fmla="*/ 286 h 716"/>
                <a:gd name="T32" fmla="*/ 461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5" y="652"/>
                    <a:pt x="359" y="652"/>
                  </a:cubicBezTo>
                  <a:cubicBezTo>
                    <a:pt x="410" y="652"/>
                    <a:pt x="447" y="642"/>
                    <a:pt x="478" y="624"/>
                  </a:cubicBezTo>
                  <a:cubicBezTo>
                    <a:pt x="494" y="615"/>
                    <a:pt x="508" y="605"/>
                    <a:pt x="522" y="593"/>
                  </a:cubicBezTo>
                  <a:cubicBezTo>
                    <a:pt x="535" y="582"/>
                    <a:pt x="548" y="569"/>
                    <a:pt x="562" y="556"/>
                  </a:cubicBezTo>
                  <a:lnTo>
                    <a:pt x="610" y="593"/>
                  </a:lnTo>
                  <a:cubicBezTo>
                    <a:pt x="552" y="654"/>
                    <a:pt x="491" y="716"/>
                    <a:pt x="333" y="716"/>
                  </a:cubicBezTo>
                  <a:cubicBezTo>
                    <a:pt x="105" y="716"/>
                    <a:pt x="0" y="533"/>
                    <a:pt x="0" y="352"/>
                  </a:cubicBezTo>
                  <a:cubicBezTo>
                    <a:pt x="0" y="188"/>
                    <a:pt x="130" y="0"/>
                    <a:pt x="322" y="0"/>
                  </a:cubicBezTo>
                  <a:cubicBezTo>
                    <a:pt x="533" y="0"/>
                    <a:pt x="628" y="161"/>
                    <a:pt x="629" y="344"/>
                  </a:cubicBezTo>
                  <a:lnTo>
                    <a:pt x="167" y="344"/>
                  </a:lnTo>
                  <a:close/>
                  <a:moveTo>
                    <a:pt x="461" y="289"/>
                  </a:moveTo>
                  <a:lnTo>
                    <a:pt x="461" y="289"/>
                  </a:lnTo>
                  <a:cubicBezTo>
                    <a:pt x="454" y="152"/>
                    <a:pt x="407" y="54"/>
                    <a:pt x="318" y="54"/>
                  </a:cubicBezTo>
                  <a:cubicBezTo>
                    <a:pt x="219" y="54"/>
                    <a:pt x="170" y="167"/>
                    <a:pt x="166" y="286"/>
                  </a:cubicBezTo>
                  <a:lnTo>
                    <a:pt x="461"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5">
              <a:extLst>
                <a:ext uri="{FF2B5EF4-FFF2-40B4-BE49-F238E27FC236}">
                  <a16:creationId xmlns:a16="http://schemas.microsoft.com/office/drawing/2014/main" id="{E55F737D-0E92-094E-79FC-1D36F38D7574}"/>
                </a:ext>
              </a:extLst>
            </p:cNvPr>
            <p:cNvSpPr>
              <a:spLocks/>
            </p:cNvSpPr>
            <p:nvPr/>
          </p:nvSpPr>
          <p:spPr bwMode="auto">
            <a:xfrm>
              <a:off x="4022" y="2394"/>
              <a:ext cx="313" cy="431"/>
            </a:xfrm>
            <a:custGeom>
              <a:avLst/>
              <a:gdLst>
                <a:gd name="T0" fmla="*/ 228 w 521"/>
                <a:gd name="T1" fmla="*/ 715 h 715"/>
                <a:gd name="T2" fmla="*/ 228 w 521"/>
                <a:gd name="T3" fmla="*/ 715 h 715"/>
                <a:gd name="T4" fmla="*/ 16 w 521"/>
                <a:gd name="T5" fmla="*/ 676 h 715"/>
                <a:gd name="T6" fmla="*/ 9 w 521"/>
                <a:gd name="T7" fmla="*/ 508 h 715"/>
                <a:gd name="T8" fmla="*/ 52 w 521"/>
                <a:gd name="T9" fmla="*/ 508 h 715"/>
                <a:gd name="T10" fmla="*/ 231 w 521"/>
                <a:gd name="T11" fmla="*/ 668 h 715"/>
                <a:gd name="T12" fmla="*/ 371 w 521"/>
                <a:gd name="T13" fmla="*/ 548 h 715"/>
                <a:gd name="T14" fmla="*/ 276 w 521"/>
                <a:gd name="T15" fmla="*/ 433 h 715"/>
                <a:gd name="T16" fmla="*/ 203 w 521"/>
                <a:gd name="T17" fmla="*/ 411 h 715"/>
                <a:gd name="T18" fmla="*/ 0 w 521"/>
                <a:gd name="T19" fmla="*/ 204 h 715"/>
                <a:gd name="T20" fmla="*/ 268 w 521"/>
                <a:gd name="T21" fmla="*/ 0 h 715"/>
                <a:gd name="T22" fmla="*/ 465 w 521"/>
                <a:gd name="T23" fmla="*/ 39 h 715"/>
                <a:gd name="T24" fmla="*/ 473 w 521"/>
                <a:gd name="T25" fmla="*/ 199 h 715"/>
                <a:gd name="T26" fmla="*/ 430 w 521"/>
                <a:gd name="T27" fmla="*/ 199 h 715"/>
                <a:gd name="T28" fmla="*/ 268 w 521"/>
                <a:gd name="T29" fmla="*/ 48 h 715"/>
                <a:gd name="T30" fmla="*/ 149 w 521"/>
                <a:gd name="T31" fmla="*/ 163 h 715"/>
                <a:gd name="T32" fmla="*/ 231 w 521"/>
                <a:gd name="T33" fmla="*/ 269 h 715"/>
                <a:gd name="T34" fmla="*/ 319 w 521"/>
                <a:gd name="T35" fmla="*/ 294 h 715"/>
                <a:gd name="T36" fmla="*/ 521 w 521"/>
                <a:gd name="T37" fmla="*/ 491 h 715"/>
                <a:gd name="T38" fmla="*/ 228 w 521"/>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1" h="715">
                  <a:moveTo>
                    <a:pt x="228" y="715"/>
                  </a:moveTo>
                  <a:lnTo>
                    <a:pt x="228" y="715"/>
                  </a:lnTo>
                  <a:cubicBezTo>
                    <a:pt x="154" y="715"/>
                    <a:pt x="84" y="701"/>
                    <a:pt x="16" y="676"/>
                  </a:cubicBezTo>
                  <a:lnTo>
                    <a:pt x="9" y="508"/>
                  </a:lnTo>
                  <a:lnTo>
                    <a:pt x="52" y="508"/>
                  </a:lnTo>
                  <a:cubicBezTo>
                    <a:pt x="52" y="601"/>
                    <a:pt x="111" y="668"/>
                    <a:pt x="231" y="668"/>
                  </a:cubicBezTo>
                  <a:cubicBezTo>
                    <a:pt x="313" y="668"/>
                    <a:pt x="371" y="619"/>
                    <a:pt x="371" y="548"/>
                  </a:cubicBezTo>
                  <a:cubicBezTo>
                    <a:pt x="371" y="483"/>
                    <a:pt x="324" y="448"/>
                    <a:pt x="276" y="433"/>
                  </a:cubicBezTo>
                  <a:lnTo>
                    <a:pt x="203" y="411"/>
                  </a:lnTo>
                  <a:cubicBezTo>
                    <a:pt x="90" y="379"/>
                    <a:pt x="0" y="340"/>
                    <a:pt x="0" y="204"/>
                  </a:cubicBezTo>
                  <a:cubicBezTo>
                    <a:pt x="0" y="84"/>
                    <a:pt x="129" y="0"/>
                    <a:pt x="268" y="0"/>
                  </a:cubicBezTo>
                  <a:cubicBezTo>
                    <a:pt x="376" y="0"/>
                    <a:pt x="438" y="27"/>
                    <a:pt x="465" y="39"/>
                  </a:cubicBezTo>
                  <a:lnTo>
                    <a:pt x="473" y="199"/>
                  </a:lnTo>
                  <a:lnTo>
                    <a:pt x="430" y="199"/>
                  </a:lnTo>
                  <a:cubicBezTo>
                    <a:pt x="429" y="101"/>
                    <a:pt x="356" y="48"/>
                    <a:pt x="268" y="48"/>
                  </a:cubicBezTo>
                  <a:cubicBezTo>
                    <a:pt x="200" y="48"/>
                    <a:pt x="149" y="98"/>
                    <a:pt x="149" y="163"/>
                  </a:cubicBezTo>
                  <a:cubicBezTo>
                    <a:pt x="149" y="217"/>
                    <a:pt x="177" y="252"/>
                    <a:pt x="231" y="269"/>
                  </a:cubicBezTo>
                  <a:lnTo>
                    <a:pt x="319" y="294"/>
                  </a:lnTo>
                  <a:cubicBezTo>
                    <a:pt x="418" y="324"/>
                    <a:pt x="521" y="364"/>
                    <a:pt x="521" y="491"/>
                  </a:cubicBezTo>
                  <a:cubicBezTo>
                    <a:pt x="521" y="625"/>
                    <a:pt x="412" y="715"/>
                    <a:pt x="228"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16">
              <a:extLst>
                <a:ext uri="{FF2B5EF4-FFF2-40B4-BE49-F238E27FC236}">
                  <a16:creationId xmlns:a16="http://schemas.microsoft.com/office/drawing/2014/main" id="{C11658BD-509F-B627-ED77-DA967B67F9FB}"/>
                </a:ext>
              </a:extLst>
            </p:cNvPr>
            <p:cNvSpPr>
              <a:spLocks/>
            </p:cNvSpPr>
            <p:nvPr/>
          </p:nvSpPr>
          <p:spPr bwMode="auto">
            <a:xfrm>
              <a:off x="4386" y="2247"/>
              <a:ext cx="205" cy="581"/>
            </a:xfrm>
            <a:custGeom>
              <a:avLst/>
              <a:gdLst>
                <a:gd name="T0" fmla="*/ 340 w 340"/>
                <a:gd name="T1" fmla="*/ 885 h 964"/>
                <a:gd name="T2" fmla="*/ 340 w 340"/>
                <a:gd name="T3" fmla="*/ 885 h 964"/>
                <a:gd name="T4" fmla="*/ 300 w 340"/>
                <a:gd name="T5" fmla="*/ 917 h 964"/>
                <a:gd name="T6" fmla="*/ 262 w 340"/>
                <a:gd name="T7" fmla="*/ 943 h 964"/>
                <a:gd name="T8" fmla="*/ 166 w 340"/>
                <a:gd name="T9" fmla="*/ 964 h 964"/>
                <a:gd name="T10" fmla="*/ 0 w 340"/>
                <a:gd name="T11" fmla="*/ 814 h 964"/>
                <a:gd name="T12" fmla="*/ 0 w 340"/>
                <a:gd name="T13" fmla="*/ 161 h 964"/>
                <a:gd name="T14" fmla="*/ 161 w 340"/>
                <a:gd name="T15" fmla="*/ 0 h 964"/>
                <a:gd name="T16" fmla="*/ 161 w 340"/>
                <a:gd name="T17" fmla="*/ 276 h 964"/>
                <a:gd name="T18" fmla="*/ 309 w 340"/>
                <a:gd name="T19" fmla="*/ 276 h 964"/>
                <a:gd name="T20" fmla="*/ 309 w 340"/>
                <a:gd name="T21" fmla="*/ 335 h 964"/>
                <a:gd name="T22" fmla="*/ 161 w 340"/>
                <a:gd name="T23" fmla="*/ 335 h 964"/>
                <a:gd name="T24" fmla="*/ 161 w 340"/>
                <a:gd name="T25" fmla="*/ 812 h 964"/>
                <a:gd name="T26" fmla="*/ 214 w 340"/>
                <a:gd name="T27" fmla="*/ 904 h 964"/>
                <a:gd name="T28" fmla="*/ 262 w 340"/>
                <a:gd name="T29" fmla="*/ 883 h 964"/>
                <a:gd name="T30" fmla="*/ 301 w 340"/>
                <a:gd name="T31" fmla="*/ 850 h 964"/>
                <a:gd name="T32" fmla="*/ 340 w 340"/>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0" h="964">
                  <a:moveTo>
                    <a:pt x="340" y="885"/>
                  </a:moveTo>
                  <a:lnTo>
                    <a:pt x="340" y="885"/>
                  </a:lnTo>
                  <a:cubicBezTo>
                    <a:pt x="325" y="897"/>
                    <a:pt x="312" y="908"/>
                    <a:pt x="300" y="917"/>
                  </a:cubicBezTo>
                  <a:cubicBezTo>
                    <a:pt x="287" y="927"/>
                    <a:pt x="274" y="936"/>
                    <a:pt x="262" y="943"/>
                  </a:cubicBezTo>
                  <a:cubicBezTo>
                    <a:pt x="236" y="957"/>
                    <a:pt x="208" y="964"/>
                    <a:pt x="166" y="964"/>
                  </a:cubicBezTo>
                  <a:cubicBezTo>
                    <a:pt x="64" y="964"/>
                    <a:pt x="0" y="922"/>
                    <a:pt x="0" y="814"/>
                  </a:cubicBezTo>
                  <a:lnTo>
                    <a:pt x="0" y="161"/>
                  </a:lnTo>
                  <a:lnTo>
                    <a:pt x="161" y="0"/>
                  </a:lnTo>
                  <a:lnTo>
                    <a:pt x="161" y="276"/>
                  </a:lnTo>
                  <a:lnTo>
                    <a:pt x="309" y="276"/>
                  </a:lnTo>
                  <a:lnTo>
                    <a:pt x="309" y="335"/>
                  </a:lnTo>
                  <a:lnTo>
                    <a:pt x="161" y="335"/>
                  </a:lnTo>
                  <a:lnTo>
                    <a:pt x="161" y="812"/>
                  </a:lnTo>
                  <a:cubicBezTo>
                    <a:pt x="161" y="873"/>
                    <a:pt x="173" y="904"/>
                    <a:pt x="214" y="904"/>
                  </a:cubicBezTo>
                  <a:cubicBezTo>
                    <a:pt x="230" y="904"/>
                    <a:pt x="247" y="894"/>
                    <a:pt x="262" y="883"/>
                  </a:cubicBezTo>
                  <a:cubicBezTo>
                    <a:pt x="277" y="872"/>
                    <a:pt x="290" y="859"/>
                    <a:pt x="301" y="850"/>
                  </a:cubicBezTo>
                  <a:lnTo>
                    <a:pt x="340"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17">
              <a:extLst>
                <a:ext uri="{FF2B5EF4-FFF2-40B4-BE49-F238E27FC236}">
                  <a16:creationId xmlns:a16="http://schemas.microsoft.com/office/drawing/2014/main" id="{8B9C07DC-3D95-1719-8854-022DF5D29EE5}"/>
                </a:ext>
              </a:extLst>
            </p:cNvPr>
            <p:cNvSpPr>
              <a:spLocks/>
            </p:cNvSpPr>
            <p:nvPr/>
          </p:nvSpPr>
          <p:spPr bwMode="auto">
            <a:xfrm>
              <a:off x="4614" y="2394"/>
              <a:ext cx="693" cy="425"/>
            </a:xfrm>
            <a:custGeom>
              <a:avLst/>
              <a:gdLst>
                <a:gd name="T0" fmla="*/ 1153 w 1153"/>
                <a:gd name="T1" fmla="*/ 705 h 705"/>
                <a:gd name="T2" fmla="*/ 1153 w 1153"/>
                <a:gd name="T3" fmla="*/ 705 h 705"/>
                <a:gd name="T4" fmla="*/ 883 w 1153"/>
                <a:gd name="T5" fmla="*/ 705 h 705"/>
                <a:gd name="T6" fmla="*/ 888 w 1153"/>
                <a:gd name="T7" fmla="*/ 518 h 705"/>
                <a:gd name="T8" fmla="*/ 888 w 1153"/>
                <a:gd name="T9" fmla="*/ 246 h 705"/>
                <a:gd name="T10" fmla="*/ 794 w 1153"/>
                <a:gd name="T11" fmla="*/ 86 h 705"/>
                <a:gd name="T12" fmla="*/ 660 w 1153"/>
                <a:gd name="T13" fmla="*/ 234 h 705"/>
                <a:gd name="T14" fmla="*/ 660 w 1153"/>
                <a:gd name="T15" fmla="*/ 573 h 705"/>
                <a:gd name="T16" fmla="*/ 727 w 1153"/>
                <a:gd name="T17" fmla="*/ 658 h 705"/>
                <a:gd name="T18" fmla="*/ 764 w 1153"/>
                <a:gd name="T19" fmla="*/ 662 h 705"/>
                <a:gd name="T20" fmla="*/ 764 w 1153"/>
                <a:gd name="T21" fmla="*/ 705 h 705"/>
                <a:gd name="T22" fmla="*/ 411 w 1153"/>
                <a:gd name="T23" fmla="*/ 705 h 705"/>
                <a:gd name="T24" fmla="*/ 411 w 1153"/>
                <a:gd name="T25" fmla="*/ 662 h 705"/>
                <a:gd name="T26" fmla="*/ 442 w 1153"/>
                <a:gd name="T27" fmla="*/ 658 h 705"/>
                <a:gd name="T28" fmla="*/ 499 w 1153"/>
                <a:gd name="T29" fmla="*/ 573 h 705"/>
                <a:gd name="T30" fmla="*/ 499 w 1153"/>
                <a:gd name="T31" fmla="*/ 246 h 705"/>
                <a:gd name="T32" fmla="*/ 400 w 1153"/>
                <a:gd name="T33" fmla="*/ 86 h 705"/>
                <a:gd name="T34" fmla="*/ 265 w 1153"/>
                <a:gd name="T35" fmla="*/ 268 h 705"/>
                <a:gd name="T36" fmla="*/ 265 w 1153"/>
                <a:gd name="T37" fmla="*/ 573 h 705"/>
                <a:gd name="T38" fmla="*/ 322 w 1153"/>
                <a:gd name="T39" fmla="*/ 658 h 705"/>
                <a:gd name="T40" fmla="*/ 352 w 1153"/>
                <a:gd name="T41" fmla="*/ 662 h 705"/>
                <a:gd name="T42" fmla="*/ 352 w 1153"/>
                <a:gd name="T43" fmla="*/ 705 h 705"/>
                <a:gd name="T44" fmla="*/ 0 w 1153"/>
                <a:gd name="T45" fmla="*/ 705 h 705"/>
                <a:gd name="T46" fmla="*/ 0 w 1153"/>
                <a:gd name="T47" fmla="*/ 662 h 705"/>
                <a:gd name="T48" fmla="*/ 36 w 1153"/>
                <a:gd name="T49" fmla="*/ 658 h 705"/>
                <a:gd name="T50" fmla="*/ 104 w 1153"/>
                <a:gd name="T51" fmla="*/ 573 h 705"/>
                <a:gd name="T52" fmla="*/ 104 w 1153"/>
                <a:gd name="T53" fmla="*/ 134 h 705"/>
                <a:gd name="T54" fmla="*/ 55 w 1153"/>
                <a:gd name="T55" fmla="*/ 81 h 705"/>
                <a:gd name="T56" fmla="*/ 0 w 1153"/>
                <a:gd name="T57" fmla="*/ 77 h 705"/>
                <a:gd name="T58" fmla="*/ 0 w 1153"/>
                <a:gd name="T59" fmla="*/ 34 h 705"/>
                <a:gd name="T60" fmla="*/ 250 w 1153"/>
                <a:gd name="T61" fmla="*/ 4 h 705"/>
                <a:gd name="T62" fmla="*/ 259 w 1153"/>
                <a:gd name="T63" fmla="*/ 134 h 705"/>
                <a:gd name="T64" fmla="*/ 263 w 1153"/>
                <a:gd name="T65" fmla="*/ 127 h 705"/>
                <a:gd name="T66" fmla="*/ 453 w 1153"/>
                <a:gd name="T67" fmla="*/ 0 h 705"/>
                <a:gd name="T68" fmla="*/ 651 w 1153"/>
                <a:gd name="T69" fmla="*/ 125 h 705"/>
                <a:gd name="T70" fmla="*/ 652 w 1153"/>
                <a:gd name="T71" fmla="*/ 130 h 705"/>
                <a:gd name="T72" fmla="*/ 655 w 1153"/>
                <a:gd name="T73" fmla="*/ 126 h 705"/>
                <a:gd name="T74" fmla="*/ 847 w 1153"/>
                <a:gd name="T75" fmla="*/ 0 h 705"/>
                <a:gd name="T76" fmla="*/ 1049 w 1153"/>
                <a:gd name="T77" fmla="*/ 189 h 705"/>
                <a:gd name="T78" fmla="*/ 1049 w 1153"/>
                <a:gd name="T79" fmla="*/ 573 h 705"/>
                <a:gd name="T80" fmla="*/ 1117 w 1153"/>
                <a:gd name="T81" fmla="*/ 658 h 705"/>
                <a:gd name="T82" fmla="*/ 1153 w 1153"/>
                <a:gd name="T83" fmla="*/ 662 h 705"/>
                <a:gd name="T84" fmla="*/ 1153 w 1153"/>
                <a:gd name="T8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705">
                  <a:moveTo>
                    <a:pt x="1153" y="705"/>
                  </a:moveTo>
                  <a:lnTo>
                    <a:pt x="1153" y="705"/>
                  </a:lnTo>
                  <a:cubicBezTo>
                    <a:pt x="1135" y="705"/>
                    <a:pt x="901" y="705"/>
                    <a:pt x="883" y="705"/>
                  </a:cubicBezTo>
                  <a:cubicBezTo>
                    <a:pt x="887" y="636"/>
                    <a:pt x="888" y="560"/>
                    <a:pt x="888" y="518"/>
                  </a:cubicBezTo>
                  <a:lnTo>
                    <a:pt x="888" y="246"/>
                  </a:lnTo>
                  <a:cubicBezTo>
                    <a:pt x="888" y="148"/>
                    <a:pt x="868" y="86"/>
                    <a:pt x="794" y="86"/>
                  </a:cubicBezTo>
                  <a:cubicBezTo>
                    <a:pt x="733" y="86"/>
                    <a:pt x="660" y="149"/>
                    <a:pt x="660" y="234"/>
                  </a:cubicBezTo>
                  <a:lnTo>
                    <a:pt x="660" y="573"/>
                  </a:lnTo>
                  <a:cubicBezTo>
                    <a:pt x="660" y="643"/>
                    <a:pt x="674" y="654"/>
                    <a:pt x="727" y="658"/>
                  </a:cubicBezTo>
                  <a:lnTo>
                    <a:pt x="764" y="662"/>
                  </a:lnTo>
                  <a:lnTo>
                    <a:pt x="764" y="705"/>
                  </a:lnTo>
                  <a:cubicBezTo>
                    <a:pt x="738" y="704"/>
                    <a:pt x="464" y="704"/>
                    <a:pt x="411" y="705"/>
                  </a:cubicBezTo>
                  <a:lnTo>
                    <a:pt x="411" y="662"/>
                  </a:lnTo>
                  <a:lnTo>
                    <a:pt x="442" y="658"/>
                  </a:lnTo>
                  <a:cubicBezTo>
                    <a:pt x="486" y="654"/>
                    <a:pt x="499" y="643"/>
                    <a:pt x="499" y="573"/>
                  </a:cubicBezTo>
                  <a:lnTo>
                    <a:pt x="499" y="246"/>
                  </a:lnTo>
                  <a:cubicBezTo>
                    <a:pt x="499" y="148"/>
                    <a:pt x="473" y="86"/>
                    <a:pt x="400" y="86"/>
                  </a:cubicBezTo>
                  <a:cubicBezTo>
                    <a:pt x="328" y="86"/>
                    <a:pt x="265" y="169"/>
                    <a:pt x="265" y="268"/>
                  </a:cubicBezTo>
                  <a:lnTo>
                    <a:pt x="265" y="573"/>
                  </a:lnTo>
                  <a:cubicBezTo>
                    <a:pt x="265" y="643"/>
                    <a:pt x="275" y="654"/>
                    <a:pt x="322" y="658"/>
                  </a:cubicBezTo>
                  <a:lnTo>
                    <a:pt x="352" y="662"/>
                  </a:lnTo>
                  <a:lnTo>
                    <a:pt x="352" y="705"/>
                  </a:lnTo>
                  <a:cubicBezTo>
                    <a:pt x="327" y="704"/>
                    <a:pt x="53" y="704"/>
                    <a:pt x="0" y="705"/>
                  </a:cubicBezTo>
                  <a:lnTo>
                    <a:pt x="0" y="662"/>
                  </a:lnTo>
                  <a:lnTo>
                    <a:pt x="36" y="658"/>
                  </a:lnTo>
                  <a:cubicBezTo>
                    <a:pt x="89" y="654"/>
                    <a:pt x="104" y="644"/>
                    <a:pt x="104" y="573"/>
                  </a:cubicBezTo>
                  <a:lnTo>
                    <a:pt x="104" y="134"/>
                  </a:lnTo>
                  <a:cubicBezTo>
                    <a:pt x="104" y="96"/>
                    <a:pt x="90" y="86"/>
                    <a:pt x="55" y="81"/>
                  </a:cubicBezTo>
                  <a:cubicBezTo>
                    <a:pt x="55" y="81"/>
                    <a:pt x="21" y="78"/>
                    <a:pt x="0" y="77"/>
                  </a:cubicBezTo>
                  <a:lnTo>
                    <a:pt x="0" y="34"/>
                  </a:lnTo>
                  <a:cubicBezTo>
                    <a:pt x="98" y="27"/>
                    <a:pt x="224" y="11"/>
                    <a:pt x="250" y="4"/>
                  </a:cubicBezTo>
                  <a:lnTo>
                    <a:pt x="259" y="134"/>
                  </a:lnTo>
                  <a:lnTo>
                    <a:pt x="263" y="127"/>
                  </a:lnTo>
                  <a:cubicBezTo>
                    <a:pt x="288" y="82"/>
                    <a:pt x="337" y="0"/>
                    <a:pt x="453" y="0"/>
                  </a:cubicBezTo>
                  <a:cubicBezTo>
                    <a:pt x="567" y="0"/>
                    <a:pt x="629" y="60"/>
                    <a:pt x="651" y="125"/>
                  </a:cubicBezTo>
                  <a:lnTo>
                    <a:pt x="652" y="130"/>
                  </a:lnTo>
                  <a:lnTo>
                    <a:pt x="655" y="126"/>
                  </a:lnTo>
                  <a:cubicBezTo>
                    <a:pt x="681" y="81"/>
                    <a:pt x="730" y="0"/>
                    <a:pt x="847" y="0"/>
                  </a:cubicBezTo>
                  <a:cubicBezTo>
                    <a:pt x="1000" y="0"/>
                    <a:pt x="1049" y="104"/>
                    <a:pt x="1049" y="189"/>
                  </a:cubicBezTo>
                  <a:lnTo>
                    <a:pt x="1049" y="573"/>
                  </a:lnTo>
                  <a:cubicBezTo>
                    <a:pt x="1049" y="643"/>
                    <a:pt x="1064" y="654"/>
                    <a:pt x="1117" y="658"/>
                  </a:cubicBezTo>
                  <a:lnTo>
                    <a:pt x="1153" y="662"/>
                  </a:lnTo>
                  <a:lnTo>
                    <a:pt x="115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1" name="Freeform 18">
              <a:extLst>
                <a:ext uri="{FF2B5EF4-FFF2-40B4-BE49-F238E27FC236}">
                  <a16:creationId xmlns:a16="http://schemas.microsoft.com/office/drawing/2014/main" id="{F77FDC6E-3BF6-1626-50F3-E2E3A840CD89}"/>
                </a:ext>
              </a:extLst>
            </p:cNvPr>
            <p:cNvSpPr>
              <a:spLocks noEditPoints="1"/>
            </p:cNvSpPr>
            <p:nvPr/>
          </p:nvSpPr>
          <p:spPr bwMode="auto">
            <a:xfrm>
              <a:off x="5309" y="2394"/>
              <a:ext cx="378" cy="431"/>
            </a:xfrm>
            <a:custGeom>
              <a:avLst/>
              <a:gdLst>
                <a:gd name="T0" fmla="*/ 167 w 629"/>
                <a:gd name="T1" fmla="*/ 344 h 716"/>
                <a:gd name="T2" fmla="*/ 167 w 629"/>
                <a:gd name="T3" fmla="*/ 344 h 716"/>
                <a:gd name="T4" fmla="*/ 358 w 629"/>
                <a:gd name="T5" fmla="*/ 652 h 716"/>
                <a:gd name="T6" fmla="*/ 478 w 629"/>
                <a:gd name="T7" fmla="*/ 624 h 716"/>
                <a:gd name="T8" fmla="*/ 521 w 629"/>
                <a:gd name="T9" fmla="*/ 593 h 716"/>
                <a:gd name="T10" fmla="*/ 562 w 629"/>
                <a:gd name="T11" fmla="*/ 556 h 716"/>
                <a:gd name="T12" fmla="*/ 610 w 629"/>
                <a:gd name="T13" fmla="*/ 593 h 716"/>
                <a:gd name="T14" fmla="*/ 333 w 629"/>
                <a:gd name="T15" fmla="*/ 716 h 716"/>
                <a:gd name="T16" fmla="*/ 0 w 629"/>
                <a:gd name="T17" fmla="*/ 352 h 716"/>
                <a:gd name="T18" fmla="*/ 322 w 629"/>
                <a:gd name="T19" fmla="*/ 0 h 716"/>
                <a:gd name="T20" fmla="*/ 629 w 629"/>
                <a:gd name="T21" fmla="*/ 344 h 716"/>
                <a:gd name="T22" fmla="*/ 167 w 629"/>
                <a:gd name="T23" fmla="*/ 344 h 716"/>
                <a:gd name="T24" fmla="*/ 460 w 629"/>
                <a:gd name="T25" fmla="*/ 289 h 716"/>
                <a:gd name="T26" fmla="*/ 460 w 629"/>
                <a:gd name="T27" fmla="*/ 289 h 716"/>
                <a:gd name="T28" fmla="*/ 318 w 629"/>
                <a:gd name="T29" fmla="*/ 54 h 716"/>
                <a:gd name="T30" fmla="*/ 166 w 629"/>
                <a:gd name="T31" fmla="*/ 286 h 716"/>
                <a:gd name="T32" fmla="*/ 460 w 629"/>
                <a:gd name="T33" fmla="*/ 28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9" h="716">
                  <a:moveTo>
                    <a:pt x="167" y="344"/>
                  </a:moveTo>
                  <a:lnTo>
                    <a:pt x="167" y="344"/>
                  </a:lnTo>
                  <a:cubicBezTo>
                    <a:pt x="167" y="460"/>
                    <a:pt x="214" y="652"/>
                    <a:pt x="358" y="652"/>
                  </a:cubicBezTo>
                  <a:cubicBezTo>
                    <a:pt x="410" y="652"/>
                    <a:pt x="447" y="642"/>
                    <a:pt x="478" y="624"/>
                  </a:cubicBezTo>
                  <a:cubicBezTo>
                    <a:pt x="493" y="615"/>
                    <a:pt x="508" y="605"/>
                    <a:pt x="521" y="593"/>
                  </a:cubicBezTo>
                  <a:cubicBezTo>
                    <a:pt x="535" y="582"/>
                    <a:pt x="548" y="569"/>
                    <a:pt x="562" y="556"/>
                  </a:cubicBezTo>
                  <a:lnTo>
                    <a:pt x="610" y="593"/>
                  </a:lnTo>
                  <a:cubicBezTo>
                    <a:pt x="552" y="654"/>
                    <a:pt x="491" y="716"/>
                    <a:pt x="333" y="716"/>
                  </a:cubicBezTo>
                  <a:cubicBezTo>
                    <a:pt x="104" y="716"/>
                    <a:pt x="0" y="533"/>
                    <a:pt x="0" y="352"/>
                  </a:cubicBezTo>
                  <a:cubicBezTo>
                    <a:pt x="0" y="188"/>
                    <a:pt x="130" y="0"/>
                    <a:pt x="322" y="0"/>
                  </a:cubicBezTo>
                  <a:cubicBezTo>
                    <a:pt x="533" y="0"/>
                    <a:pt x="628" y="161"/>
                    <a:pt x="629" y="344"/>
                  </a:cubicBezTo>
                  <a:lnTo>
                    <a:pt x="167" y="344"/>
                  </a:lnTo>
                  <a:close/>
                  <a:moveTo>
                    <a:pt x="460" y="289"/>
                  </a:moveTo>
                  <a:lnTo>
                    <a:pt x="460" y="289"/>
                  </a:lnTo>
                  <a:cubicBezTo>
                    <a:pt x="453" y="152"/>
                    <a:pt x="407" y="54"/>
                    <a:pt x="318" y="54"/>
                  </a:cubicBezTo>
                  <a:cubicBezTo>
                    <a:pt x="219" y="54"/>
                    <a:pt x="170" y="167"/>
                    <a:pt x="166" y="286"/>
                  </a:cubicBezTo>
                  <a:lnTo>
                    <a:pt x="460" y="2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2" name="Freeform 19">
              <a:extLst>
                <a:ext uri="{FF2B5EF4-FFF2-40B4-BE49-F238E27FC236}">
                  <a16:creationId xmlns:a16="http://schemas.microsoft.com/office/drawing/2014/main" id="{D094AC18-58CA-740C-F438-143EE052FEBA}"/>
                </a:ext>
              </a:extLst>
            </p:cNvPr>
            <p:cNvSpPr>
              <a:spLocks/>
            </p:cNvSpPr>
            <p:nvPr/>
          </p:nvSpPr>
          <p:spPr bwMode="auto">
            <a:xfrm>
              <a:off x="5703" y="2394"/>
              <a:ext cx="458" cy="425"/>
            </a:xfrm>
            <a:custGeom>
              <a:avLst/>
              <a:gdLst>
                <a:gd name="T0" fmla="*/ 763 w 763"/>
                <a:gd name="T1" fmla="*/ 705 h 705"/>
                <a:gd name="T2" fmla="*/ 763 w 763"/>
                <a:gd name="T3" fmla="*/ 705 h 705"/>
                <a:gd name="T4" fmla="*/ 493 w 763"/>
                <a:gd name="T5" fmla="*/ 705 h 705"/>
                <a:gd name="T6" fmla="*/ 498 w 763"/>
                <a:gd name="T7" fmla="*/ 518 h 705"/>
                <a:gd name="T8" fmla="*/ 498 w 763"/>
                <a:gd name="T9" fmla="*/ 246 h 705"/>
                <a:gd name="T10" fmla="*/ 403 w 763"/>
                <a:gd name="T11" fmla="*/ 86 h 705"/>
                <a:gd name="T12" fmla="*/ 265 w 763"/>
                <a:gd name="T13" fmla="*/ 268 h 705"/>
                <a:gd name="T14" fmla="*/ 265 w 763"/>
                <a:gd name="T15" fmla="*/ 573 h 705"/>
                <a:gd name="T16" fmla="*/ 332 w 763"/>
                <a:gd name="T17" fmla="*/ 658 h 705"/>
                <a:gd name="T18" fmla="*/ 368 w 763"/>
                <a:gd name="T19" fmla="*/ 662 h 705"/>
                <a:gd name="T20" fmla="*/ 368 w 763"/>
                <a:gd name="T21" fmla="*/ 705 h 705"/>
                <a:gd name="T22" fmla="*/ 0 w 763"/>
                <a:gd name="T23" fmla="*/ 705 h 705"/>
                <a:gd name="T24" fmla="*/ 0 w 763"/>
                <a:gd name="T25" fmla="*/ 662 h 705"/>
                <a:gd name="T26" fmla="*/ 36 w 763"/>
                <a:gd name="T27" fmla="*/ 658 h 705"/>
                <a:gd name="T28" fmla="*/ 103 w 763"/>
                <a:gd name="T29" fmla="*/ 573 h 705"/>
                <a:gd name="T30" fmla="*/ 103 w 763"/>
                <a:gd name="T31" fmla="*/ 134 h 705"/>
                <a:gd name="T32" fmla="*/ 55 w 763"/>
                <a:gd name="T33" fmla="*/ 81 h 705"/>
                <a:gd name="T34" fmla="*/ 0 w 763"/>
                <a:gd name="T35" fmla="*/ 77 h 705"/>
                <a:gd name="T36" fmla="*/ 0 w 763"/>
                <a:gd name="T37" fmla="*/ 34 h 705"/>
                <a:gd name="T38" fmla="*/ 250 w 763"/>
                <a:gd name="T39" fmla="*/ 4 h 705"/>
                <a:gd name="T40" fmla="*/ 258 w 763"/>
                <a:gd name="T41" fmla="*/ 134 h 705"/>
                <a:gd name="T42" fmla="*/ 262 w 763"/>
                <a:gd name="T43" fmla="*/ 127 h 705"/>
                <a:gd name="T44" fmla="*/ 456 w 763"/>
                <a:gd name="T45" fmla="*/ 0 h 705"/>
                <a:gd name="T46" fmla="*/ 660 w 763"/>
                <a:gd name="T47" fmla="*/ 189 h 705"/>
                <a:gd name="T48" fmla="*/ 660 w 763"/>
                <a:gd name="T49" fmla="*/ 573 h 705"/>
                <a:gd name="T50" fmla="*/ 727 w 763"/>
                <a:gd name="T51" fmla="*/ 658 h 705"/>
                <a:gd name="T52" fmla="*/ 763 w 763"/>
                <a:gd name="T53" fmla="*/ 662 h 705"/>
                <a:gd name="T54" fmla="*/ 763 w 763"/>
                <a:gd name="T55"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3" h="705">
                  <a:moveTo>
                    <a:pt x="763" y="705"/>
                  </a:moveTo>
                  <a:lnTo>
                    <a:pt x="763" y="705"/>
                  </a:lnTo>
                  <a:cubicBezTo>
                    <a:pt x="745" y="705"/>
                    <a:pt x="511" y="705"/>
                    <a:pt x="493" y="705"/>
                  </a:cubicBezTo>
                  <a:cubicBezTo>
                    <a:pt x="497" y="636"/>
                    <a:pt x="498" y="560"/>
                    <a:pt x="498" y="518"/>
                  </a:cubicBezTo>
                  <a:lnTo>
                    <a:pt x="498" y="246"/>
                  </a:lnTo>
                  <a:cubicBezTo>
                    <a:pt x="498" y="148"/>
                    <a:pt x="476" y="86"/>
                    <a:pt x="403" y="86"/>
                  </a:cubicBezTo>
                  <a:cubicBezTo>
                    <a:pt x="332" y="86"/>
                    <a:pt x="265" y="169"/>
                    <a:pt x="265" y="268"/>
                  </a:cubicBezTo>
                  <a:lnTo>
                    <a:pt x="265" y="573"/>
                  </a:lnTo>
                  <a:cubicBezTo>
                    <a:pt x="265" y="643"/>
                    <a:pt x="279" y="654"/>
                    <a:pt x="332" y="658"/>
                  </a:cubicBezTo>
                  <a:lnTo>
                    <a:pt x="368" y="662"/>
                  </a:lnTo>
                  <a:lnTo>
                    <a:pt x="368" y="705"/>
                  </a:lnTo>
                  <a:cubicBezTo>
                    <a:pt x="343" y="704"/>
                    <a:pt x="53" y="704"/>
                    <a:pt x="0" y="705"/>
                  </a:cubicBezTo>
                  <a:lnTo>
                    <a:pt x="0" y="662"/>
                  </a:lnTo>
                  <a:lnTo>
                    <a:pt x="36" y="658"/>
                  </a:lnTo>
                  <a:cubicBezTo>
                    <a:pt x="89" y="654"/>
                    <a:pt x="103" y="644"/>
                    <a:pt x="103" y="573"/>
                  </a:cubicBezTo>
                  <a:lnTo>
                    <a:pt x="103" y="134"/>
                  </a:lnTo>
                  <a:cubicBezTo>
                    <a:pt x="103" y="96"/>
                    <a:pt x="90" y="86"/>
                    <a:pt x="55" y="81"/>
                  </a:cubicBezTo>
                  <a:cubicBezTo>
                    <a:pt x="55" y="81"/>
                    <a:pt x="21" y="78"/>
                    <a:pt x="0" y="77"/>
                  </a:cubicBezTo>
                  <a:lnTo>
                    <a:pt x="0" y="34"/>
                  </a:lnTo>
                  <a:cubicBezTo>
                    <a:pt x="97" y="27"/>
                    <a:pt x="224" y="11"/>
                    <a:pt x="250" y="4"/>
                  </a:cubicBezTo>
                  <a:lnTo>
                    <a:pt x="258" y="134"/>
                  </a:lnTo>
                  <a:lnTo>
                    <a:pt x="262" y="127"/>
                  </a:lnTo>
                  <a:cubicBezTo>
                    <a:pt x="288" y="82"/>
                    <a:pt x="339" y="0"/>
                    <a:pt x="456" y="0"/>
                  </a:cubicBezTo>
                  <a:cubicBezTo>
                    <a:pt x="609" y="0"/>
                    <a:pt x="660" y="104"/>
                    <a:pt x="660" y="189"/>
                  </a:cubicBezTo>
                  <a:lnTo>
                    <a:pt x="660" y="573"/>
                  </a:lnTo>
                  <a:cubicBezTo>
                    <a:pt x="660" y="643"/>
                    <a:pt x="674" y="654"/>
                    <a:pt x="727" y="658"/>
                  </a:cubicBezTo>
                  <a:lnTo>
                    <a:pt x="763" y="662"/>
                  </a:lnTo>
                  <a:lnTo>
                    <a:pt x="763" y="7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3" name="Freeform 20">
              <a:extLst>
                <a:ext uri="{FF2B5EF4-FFF2-40B4-BE49-F238E27FC236}">
                  <a16:creationId xmlns:a16="http://schemas.microsoft.com/office/drawing/2014/main" id="{ABC1FA3A-1694-5832-1D34-EF29AE6914D0}"/>
                </a:ext>
              </a:extLst>
            </p:cNvPr>
            <p:cNvSpPr>
              <a:spLocks/>
            </p:cNvSpPr>
            <p:nvPr/>
          </p:nvSpPr>
          <p:spPr bwMode="auto">
            <a:xfrm>
              <a:off x="6420" y="2394"/>
              <a:ext cx="313" cy="431"/>
            </a:xfrm>
            <a:custGeom>
              <a:avLst/>
              <a:gdLst>
                <a:gd name="T0" fmla="*/ 227 w 520"/>
                <a:gd name="T1" fmla="*/ 715 h 715"/>
                <a:gd name="T2" fmla="*/ 227 w 520"/>
                <a:gd name="T3" fmla="*/ 715 h 715"/>
                <a:gd name="T4" fmla="*/ 16 w 520"/>
                <a:gd name="T5" fmla="*/ 676 h 715"/>
                <a:gd name="T6" fmla="*/ 8 w 520"/>
                <a:gd name="T7" fmla="*/ 508 h 715"/>
                <a:gd name="T8" fmla="*/ 51 w 520"/>
                <a:gd name="T9" fmla="*/ 508 h 715"/>
                <a:gd name="T10" fmla="*/ 230 w 520"/>
                <a:gd name="T11" fmla="*/ 668 h 715"/>
                <a:gd name="T12" fmla="*/ 370 w 520"/>
                <a:gd name="T13" fmla="*/ 548 h 715"/>
                <a:gd name="T14" fmla="*/ 276 w 520"/>
                <a:gd name="T15" fmla="*/ 433 h 715"/>
                <a:gd name="T16" fmla="*/ 202 w 520"/>
                <a:gd name="T17" fmla="*/ 411 h 715"/>
                <a:gd name="T18" fmla="*/ 0 w 520"/>
                <a:gd name="T19" fmla="*/ 204 h 715"/>
                <a:gd name="T20" fmla="*/ 267 w 520"/>
                <a:gd name="T21" fmla="*/ 0 h 715"/>
                <a:gd name="T22" fmla="*/ 465 w 520"/>
                <a:gd name="T23" fmla="*/ 39 h 715"/>
                <a:gd name="T24" fmla="*/ 473 w 520"/>
                <a:gd name="T25" fmla="*/ 199 h 715"/>
                <a:gd name="T26" fmla="*/ 430 w 520"/>
                <a:gd name="T27" fmla="*/ 199 h 715"/>
                <a:gd name="T28" fmla="*/ 267 w 520"/>
                <a:gd name="T29" fmla="*/ 48 h 715"/>
                <a:gd name="T30" fmla="*/ 149 w 520"/>
                <a:gd name="T31" fmla="*/ 163 h 715"/>
                <a:gd name="T32" fmla="*/ 231 w 520"/>
                <a:gd name="T33" fmla="*/ 269 h 715"/>
                <a:gd name="T34" fmla="*/ 318 w 520"/>
                <a:gd name="T35" fmla="*/ 294 h 715"/>
                <a:gd name="T36" fmla="*/ 520 w 520"/>
                <a:gd name="T37" fmla="*/ 491 h 715"/>
                <a:gd name="T38" fmla="*/ 227 w 520"/>
                <a:gd name="T3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715">
                  <a:moveTo>
                    <a:pt x="227" y="715"/>
                  </a:moveTo>
                  <a:lnTo>
                    <a:pt x="227" y="715"/>
                  </a:lnTo>
                  <a:cubicBezTo>
                    <a:pt x="153" y="715"/>
                    <a:pt x="83" y="701"/>
                    <a:pt x="16" y="676"/>
                  </a:cubicBezTo>
                  <a:lnTo>
                    <a:pt x="8" y="508"/>
                  </a:lnTo>
                  <a:lnTo>
                    <a:pt x="51" y="508"/>
                  </a:lnTo>
                  <a:cubicBezTo>
                    <a:pt x="52" y="601"/>
                    <a:pt x="110" y="668"/>
                    <a:pt x="230" y="668"/>
                  </a:cubicBezTo>
                  <a:cubicBezTo>
                    <a:pt x="313" y="668"/>
                    <a:pt x="370" y="619"/>
                    <a:pt x="370" y="548"/>
                  </a:cubicBezTo>
                  <a:cubicBezTo>
                    <a:pt x="370" y="483"/>
                    <a:pt x="324" y="448"/>
                    <a:pt x="276" y="433"/>
                  </a:cubicBezTo>
                  <a:lnTo>
                    <a:pt x="202" y="411"/>
                  </a:lnTo>
                  <a:cubicBezTo>
                    <a:pt x="89" y="379"/>
                    <a:pt x="0" y="340"/>
                    <a:pt x="0" y="204"/>
                  </a:cubicBezTo>
                  <a:cubicBezTo>
                    <a:pt x="0" y="84"/>
                    <a:pt x="128" y="0"/>
                    <a:pt x="267" y="0"/>
                  </a:cubicBezTo>
                  <a:cubicBezTo>
                    <a:pt x="375" y="0"/>
                    <a:pt x="437" y="27"/>
                    <a:pt x="465" y="39"/>
                  </a:cubicBezTo>
                  <a:lnTo>
                    <a:pt x="473" y="199"/>
                  </a:lnTo>
                  <a:lnTo>
                    <a:pt x="430" y="199"/>
                  </a:lnTo>
                  <a:cubicBezTo>
                    <a:pt x="429" y="101"/>
                    <a:pt x="356" y="48"/>
                    <a:pt x="267" y="48"/>
                  </a:cubicBezTo>
                  <a:cubicBezTo>
                    <a:pt x="199" y="48"/>
                    <a:pt x="149" y="98"/>
                    <a:pt x="149" y="163"/>
                  </a:cubicBezTo>
                  <a:cubicBezTo>
                    <a:pt x="149" y="217"/>
                    <a:pt x="177" y="252"/>
                    <a:pt x="231" y="269"/>
                  </a:cubicBezTo>
                  <a:lnTo>
                    <a:pt x="318" y="294"/>
                  </a:lnTo>
                  <a:cubicBezTo>
                    <a:pt x="417" y="324"/>
                    <a:pt x="520" y="364"/>
                    <a:pt x="520" y="491"/>
                  </a:cubicBezTo>
                  <a:cubicBezTo>
                    <a:pt x="520" y="625"/>
                    <a:pt x="412" y="715"/>
                    <a:pt x="227" y="7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Freeform 21">
              <a:extLst>
                <a:ext uri="{FF2B5EF4-FFF2-40B4-BE49-F238E27FC236}">
                  <a16:creationId xmlns:a16="http://schemas.microsoft.com/office/drawing/2014/main" id="{58FB482B-D50F-B5FF-65A0-EBBF90CF1FEB}"/>
                </a:ext>
              </a:extLst>
            </p:cNvPr>
            <p:cNvSpPr>
              <a:spLocks/>
            </p:cNvSpPr>
            <p:nvPr/>
          </p:nvSpPr>
          <p:spPr bwMode="auto">
            <a:xfrm>
              <a:off x="4814" y="1487"/>
              <a:ext cx="212" cy="585"/>
            </a:xfrm>
            <a:custGeom>
              <a:avLst/>
              <a:gdLst>
                <a:gd name="T0" fmla="*/ 353 w 353"/>
                <a:gd name="T1" fmla="*/ 925 h 972"/>
                <a:gd name="T2" fmla="*/ 353 w 353"/>
                <a:gd name="T3" fmla="*/ 925 h 972"/>
                <a:gd name="T4" fmla="*/ 321 w 353"/>
                <a:gd name="T5" fmla="*/ 921 h 972"/>
                <a:gd name="T6" fmla="*/ 257 w 353"/>
                <a:gd name="T7" fmla="*/ 840 h 972"/>
                <a:gd name="T8" fmla="*/ 257 w 353"/>
                <a:gd name="T9" fmla="*/ 0 h 972"/>
                <a:gd name="T10" fmla="*/ 3 w 353"/>
                <a:gd name="T11" fmla="*/ 30 h 972"/>
                <a:gd name="T12" fmla="*/ 3 w 353"/>
                <a:gd name="T13" fmla="*/ 76 h 972"/>
                <a:gd name="T14" fmla="*/ 48 w 353"/>
                <a:gd name="T15" fmla="*/ 79 h 972"/>
                <a:gd name="T16" fmla="*/ 94 w 353"/>
                <a:gd name="T17" fmla="*/ 128 h 972"/>
                <a:gd name="T18" fmla="*/ 94 w 353"/>
                <a:gd name="T19" fmla="*/ 840 h 972"/>
                <a:gd name="T20" fmla="*/ 30 w 353"/>
                <a:gd name="T21" fmla="*/ 921 h 972"/>
                <a:gd name="T22" fmla="*/ 0 w 353"/>
                <a:gd name="T23" fmla="*/ 925 h 972"/>
                <a:gd name="T24" fmla="*/ 0 w 353"/>
                <a:gd name="T25" fmla="*/ 972 h 972"/>
                <a:gd name="T26" fmla="*/ 353 w 353"/>
                <a:gd name="T27" fmla="*/ 972 h 972"/>
                <a:gd name="T28" fmla="*/ 353 w 353"/>
                <a:gd name="T29" fmla="*/ 925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972">
                  <a:moveTo>
                    <a:pt x="353" y="925"/>
                  </a:moveTo>
                  <a:lnTo>
                    <a:pt x="353" y="925"/>
                  </a:lnTo>
                  <a:lnTo>
                    <a:pt x="321" y="921"/>
                  </a:lnTo>
                  <a:cubicBezTo>
                    <a:pt x="273" y="915"/>
                    <a:pt x="257" y="909"/>
                    <a:pt x="257" y="840"/>
                  </a:cubicBezTo>
                  <a:lnTo>
                    <a:pt x="257" y="0"/>
                  </a:lnTo>
                  <a:cubicBezTo>
                    <a:pt x="239" y="7"/>
                    <a:pt x="103" y="23"/>
                    <a:pt x="3" y="30"/>
                  </a:cubicBezTo>
                  <a:lnTo>
                    <a:pt x="3" y="76"/>
                  </a:lnTo>
                  <a:cubicBezTo>
                    <a:pt x="23" y="76"/>
                    <a:pt x="48" y="79"/>
                    <a:pt x="48" y="79"/>
                  </a:cubicBezTo>
                  <a:cubicBezTo>
                    <a:pt x="80" y="80"/>
                    <a:pt x="94" y="92"/>
                    <a:pt x="94" y="128"/>
                  </a:cubicBezTo>
                  <a:lnTo>
                    <a:pt x="94" y="840"/>
                  </a:lnTo>
                  <a:cubicBezTo>
                    <a:pt x="94" y="912"/>
                    <a:pt x="78" y="915"/>
                    <a:pt x="30" y="921"/>
                  </a:cubicBezTo>
                  <a:lnTo>
                    <a:pt x="0" y="925"/>
                  </a:lnTo>
                  <a:lnTo>
                    <a:pt x="0" y="972"/>
                  </a:lnTo>
                  <a:cubicBezTo>
                    <a:pt x="52" y="971"/>
                    <a:pt x="327" y="971"/>
                    <a:pt x="353" y="972"/>
                  </a:cubicBezTo>
                  <a:lnTo>
                    <a:pt x="353" y="9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22">
              <a:extLst>
                <a:ext uri="{FF2B5EF4-FFF2-40B4-BE49-F238E27FC236}">
                  <a16:creationId xmlns:a16="http://schemas.microsoft.com/office/drawing/2014/main" id="{82D76A5F-F53F-72F7-FD47-6E7BD3AFA2C1}"/>
                </a:ext>
              </a:extLst>
            </p:cNvPr>
            <p:cNvSpPr>
              <a:spLocks/>
            </p:cNvSpPr>
            <p:nvPr/>
          </p:nvSpPr>
          <p:spPr bwMode="auto">
            <a:xfrm>
              <a:off x="6194" y="2247"/>
              <a:ext cx="205" cy="581"/>
            </a:xfrm>
            <a:custGeom>
              <a:avLst/>
              <a:gdLst>
                <a:gd name="T0" fmla="*/ 341 w 341"/>
                <a:gd name="T1" fmla="*/ 885 h 964"/>
                <a:gd name="T2" fmla="*/ 341 w 341"/>
                <a:gd name="T3" fmla="*/ 885 h 964"/>
                <a:gd name="T4" fmla="*/ 300 w 341"/>
                <a:gd name="T5" fmla="*/ 917 h 964"/>
                <a:gd name="T6" fmla="*/ 263 w 341"/>
                <a:gd name="T7" fmla="*/ 943 h 964"/>
                <a:gd name="T8" fmla="*/ 167 w 341"/>
                <a:gd name="T9" fmla="*/ 964 h 964"/>
                <a:gd name="T10" fmla="*/ 0 w 341"/>
                <a:gd name="T11" fmla="*/ 814 h 964"/>
                <a:gd name="T12" fmla="*/ 0 w 341"/>
                <a:gd name="T13" fmla="*/ 161 h 964"/>
                <a:gd name="T14" fmla="*/ 162 w 341"/>
                <a:gd name="T15" fmla="*/ 0 h 964"/>
                <a:gd name="T16" fmla="*/ 162 w 341"/>
                <a:gd name="T17" fmla="*/ 276 h 964"/>
                <a:gd name="T18" fmla="*/ 310 w 341"/>
                <a:gd name="T19" fmla="*/ 276 h 964"/>
                <a:gd name="T20" fmla="*/ 310 w 341"/>
                <a:gd name="T21" fmla="*/ 335 h 964"/>
                <a:gd name="T22" fmla="*/ 162 w 341"/>
                <a:gd name="T23" fmla="*/ 335 h 964"/>
                <a:gd name="T24" fmla="*/ 162 w 341"/>
                <a:gd name="T25" fmla="*/ 812 h 964"/>
                <a:gd name="T26" fmla="*/ 215 w 341"/>
                <a:gd name="T27" fmla="*/ 904 h 964"/>
                <a:gd name="T28" fmla="*/ 263 w 341"/>
                <a:gd name="T29" fmla="*/ 883 h 964"/>
                <a:gd name="T30" fmla="*/ 302 w 341"/>
                <a:gd name="T31" fmla="*/ 850 h 964"/>
                <a:gd name="T32" fmla="*/ 341 w 341"/>
                <a:gd name="T33" fmla="*/ 88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964">
                  <a:moveTo>
                    <a:pt x="341" y="885"/>
                  </a:moveTo>
                  <a:lnTo>
                    <a:pt x="341" y="885"/>
                  </a:lnTo>
                  <a:cubicBezTo>
                    <a:pt x="326" y="897"/>
                    <a:pt x="313" y="908"/>
                    <a:pt x="300" y="917"/>
                  </a:cubicBezTo>
                  <a:cubicBezTo>
                    <a:pt x="288" y="927"/>
                    <a:pt x="275" y="936"/>
                    <a:pt x="263" y="943"/>
                  </a:cubicBezTo>
                  <a:cubicBezTo>
                    <a:pt x="237" y="957"/>
                    <a:pt x="209" y="964"/>
                    <a:pt x="167" y="964"/>
                  </a:cubicBezTo>
                  <a:cubicBezTo>
                    <a:pt x="64" y="964"/>
                    <a:pt x="0" y="922"/>
                    <a:pt x="0" y="814"/>
                  </a:cubicBezTo>
                  <a:lnTo>
                    <a:pt x="0" y="161"/>
                  </a:lnTo>
                  <a:lnTo>
                    <a:pt x="162" y="0"/>
                  </a:lnTo>
                  <a:lnTo>
                    <a:pt x="162" y="276"/>
                  </a:lnTo>
                  <a:lnTo>
                    <a:pt x="310" y="276"/>
                  </a:lnTo>
                  <a:lnTo>
                    <a:pt x="310" y="335"/>
                  </a:lnTo>
                  <a:lnTo>
                    <a:pt x="162" y="335"/>
                  </a:lnTo>
                  <a:lnTo>
                    <a:pt x="162" y="812"/>
                  </a:lnTo>
                  <a:cubicBezTo>
                    <a:pt x="162" y="873"/>
                    <a:pt x="174" y="904"/>
                    <a:pt x="215" y="904"/>
                  </a:cubicBezTo>
                  <a:cubicBezTo>
                    <a:pt x="231" y="904"/>
                    <a:pt x="248" y="894"/>
                    <a:pt x="263" y="883"/>
                  </a:cubicBezTo>
                  <a:cubicBezTo>
                    <a:pt x="278" y="872"/>
                    <a:pt x="291" y="859"/>
                    <a:pt x="302" y="850"/>
                  </a:cubicBezTo>
                  <a:lnTo>
                    <a:pt x="341" y="8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6" name="Freeform 23">
              <a:extLst>
                <a:ext uri="{FF2B5EF4-FFF2-40B4-BE49-F238E27FC236}">
                  <a16:creationId xmlns:a16="http://schemas.microsoft.com/office/drawing/2014/main" id="{27658019-86F2-D7FE-8ECD-D42A6E496841}"/>
                </a:ext>
              </a:extLst>
            </p:cNvPr>
            <p:cNvSpPr>
              <a:spLocks noEditPoints="1"/>
            </p:cNvSpPr>
            <p:nvPr/>
          </p:nvSpPr>
          <p:spPr bwMode="auto">
            <a:xfrm>
              <a:off x="982" y="1503"/>
              <a:ext cx="1397" cy="1317"/>
            </a:xfrm>
            <a:custGeom>
              <a:avLst/>
              <a:gdLst>
                <a:gd name="T0" fmla="*/ 1886 w 2325"/>
                <a:gd name="T1" fmla="*/ 1665 h 2185"/>
                <a:gd name="T2" fmla="*/ 1886 w 2325"/>
                <a:gd name="T3" fmla="*/ 1665 h 2185"/>
                <a:gd name="T4" fmla="*/ 1593 w 2325"/>
                <a:gd name="T5" fmla="*/ 2185 h 2185"/>
                <a:gd name="T6" fmla="*/ 1192 w 2325"/>
                <a:gd name="T7" fmla="*/ 2185 h 2185"/>
                <a:gd name="T8" fmla="*/ 1693 w 2325"/>
                <a:gd name="T9" fmla="*/ 1311 h 2185"/>
                <a:gd name="T10" fmla="*/ 1886 w 2325"/>
                <a:gd name="T11" fmla="*/ 1665 h 2185"/>
                <a:gd name="T12" fmla="*/ 667 w 2325"/>
                <a:gd name="T13" fmla="*/ 2185 h 2185"/>
                <a:gd name="T14" fmla="*/ 667 w 2325"/>
                <a:gd name="T15" fmla="*/ 2185 h 2185"/>
                <a:gd name="T16" fmla="*/ 1436 w 2325"/>
                <a:gd name="T17" fmla="*/ 850 h 2185"/>
                <a:gd name="T18" fmla="*/ 1629 w 2325"/>
                <a:gd name="T19" fmla="*/ 1206 h 2185"/>
                <a:gd name="T20" fmla="*/ 1071 w 2325"/>
                <a:gd name="T21" fmla="*/ 2185 h 2185"/>
                <a:gd name="T22" fmla="*/ 667 w 2325"/>
                <a:gd name="T23" fmla="*/ 2185 h 2185"/>
                <a:gd name="T24" fmla="*/ 769 w 2325"/>
                <a:gd name="T25" fmla="*/ 1098 h 2185"/>
                <a:gd name="T26" fmla="*/ 769 w 2325"/>
                <a:gd name="T27" fmla="*/ 1098 h 2185"/>
                <a:gd name="T28" fmla="*/ 971 w 2325"/>
                <a:gd name="T29" fmla="*/ 1445 h 2185"/>
                <a:gd name="T30" fmla="*/ 549 w 2325"/>
                <a:gd name="T31" fmla="*/ 2185 h 2185"/>
                <a:gd name="T32" fmla="*/ 0 w 2325"/>
                <a:gd name="T33" fmla="*/ 2185 h 2185"/>
                <a:gd name="T34" fmla="*/ 0 w 2325"/>
                <a:gd name="T35" fmla="*/ 0 h 2185"/>
                <a:gd name="T36" fmla="*/ 2325 w 2325"/>
                <a:gd name="T37" fmla="*/ 0 h 2185"/>
                <a:gd name="T38" fmla="*/ 2325 w 2325"/>
                <a:gd name="T39" fmla="*/ 2185 h 2185"/>
                <a:gd name="T40" fmla="*/ 1715 w 2325"/>
                <a:gd name="T41" fmla="*/ 2185 h 2185"/>
                <a:gd name="T42" fmla="*/ 1950 w 2325"/>
                <a:gd name="T43" fmla="*/ 1778 h 2185"/>
                <a:gd name="T44" fmla="*/ 2071 w 2325"/>
                <a:gd name="T45" fmla="*/ 2019 h 2185"/>
                <a:gd name="T46" fmla="*/ 2158 w 2325"/>
                <a:gd name="T47" fmla="*/ 2019 h 2185"/>
                <a:gd name="T48" fmla="*/ 2158 w 2325"/>
                <a:gd name="T49" fmla="*/ 168 h 2185"/>
                <a:gd name="T50" fmla="*/ 166 w 2325"/>
                <a:gd name="T51" fmla="*/ 168 h 2185"/>
                <a:gd name="T52" fmla="*/ 166 w 2325"/>
                <a:gd name="T53" fmla="*/ 2019 h 2185"/>
                <a:gd name="T54" fmla="*/ 246 w 2325"/>
                <a:gd name="T55" fmla="*/ 2019 h 2185"/>
                <a:gd name="T56" fmla="*/ 769 w 2325"/>
                <a:gd name="T57" fmla="*/ 1098 h 2185"/>
                <a:gd name="T58" fmla="*/ 2049 w 2325"/>
                <a:gd name="T59" fmla="*/ 1978 h 2185"/>
                <a:gd name="T60" fmla="*/ 2049 w 2325"/>
                <a:gd name="T61" fmla="*/ 1978 h 2185"/>
                <a:gd name="T62" fmla="*/ 2069 w 2325"/>
                <a:gd name="T63" fmla="*/ 2019 h 2185"/>
                <a:gd name="T64" fmla="*/ 2049 w 2325"/>
                <a:gd name="T65" fmla="*/ 1978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5" h="2185">
                  <a:moveTo>
                    <a:pt x="1886" y="1665"/>
                  </a:moveTo>
                  <a:lnTo>
                    <a:pt x="1886" y="1665"/>
                  </a:lnTo>
                  <a:lnTo>
                    <a:pt x="1593" y="2185"/>
                  </a:lnTo>
                  <a:lnTo>
                    <a:pt x="1192" y="2185"/>
                  </a:lnTo>
                  <a:lnTo>
                    <a:pt x="1693" y="1311"/>
                  </a:lnTo>
                  <a:lnTo>
                    <a:pt x="1886" y="1665"/>
                  </a:lnTo>
                  <a:close/>
                  <a:moveTo>
                    <a:pt x="667" y="2185"/>
                  </a:moveTo>
                  <a:lnTo>
                    <a:pt x="667" y="2185"/>
                  </a:lnTo>
                  <a:lnTo>
                    <a:pt x="1436" y="850"/>
                  </a:lnTo>
                  <a:lnTo>
                    <a:pt x="1629" y="1206"/>
                  </a:lnTo>
                  <a:lnTo>
                    <a:pt x="1071" y="2185"/>
                  </a:lnTo>
                  <a:lnTo>
                    <a:pt x="667" y="2185"/>
                  </a:lnTo>
                  <a:close/>
                  <a:moveTo>
                    <a:pt x="769" y="1098"/>
                  </a:moveTo>
                  <a:lnTo>
                    <a:pt x="769" y="1098"/>
                  </a:lnTo>
                  <a:lnTo>
                    <a:pt x="971" y="1445"/>
                  </a:lnTo>
                  <a:lnTo>
                    <a:pt x="549" y="2185"/>
                  </a:lnTo>
                  <a:lnTo>
                    <a:pt x="0" y="2185"/>
                  </a:lnTo>
                  <a:lnTo>
                    <a:pt x="0" y="0"/>
                  </a:lnTo>
                  <a:lnTo>
                    <a:pt x="2325" y="0"/>
                  </a:lnTo>
                  <a:lnTo>
                    <a:pt x="2325" y="2185"/>
                  </a:lnTo>
                  <a:lnTo>
                    <a:pt x="1715" y="2185"/>
                  </a:lnTo>
                  <a:lnTo>
                    <a:pt x="1950" y="1778"/>
                  </a:lnTo>
                  <a:lnTo>
                    <a:pt x="2071" y="2019"/>
                  </a:lnTo>
                  <a:lnTo>
                    <a:pt x="2158" y="2019"/>
                  </a:lnTo>
                  <a:lnTo>
                    <a:pt x="2158" y="168"/>
                  </a:lnTo>
                  <a:lnTo>
                    <a:pt x="166" y="168"/>
                  </a:lnTo>
                  <a:lnTo>
                    <a:pt x="166" y="2019"/>
                  </a:lnTo>
                  <a:lnTo>
                    <a:pt x="246" y="2019"/>
                  </a:lnTo>
                  <a:lnTo>
                    <a:pt x="769" y="1098"/>
                  </a:lnTo>
                  <a:close/>
                  <a:moveTo>
                    <a:pt x="2049" y="1978"/>
                  </a:moveTo>
                  <a:lnTo>
                    <a:pt x="2049" y="1978"/>
                  </a:lnTo>
                  <a:lnTo>
                    <a:pt x="2069" y="2019"/>
                  </a:lnTo>
                  <a:lnTo>
                    <a:pt x="2049" y="19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27" name="Footer Placeholder 1">
            <a:extLst>
              <a:ext uri="{FF2B5EF4-FFF2-40B4-BE49-F238E27FC236}">
                <a16:creationId xmlns:a16="http://schemas.microsoft.com/office/drawing/2014/main" id="{688ED221-3CDF-9EEB-C3E0-3CA625377E10}"/>
              </a:ext>
            </a:extLst>
          </p:cNvPr>
          <p:cNvSpPr txBox="1">
            <a:spLocks/>
          </p:cNvSpPr>
          <p:nvPr/>
        </p:nvSpPr>
        <p:spPr>
          <a:xfrm>
            <a:off x="11159189" y="6593204"/>
            <a:ext cx="574271" cy="286908"/>
          </a:xfrm>
          <a:prstGeom prst="rect">
            <a:avLst/>
          </a:prstGeom>
        </p:spPr>
        <p:txBody>
          <a:bodyPr vert="horz" lIns="0" tIns="0" rIns="0" bIns="0" rtlCol="0">
            <a:normAutofit/>
          </a:bodyPr>
          <a:lstStyle>
            <a:lvl1pPr marL="184150" indent="-184150" algn="l" defTabSz="914400" rtl="0" eaLnBrk="1" latinLnBrk="0" hangingPunct="1">
              <a:lnSpc>
                <a:spcPct val="90000"/>
              </a:lnSpc>
              <a:spcBef>
                <a:spcPts val="1000"/>
              </a:spcBef>
              <a:buClr>
                <a:schemeClr val="accent2"/>
              </a:buClr>
              <a:buFont typeface=".AppleSystemUIFont"/>
              <a:buChar char="&gt;"/>
              <a:tabLst/>
              <a:defRPr sz="8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2"/>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2"/>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2"/>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2"/>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50" b="1"/>
              <a:t>/</a:t>
            </a:r>
            <a:r>
              <a:rPr lang="en-US" sz="1050" b="1"/>
              <a:t>  </a:t>
            </a:r>
            <a:fld id="{5BC64D8A-CA5D-5E46-8028-3748589B69EF}" type="slidenum">
              <a:rPr lang="en-US" sz="1050" b="1" smtClean="0"/>
              <a:pPr marL="0" indent="0" algn="r">
                <a:buNone/>
              </a:pPr>
              <a:t>‹#›</a:t>
            </a:fld>
            <a:endParaRPr lang="en-GB" sz="1050" b="1"/>
          </a:p>
        </p:txBody>
      </p:sp>
      <p:sp>
        <p:nvSpPr>
          <p:cNvPr id="28" name="Footer Placeholder 5">
            <a:extLst>
              <a:ext uri="{FF2B5EF4-FFF2-40B4-BE49-F238E27FC236}">
                <a16:creationId xmlns:a16="http://schemas.microsoft.com/office/drawing/2014/main" id="{26DD91C7-2D22-DA0F-1019-53D881588573}"/>
              </a:ext>
            </a:extLst>
          </p:cNvPr>
          <p:cNvSpPr>
            <a:spLocks noGrp="1"/>
          </p:cNvSpPr>
          <p:nvPr>
            <p:ph type="ftr" sz="quarter" idx="3"/>
          </p:nvPr>
        </p:nvSpPr>
        <p:spPr>
          <a:xfrm>
            <a:off x="6096000" y="6609872"/>
            <a:ext cx="5063189" cy="121535"/>
          </a:xfrm>
          <a:prstGeom prst="rect">
            <a:avLst/>
          </a:prstGeom>
        </p:spPr>
        <p:txBody>
          <a:bodyPr vert="horz" lIns="0" tIns="0" rIns="0" bIns="0" rtlCol="0" anchor="t" anchorCtr="0"/>
          <a:lstStyle>
            <a:lvl1pPr algn="r">
              <a:defRPr sz="800">
                <a:solidFill>
                  <a:schemeClr val="tx1"/>
                </a:solidFill>
                <a:latin typeface="+mn-lt"/>
              </a:defRPr>
            </a:lvl1pPr>
          </a:lstStyle>
          <a:p>
            <a:r>
              <a:rPr lang="en-US"/>
              <a:t>Footer</a:t>
            </a:r>
          </a:p>
        </p:txBody>
      </p:sp>
    </p:spTree>
    <p:extLst>
      <p:ext uri="{BB962C8B-B14F-4D97-AF65-F5344CB8AC3E}">
        <p14:creationId xmlns:p14="http://schemas.microsoft.com/office/powerpoint/2010/main" val="311251953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766" rtl="0" eaLnBrk="1" latinLnBrk="0" hangingPunct="1">
        <a:lnSpc>
          <a:spcPts val="2400"/>
        </a:lnSpc>
        <a:spcBef>
          <a:spcPct val="0"/>
        </a:spcBef>
        <a:buNone/>
        <a:defRPr sz="2400" b="0" kern="1200">
          <a:solidFill>
            <a:schemeClr val="tx1"/>
          </a:solidFill>
          <a:latin typeface="+mj-lt"/>
          <a:ea typeface="+mj-ea"/>
          <a:cs typeface="+mj-cs"/>
        </a:defRPr>
      </a:lvl1pPr>
    </p:titleStyle>
    <p:body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p15:clr>
            <a:srgbClr val="F26B43"/>
          </p15:clr>
        </p15:guide>
        <p15:guide id="3" orient="horz" pos="4224">
          <p15:clr>
            <a:srgbClr val="F26B43"/>
          </p15:clr>
        </p15:guide>
        <p15:guide id="6" orient="horz" pos="936">
          <p15:clr>
            <a:srgbClr val="F26B43"/>
          </p15:clr>
        </p15:guide>
        <p15:guide id="7" pos="216">
          <p15:clr>
            <a:srgbClr val="F26B43"/>
          </p15:clr>
        </p15:guide>
        <p15:guide id="8" pos="5544">
          <p15:clr>
            <a:srgbClr val="F26B43"/>
          </p15:clr>
        </p15:guide>
        <p15:guide id="9" pos="2880">
          <p15:clr>
            <a:srgbClr val="F26B43"/>
          </p15:clr>
        </p15:guide>
        <p15:guide id="10" pos="486">
          <p15:clr>
            <a:srgbClr val="F26B43"/>
          </p15:clr>
        </p15:guide>
        <p15:guide id="11" pos="5274">
          <p15:clr>
            <a:srgbClr val="F26B43"/>
          </p15:clr>
        </p15:guide>
        <p15:guide id="12" orient="horz" pos="480">
          <p15:clr>
            <a:srgbClr val="F26B43"/>
          </p15:clr>
        </p15:guide>
        <p15:guide id="13" orient="horz" pos="4027">
          <p15:clr>
            <a:srgbClr val="F26B43"/>
          </p15:clr>
        </p15:guide>
        <p15:guide id="14" orient="horz" pos="64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916F-E5A5-B549-BD71-1E7C6766F349}"/>
              </a:ext>
            </a:extLst>
          </p:cNvPr>
          <p:cNvSpPr>
            <a:spLocks noGrp="1"/>
          </p:cNvSpPr>
          <p:nvPr>
            <p:ph type="title"/>
          </p:nvPr>
        </p:nvSpPr>
        <p:spPr>
          <a:xfrm>
            <a:off x="1" y="2"/>
            <a:ext cx="11122817" cy="981074"/>
          </a:xfrm>
          <a:prstGeom prst="rect">
            <a:avLst/>
          </a:prstGeom>
        </p:spPr>
        <p:txBody>
          <a:bodyPr vert="horz" wrap="square" lIns="1044000" tIns="54000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8E71B1-E721-8A48-A80B-9354E69FAF6D}"/>
              </a:ext>
            </a:extLst>
          </p:cNvPr>
          <p:cNvSpPr>
            <a:spLocks noGrp="1"/>
          </p:cNvSpPr>
          <p:nvPr>
            <p:ph type="body" idx="1"/>
          </p:nvPr>
        </p:nvSpPr>
        <p:spPr>
          <a:xfrm>
            <a:off x="1" y="1844676"/>
            <a:ext cx="11122817" cy="3809014"/>
          </a:xfrm>
          <a:prstGeom prst="rect">
            <a:avLst/>
          </a:prstGeom>
        </p:spPr>
        <p:txBody>
          <a:bodyPr vert="horz" lIns="104400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7E69128-63F1-294F-A513-ED78075D0C82}"/>
              </a:ext>
            </a:extLst>
          </p:cNvPr>
          <p:cNvSpPr>
            <a:spLocks noGrp="1"/>
          </p:cNvSpPr>
          <p:nvPr>
            <p:ph type="sldNum" sz="quarter" idx="4"/>
          </p:nvPr>
        </p:nvSpPr>
        <p:spPr>
          <a:xfrm>
            <a:off x="11122817" y="0"/>
            <a:ext cx="1080000" cy="981076"/>
          </a:xfrm>
          <a:prstGeom prst="rect">
            <a:avLst/>
          </a:prstGeom>
        </p:spPr>
        <p:txBody>
          <a:bodyPr vert="horz" wrap="square" lIns="0" tIns="648000" rIns="360000" bIns="0" rtlCol="0" anchor="t" anchorCtr="0">
            <a:noAutofit/>
          </a:bodyPr>
          <a:lstStyle>
            <a:lvl1pPr algn="r">
              <a:lnSpc>
                <a:spcPts val="2000"/>
              </a:lnSpc>
              <a:defRPr sz="2000" b="1">
                <a:solidFill>
                  <a:schemeClr val="tx1"/>
                </a:solidFill>
              </a:defRPr>
            </a:lvl1pPr>
          </a:lstStyle>
          <a:p>
            <a:fld id="{5BC64D8A-CA5D-5E46-8028-3748589B69EF}" type="slidenum">
              <a:rPr lang="en-US" smtClean="0"/>
              <a:pPr/>
              <a:t>‹#›</a:t>
            </a:fld>
            <a:endParaRPr lang="en-US"/>
          </a:p>
        </p:txBody>
      </p:sp>
      <p:sp>
        <p:nvSpPr>
          <p:cNvPr id="4" name="Footer Placeholder 3"/>
          <p:cNvSpPr>
            <a:spLocks noGrp="1"/>
          </p:cNvSpPr>
          <p:nvPr>
            <p:ph type="ftr" sz="quarter" idx="3"/>
          </p:nvPr>
        </p:nvSpPr>
        <p:spPr>
          <a:xfrm>
            <a:off x="-1" y="6492877"/>
            <a:ext cx="12202817" cy="365125"/>
          </a:xfrm>
          <a:prstGeom prst="rect">
            <a:avLst/>
          </a:prstGeom>
          <a:noFill/>
        </p:spPr>
        <p:txBody>
          <a:bodyPr vert="horz" lIns="486000" tIns="72000" rIns="0" bIns="252000" rtlCol="0" anchor="ctr"/>
          <a:lstStyle>
            <a:lvl1pPr algn="l">
              <a:tabLst>
                <a:tab pos="4140000" algn="ctr"/>
              </a:tabLst>
              <a:defRPr sz="800">
                <a:solidFill>
                  <a:schemeClr val="tx1"/>
                </a:solidFill>
              </a:defRPr>
            </a:lvl1pPr>
          </a:lstStyle>
          <a:p>
            <a:r>
              <a:rPr lang="en-GB"/>
              <a:t>INTERNAL USE ONLY.	Russell Investments</a:t>
            </a:r>
          </a:p>
        </p:txBody>
      </p:sp>
    </p:spTree>
    <p:extLst>
      <p:ext uri="{BB962C8B-B14F-4D97-AF65-F5344CB8AC3E}">
        <p14:creationId xmlns:p14="http://schemas.microsoft.com/office/powerpoint/2010/main" val="2540942917"/>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Lst>
  <p:hf hdr="0" dt="0"/>
  <p:txStyles>
    <p:titleStyle>
      <a:lvl1pPr algn="l" defTabSz="914400" rtl="0" eaLnBrk="1" latinLnBrk="0" hangingPunct="1">
        <a:lnSpc>
          <a:spcPts val="3000"/>
        </a:lnSpc>
        <a:spcBef>
          <a:spcPct val="0"/>
        </a:spcBef>
        <a:buNone/>
        <a:defRPr sz="2800" b="1" kern="1200">
          <a:solidFill>
            <a:schemeClr val="tx1"/>
          </a:solidFill>
          <a:latin typeface="+mj-lt"/>
          <a:ea typeface="+mj-ea"/>
          <a:cs typeface="+mj-cs"/>
        </a:defRPr>
      </a:lvl1pPr>
    </p:titleStyle>
    <p:bodyStyle>
      <a:lvl1pPr marL="184150" indent="-184150" algn="l" defTabSz="914400" rtl="0" eaLnBrk="1" latinLnBrk="0" hangingPunct="1">
        <a:lnSpc>
          <a:spcPct val="90000"/>
        </a:lnSpc>
        <a:spcBef>
          <a:spcPts val="1000"/>
        </a:spcBef>
        <a:buClr>
          <a:schemeClr val="accent1"/>
        </a:buClr>
        <a:buFont typeface=".AppleSystemUIFont"/>
        <a:buChar char="&gt;"/>
        <a:tabLst/>
        <a:defRPr sz="2000" kern="1200">
          <a:solidFill>
            <a:schemeClr val="tx1"/>
          </a:solidFill>
          <a:latin typeface="+mn-lt"/>
          <a:ea typeface="+mn-ea"/>
          <a:cs typeface="+mn-cs"/>
        </a:defRPr>
      </a:lvl1pPr>
      <a:lvl2pPr marL="360363" indent="-176213" algn="l" defTabSz="914400" rtl="0" eaLnBrk="1" latinLnBrk="0" hangingPunct="1">
        <a:lnSpc>
          <a:spcPct val="90000"/>
        </a:lnSpc>
        <a:spcBef>
          <a:spcPts val="500"/>
        </a:spcBef>
        <a:buClr>
          <a:schemeClr val="accent1"/>
        </a:buClr>
        <a:buFont typeface=".AppleSystemUIFont"/>
        <a:buChar char="&gt;"/>
        <a:tabLst/>
        <a:defRPr sz="1800" kern="1200">
          <a:solidFill>
            <a:schemeClr val="tx1"/>
          </a:solidFill>
          <a:latin typeface="+mn-lt"/>
          <a:ea typeface="+mn-ea"/>
          <a:cs typeface="+mn-cs"/>
        </a:defRPr>
      </a:lvl2pPr>
      <a:lvl3pPr marL="538163" indent="-177800" algn="l" defTabSz="914400" rtl="0" eaLnBrk="1" latinLnBrk="0" hangingPunct="1">
        <a:lnSpc>
          <a:spcPct val="90000"/>
        </a:lnSpc>
        <a:spcBef>
          <a:spcPts val="500"/>
        </a:spcBef>
        <a:buClr>
          <a:schemeClr val="accent1"/>
        </a:buClr>
        <a:buFont typeface=".AppleSystemUIFont"/>
        <a:buChar char="&gt;"/>
        <a:tabLst/>
        <a:defRPr sz="1600" kern="1200">
          <a:solidFill>
            <a:schemeClr val="tx1"/>
          </a:solidFill>
          <a:latin typeface="+mn-lt"/>
          <a:ea typeface="+mn-ea"/>
          <a:cs typeface="+mn-cs"/>
        </a:defRPr>
      </a:lvl3pPr>
      <a:lvl4pPr marL="715963" indent="-177800" algn="l" defTabSz="914400" rtl="0" eaLnBrk="1" latinLnBrk="0" hangingPunct="1">
        <a:lnSpc>
          <a:spcPct val="90000"/>
        </a:lnSpc>
        <a:spcBef>
          <a:spcPts val="500"/>
        </a:spcBef>
        <a:buClr>
          <a:schemeClr val="accent1"/>
        </a:buClr>
        <a:buFont typeface=".AppleSystemUIFont"/>
        <a:buChar char="&gt;"/>
        <a:tabLst/>
        <a:defRPr sz="1400" kern="1200">
          <a:solidFill>
            <a:schemeClr val="tx1"/>
          </a:solidFill>
          <a:latin typeface="+mn-lt"/>
          <a:ea typeface="+mn-ea"/>
          <a:cs typeface="+mn-cs"/>
        </a:defRPr>
      </a:lvl4pPr>
      <a:lvl5pPr marL="893763" indent="-177800" algn="l" defTabSz="914400" rtl="0" eaLnBrk="1" latinLnBrk="0" hangingPunct="1">
        <a:lnSpc>
          <a:spcPct val="90000"/>
        </a:lnSpc>
        <a:spcBef>
          <a:spcPts val="500"/>
        </a:spcBef>
        <a:buClr>
          <a:schemeClr val="accent1"/>
        </a:buClr>
        <a:buFont typeface=".AppleSystemUIFont"/>
        <a:buChar char="&gt;"/>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928">
          <p15:clr>
            <a:srgbClr val="F26B43"/>
          </p15:clr>
        </p15:guide>
        <p15:guide id="3" orient="horz" pos="3566">
          <p15:clr>
            <a:srgbClr val="F26B43"/>
          </p15:clr>
        </p15:guide>
        <p15:guide id="5" orient="horz" pos="618">
          <p15:clr>
            <a:srgbClr val="F26B43"/>
          </p15:clr>
        </p15:guide>
        <p15:guide id="6" orient="horz" pos="11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hyperlink" Target="https://nam10.safelinks.protection.outlook.com/?url=http%3A%2F%2Fwww.russellinvestments.com.au%2F&amp;data=05%7C01%7Cmlee%40russellinvestments.com%7Cbef79f77e4fc4d18582008da69300a74%7C79b39182081e42ad97144c11a4b6d586%7C0%7C0%7C637937952344130786%7CUnknown%7CTWFpbGZsb3d8eyJWIjoiMC4wLjAwMDAiLCJQIjoiV2luMzIiLCJBTiI6Ik1haWwiLCJXVCI6Mn0%3D%7C3000%7C%7C%7C&amp;sdata=PtKaVfebYwRqqqyofYWeoGne0Rpo%2Bm90eblD1%2Bz6%2BYo%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125.xml"/><Relationship Id="rId5" Type="http://schemas.openxmlformats.org/officeDocument/2006/relationships/hyperlink" Target="https://nam10.safelinks.protection.outlook.com/?url=http%3A%2F%2Fwww.russellinvestments.com%2Fau%2Fsupport%2Ftmds&amp;data=05%7C01%7Cmlee%40russellinvestments.com%7Cbef79f77e4fc4d18582008da69300a74%7C79b39182081e42ad97144c11a4b6d586%7C0%7C0%7C637937952344140735%7CUnknown%7CTWFpbGZsb3d8eyJWIjoiMC4wLjAwMDAiLCJQIjoiV2luMzIiLCJBTiI6Ik1haWwiLCJXVCI6Mn0%3D%7C3000%7C%7C%7C&amp;sdata=I2ETEZBD%2FDbVdFIy9Dvq08geyMfT0aEgSmg%2BNj%2FHZvw%3D&amp;reserved=0" TargetMode="External"/><Relationship Id="rId4" Type="http://schemas.openxmlformats.org/officeDocument/2006/relationships/hyperlink" Target="https://nam10.safelinks.protection.outlook.com/?url=http%3A%2F%2Fwww.russellinvestments.com%2Fau%2Fsupport%2Ftmds&amp;data=05%7C01%7Cmlee%40russellinvestments.com%7Cbef79f77e4fc4d18582008da69300a74%7C79b39182081e42ad97144c11a4b6d586%7C0%7C0%7C637937952344130786%7CUnknown%7CTWFpbGZsb3d8eyJWIjoiMC4wLjAwMDAiLCJQIjoiV2luMzIiLCJBTiI6Ik1haWwiLCJXVCI6Mn0%3D%7C3000%7C%7C%7C&amp;sdata=9suj3HmR4KyFEPjjJGgP2tK2vabPCCuiwGtBx59b3sk%3D&amp;reserved=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24.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3.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27CCC8A6-2A95-4D75-99EC-FAEF34401727}"/>
              </a:ext>
            </a:extLst>
          </p:cNvPr>
          <p:cNvSpPr>
            <a:spLocks noGrp="1"/>
          </p:cNvSpPr>
          <p:nvPr>
            <p:ph type="subTitle" idx="1"/>
          </p:nvPr>
        </p:nvSpPr>
        <p:spPr>
          <a:xfrm>
            <a:off x="486775" y="3768928"/>
            <a:ext cx="3975983" cy="1814576"/>
          </a:xfrm>
        </p:spPr>
        <p:txBody>
          <a:bodyPr/>
          <a:lstStyle/>
          <a:p>
            <a:endParaRPr lang="en-GB" sz="1200" dirty="0"/>
          </a:p>
          <a:p>
            <a:endParaRPr lang="en-GB" sz="1200" dirty="0"/>
          </a:p>
        </p:txBody>
      </p:sp>
      <p:sp>
        <p:nvSpPr>
          <p:cNvPr id="5" name="Title 4">
            <a:extLst>
              <a:ext uri="{FF2B5EF4-FFF2-40B4-BE49-F238E27FC236}">
                <a16:creationId xmlns:a16="http://schemas.microsoft.com/office/drawing/2014/main" id="{9F890B6E-7BB7-3442-A24D-AD372B62946C}"/>
              </a:ext>
            </a:extLst>
          </p:cNvPr>
          <p:cNvSpPr>
            <a:spLocks noGrp="1"/>
          </p:cNvSpPr>
          <p:nvPr>
            <p:ph type="title"/>
          </p:nvPr>
        </p:nvSpPr>
        <p:spPr/>
        <p:txBody>
          <a:bodyPr/>
          <a:lstStyle/>
          <a:p>
            <a:r>
              <a:rPr lang="en-AU" dirty="0"/>
              <a:t>ACTIVE v PASSIVE ETFs</a:t>
            </a:r>
            <a:endParaRPr lang="en-US" dirty="0"/>
          </a:p>
        </p:txBody>
      </p:sp>
      <p:sp>
        <p:nvSpPr>
          <p:cNvPr id="9" name="Content Placeholder 8">
            <a:extLst>
              <a:ext uri="{FF2B5EF4-FFF2-40B4-BE49-F238E27FC236}">
                <a16:creationId xmlns:a16="http://schemas.microsoft.com/office/drawing/2014/main" id="{4E6E5E45-C6FA-CF4A-98FC-6617DC484A53}"/>
              </a:ext>
            </a:extLst>
          </p:cNvPr>
          <p:cNvSpPr>
            <a:spLocks noGrp="1"/>
          </p:cNvSpPr>
          <p:nvPr>
            <p:ph sz="quarter" idx="15"/>
          </p:nvPr>
        </p:nvSpPr>
        <p:spPr/>
        <p:txBody>
          <a:bodyPr>
            <a:normAutofit/>
          </a:bodyPr>
          <a:lstStyle/>
          <a:p>
            <a:r>
              <a:rPr lang="en-GB" sz="1800" dirty="0"/>
              <a:t>MADISON INVESTMENT SPECIALIST FORUM </a:t>
            </a:r>
          </a:p>
        </p:txBody>
      </p:sp>
      <p:sp>
        <p:nvSpPr>
          <p:cNvPr id="2" name="Subtitle 7">
            <a:extLst>
              <a:ext uri="{FF2B5EF4-FFF2-40B4-BE49-F238E27FC236}">
                <a16:creationId xmlns:a16="http://schemas.microsoft.com/office/drawing/2014/main" id="{D8861789-21AB-46DE-E947-BACDB46EAFD9}"/>
              </a:ext>
            </a:extLst>
          </p:cNvPr>
          <p:cNvSpPr txBox="1">
            <a:spLocks/>
          </p:cNvSpPr>
          <p:nvPr/>
        </p:nvSpPr>
        <p:spPr>
          <a:xfrm>
            <a:off x="499475" y="3921328"/>
            <a:ext cx="3975983" cy="1814576"/>
          </a:xfrm>
          <a:prstGeom prst="rect">
            <a:avLst/>
          </a:prstGeom>
        </p:spPr>
        <p:txBody>
          <a:bodyPr vert="horz" wrap="square" lIns="0" tIns="0" rIns="0" bIns="0" rtlCol="0" anchor="t" anchorCtr="0">
            <a:noAutofit/>
          </a:bodyPr>
          <a:lstStyle>
            <a:lvl1pPr marL="0" indent="0" algn="l" defTabSz="685766" rtl="0" eaLnBrk="1" latinLnBrk="0" hangingPunct="1">
              <a:lnSpc>
                <a:spcPts val="1275"/>
              </a:lnSpc>
              <a:spcBef>
                <a:spcPts val="0"/>
              </a:spcBef>
              <a:buClr>
                <a:schemeClr val="accent4">
                  <a:lumMod val="50000"/>
                </a:schemeClr>
              </a:buClr>
              <a:buFont typeface="Wingdings" pitchFamily="2" charset="2"/>
              <a:buNone/>
              <a:tabLst/>
              <a:defRPr sz="1050" b="0" kern="1200">
                <a:solidFill>
                  <a:schemeClr val="bg1"/>
                </a:solidFill>
                <a:latin typeface="+mn-lt"/>
                <a:ea typeface="+mn-ea"/>
                <a:cs typeface="+mn-cs"/>
              </a:defRPr>
            </a:lvl1pPr>
            <a:lvl2pPr marL="342884" indent="0" algn="ctr" defTabSz="685766" rtl="0" eaLnBrk="1" latinLnBrk="0" hangingPunct="1">
              <a:lnSpc>
                <a:spcPct val="90000"/>
              </a:lnSpc>
              <a:spcBef>
                <a:spcPts val="375"/>
              </a:spcBef>
              <a:buClr>
                <a:schemeClr val="accent4">
                  <a:lumMod val="50000"/>
                </a:schemeClr>
              </a:buClr>
              <a:buFont typeface="Wingdings" pitchFamily="2" charset="2"/>
              <a:buNone/>
              <a:tabLst/>
              <a:defRPr sz="1500" kern="1200">
                <a:solidFill>
                  <a:schemeClr val="tx1"/>
                </a:solidFill>
                <a:latin typeface="+mn-lt"/>
                <a:ea typeface="+mn-ea"/>
                <a:cs typeface="+mn-cs"/>
              </a:defRPr>
            </a:lvl2pPr>
            <a:lvl3pPr marL="685766" indent="0" algn="ctr" defTabSz="685766" rtl="0" eaLnBrk="1" latinLnBrk="0" hangingPunct="1">
              <a:lnSpc>
                <a:spcPct val="90000"/>
              </a:lnSpc>
              <a:spcBef>
                <a:spcPts val="375"/>
              </a:spcBef>
              <a:buClr>
                <a:schemeClr val="accent4">
                  <a:lumMod val="50000"/>
                </a:schemeClr>
              </a:buClr>
              <a:buFont typeface="Wingdings" pitchFamily="2" charset="2"/>
              <a:buNone/>
              <a:tabLst/>
              <a:defRPr sz="1350" kern="1200">
                <a:solidFill>
                  <a:schemeClr val="tx1"/>
                </a:solidFill>
                <a:latin typeface="+mn-lt"/>
                <a:ea typeface="+mn-ea"/>
                <a:cs typeface="+mn-cs"/>
              </a:defRPr>
            </a:lvl3pPr>
            <a:lvl4pPr marL="1028649" indent="0" algn="ctr" defTabSz="685766" rtl="0" eaLnBrk="1" latinLnBrk="0" hangingPunct="1">
              <a:lnSpc>
                <a:spcPct val="90000"/>
              </a:lnSpc>
              <a:spcBef>
                <a:spcPts val="375"/>
              </a:spcBef>
              <a:buClr>
                <a:schemeClr val="accent4">
                  <a:lumMod val="50000"/>
                </a:schemeClr>
              </a:buClr>
              <a:buFont typeface="Wingdings" pitchFamily="2" charset="2"/>
              <a:buNone/>
              <a:tabLst/>
              <a:defRPr sz="1200" kern="1200">
                <a:solidFill>
                  <a:schemeClr val="tx1"/>
                </a:solidFill>
                <a:latin typeface="+mn-lt"/>
                <a:ea typeface="+mn-ea"/>
                <a:cs typeface="+mn-cs"/>
              </a:defRPr>
            </a:lvl4pPr>
            <a:lvl5pPr marL="1371532" indent="0" algn="ctr" defTabSz="685766" rtl="0" eaLnBrk="1" latinLnBrk="0" hangingPunct="1">
              <a:lnSpc>
                <a:spcPct val="90000"/>
              </a:lnSpc>
              <a:spcBef>
                <a:spcPts val="375"/>
              </a:spcBef>
              <a:buClr>
                <a:schemeClr val="accent4">
                  <a:lumMod val="50000"/>
                </a:schemeClr>
              </a:buClr>
              <a:buFont typeface="Wingdings" pitchFamily="2" charset="2"/>
              <a:buNone/>
              <a:tabLst/>
              <a:defRPr sz="1200" kern="1200">
                <a:solidFill>
                  <a:schemeClr val="tx1"/>
                </a:solidFill>
                <a:latin typeface="+mn-lt"/>
                <a:ea typeface="+mn-ea"/>
                <a:cs typeface="+mn-cs"/>
              </a:defRPr>
            </a:lvl5pPr>
            <a:lvl6pPr marL="1714415"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7"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GB" sz="1200" dirty="0"/>
          </a:p>
          <a:p>
            <a:r>
              <a:rPr lang="en-GB" sz="1200" b="1" dirty="0"/>
              <a:t>James Harwood</a:t>
            </a:r>
          </a:p>
          <a:p>
            <a:r>
              <a:rPr lang="en-GB" sz="1200" dirty="0"/>
              <a:t>Director, Senior Portfolio Manager</a:t>
            </a:r>
          </a:p>
          <a:p>
            <a:endParaRPr lang="en-GB" sz="1200" dirty="0"/>
          </a:p>
          <a:p>
            <a:endParaRPr lang="en-GB" sz="1200" dirty="0"/>
          </a:p>
        </p:txBody>
      </p:sp>
    </p:spTree>
    <p:extLst>
      <p:ext uri="{BB962C8B-B14F-4D97-AF65-F5344CB8AC3E}">
        <p14:creationId xmlns:p14="http://schemas.microsoft.com/office/powerpoint/2010/main" val="53413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E93730-02BE-D8BD-BAC3-A7392DACC95F}"/>
              </a:ext>
            </a:extLst>
          </p:cNvPr>
          <p:cNvSpPr>
            <a:spLocks noGrp="1"/>
          </p:cNvSpPr>
          <p:nvPr>
            <p:ph idx="1"/>
          </p:nvPr>
        </p:nvSpPr>
        <p:spPr>
          <a:xfrm>
            <a:off x="457200" y="1463040"/>
            <a:ext cx="11277599" cy="3931920"/>
          </a:xfrm>
        </p:spPr>
        <p:txBody>
          <a:bodyPr vert="horz" lIns="0" tIns="0" rIns="0" bIns="0" rtlCol="0" anchor="t">
            <a:noAutofit/>
          </a:bodyPr>
          <a:lstStyle/>
          <a:p>
            <a:pPr marL="0" indent="0">
              <a:lnSpc>
                <a:spcPct val="110000"/>
              </a:lnSpc>
              <a:spcBef>
                <a:spcPts val="600"/>
              </a:spcBef>
              <a:spcAft>
                <a:spcPts val="600"/>
              </a:spcAft>
              <a:buNone/>
            </a:pPr>
            <a:r>
              <a:rPr lang="en-US" sz="800" b="0" dirty="0">
                <a:latin typeface="+mj-lt"/>
              </a:rPr>
              <a:t>Issued by Russell Investment Management Ltd ABN 53 068 338 974, AFS Licence 247185 (RIM). This document provides general information for financial advisers who are AFS licence holders or representatives only. It must not be passed on to any retail client. This document contains factual information only. The information provided is not intended to imply any recommendation or opinion about a financial product. RIM is not providing financial product advice in this document. This document has not been prepared having regard to any investor’s objectives, financial situation or needs. Before making an investment decision, an investor must obtain advice from a financial adviser and consider whether that advice is appropriate to their objectives, financial situation or needs. This information has been compiled from sources considered to be reliable but is not guaranteed. Past performance is not a reliable indicator of future performance.</a:t>
            </a:r>
            <a:endParaRPr lang="en-AU" sz="800" b="0" dirty="0">
              <a:latin typeface="+mj-lt"/>
            </a:endParaRPr>
          </a:p>
          <a:p>
            <a:pPr marL="0" indent="0">
              <a:lnSpc>
                <a:spcPct val="110000"/>
              </a:lnSpc>
              <a:spcBef>
                <a:spcPts val="600"/>
              </a:spcBef>
              <a:spcAft>
                <a:spcPts val="600"/>
              </a:spcAft>
              <a:buNone/>
            </a:pPr>
            <a:r>
              <a:rPr lang="en-US" sz="800" b="0" dirty="0">
                <a:latin typeface="+mj-lt"/>
              </a:rPr>
              <a:t>Please contact your platform operator(s) for performance or current holdings in the Managed Portfolios.</a:t>
            </a:r>
            <a:endParaRPr lang="en-AU" sz="800" b="0" dirty="0">
              <a:latin typeface="+mj-lt"/>
            </a:endParaRPr>
          </a:p>
          <a:p>
            <a:pPr>
              <a:lnSpc>
                <a:spcPct val="110000"/>
              </a:lnSpc>
              <a:spcBef>
                <a:spcPts val="600"/>
              </a:spcBef>
              <a:spcAft>
                <a:spcPts val="600"/>
              </a:spcAft>
            </a:pPr>
            <a:r>
              <a:rPr lang="en-AU" sz="800" b="0" dirty="0">
                <a:latin typeface="+mj-lt"/>
              </a:rPr>
              <a:t>Unless stated otherwise, the Estimated Fee in this document excludes GST, as GST is charged differently across different platforms. It consists of an estimated model fee and the actual costs of the underlying investments in the model portfolio, including known performance fees of underlying funds where applicable, sourced from their PDS or other public sources. The estimated model fee excludes GST and consists of fees charged by the platform to investors based on their investment in the portfolio, a portion of which is shared with Russell Investments as investment adviser. The underlying investment fee is the cost of the underlying investments in the model portfolio and is calculated based on the strategic asset allocation weightings and the published underlying fees of the underlying investments as of month March 2023 and can be expected to change over time as asset allocations and underlying investment vehicles change. It excludes transaction costs. This Estimated Fee is not the full cost of investment as it does not include certain other costs, such as transaction costs (e.g. brokerage or bid ask spreads) that investors incur or any other costs charged by platforms.</a:t>
            </a:r>
            <a:endParaRPr lang="en-AU" sz="800" b="0" dirty="0">
              <a:latin typeface="+mj-lt"/>
              <a:cs typeface="Arial"/>
            </a:endParaRPr>
          </a:p>
          <a:p>
            <a:pPr>
              <a:lnSpc>
                <a:spcPct val="110000"/>
              </a:lnSpc>
              <a:spcBef>
                <a:spcPts val="600"/>
              </a:spcBef>
              <a:spcAft>
                <a:spcPts val="600"/>
              </a:spcAft>
            </a:pPr>
            <a:r>
              <a:rPr lang="en-AU" sz="800" b="0" dirty="0">
                <a:latin typeface="+mj-lt"/>
              </a:rPr>
              <a:t>Any potential investor should also consider the latest product disclosure statement in respect of the Managed Portfolio or RIM Fund (‘‘Disclosure Document’’) in deciding whether to make, or continue to hold, any investment. The Disclosure Document for the Managed Portfolio can be obtained by contacting a financial adviser or the relevant platform operator(s). The Disclosure Document for the RIM Funds can be obtained by visiting </a:t>
            </a:r>
            <a:r>
              <a:rPr lang="en-AU" sz="800" b="0" dirty="0">
                <a:latin typeface="+mj-lt"/>
                <a:hlinkClick r:id="rId3">
                  <a:extLst>
                    <a:ext uri="{A12FA001-AC4F-418D-AE19-62706E023703}">
                      <ahyp:hlinkClr xmlns:ahyp="http://schemas.microsoft.com/office/drawing/2018/hyperlinkcolor" val="tx"/>
                    </a:ext>
                  </a:extLst>
                </a:hlinkClick>
              </a:rPr>
              <a:t>www.russellinvestments.com.au</a:t>
            </a:r>
            <a:r>
              <a:rPr lang="en-AU" sz="800" b="0" dirty="0">
                <a:latin typeface="+mj-lt"/>
              </a:rPr>
              <a:t> or by phoning (02) 9229 5111. The Target Market Determinations for the RIM Funds are available on our website at </a:t>
            </a:r>
            <a:r>
              <a:rPr lang="en-AU" sz="800" b="0" dirty="0">
                <a:latin typeface="+mj-lt"/>
                <a:hlinkClick r:id="rId4">
                  <a:extLst>
                    <a:ext uri="{A12FA001-AC4F-418D-AE19-62706E023703}">
                      <ahyp:hlinkClr xmlns:ahyp="http://schemas.microsoft.com/office/drawing/2018/hyperlinkcolor" val="tx"/>
                    </a:ext>
                  </a:extLst>
                </a:hlinkClick>
              </a:rPr>
              <a:t>wwwrussellinvestments.com/au/support/</a:t>
            </a:r>
            <a:r>
              <a:rPr lang="en-AU" sz="800" b="0" dirty="0" err="1">
                <a:latin typeface="+mj-lt"/>
                <a:hlinkClick r:id="rId5">
                  <a:extLst>
                    <a:ext uri="{A12FA001-AC4F-418D-AE19-62706E023703}">
                      <ahyp:hlinkClr xmlns:ahyp="http://schemas.microsoft.com/office/drawing/2018/hyperlinkcolor" val="tx"/>
                    </a:ext>
                  </a:extLst>
                </a:hlinkClick>
              </a:rPr>
              <a:t>tmds</a:t>
            </a:r>
            <a:r>
              <a:rPr lang="en-AU" sz="800" b="0" dirty="0">
                <a:latin typeface="+mj-lt"/>
              </a:rPr>
              <a:t>. </a:t>
            </a:r>
            <a:endParaRPr lang="en-AU" sz="800" b="0" dirty="0">
              <a:latin typeface="+mj-lt"/>
              <a:cs typeface="Arial"/>
            </a:endParaRPr>
          </a:p>
          <a:p>
            <a:pPr>
              <a:lnSpc>
                <a:spcPct val="110000"/>
              </a:lnSpc>
              <a:spcBef>
                <a:spcPts val="600"/>
              </a:spcBef>
              <a:spcAft>
                <a:spcPts val="600"/>
              </a:spcAft>
            </a:pPr>
            <a:r>
              <a:rPr lang="en-AU" sz="800" b="0" dirty="0">
                <a:latin typeface="+mj-lt"/>
              </a:rPr>
              <a:t>RIM is part of Russell Investments. RIM is the issuer of the RIM Funds and RIM ETFs mentioned in this document. Russell Investments or its associates, officers or employees may have interests in the financial products referred to in this information by acting in various roles including broker or adviser, and may receive fees, brokerage or commissions for acting in these capacities. In addition, Russell Investments or its associates, officers or employees may buy or sell the financial products as principal or agent. </a:t>
            </a:r>
            <a:endParaRPr lang="en-AU" sz="800" b="0" dirty="0">
              <a:latin typeface="+mj-lt"/>
              <a:cs typeface="Arial"/>
            </a:endParaRPr>
          </a:p>
          <a:p>
            <a:pPr>
              <a:lnSpc>
                <a:spcPct val="110000"/>
              </a:lnSpc>
              <a:spcBef>
                <a:spcPts val="600"/>
              </a:spcBef>
              <a:spcAft>
                <a:spcPts val="600"/>
              </a:spcAft>
            </a:pPr>
            <a:r>
              <a:rPr lang="en-AU" sz="800" b="0" dirty="0">
                <a:latin typeface="+mj-lt"/>
              </a:rPr>
              <a:t>To the extent permitted by law, no liability is accepted for any loss or damage as a result of reliance on this information. This material does not constitute professional advice or opinion and is not intended to be used as the basis for making an investment decision. This work is copyright 2023. Apart from any use permitted under the Copyright Act 1968, no part may be reproduced by any process, nor may any other exclusive right be exercised, without the permission of Russell Investment Management Ltd. [AUSF2-01682 09/2023]</a:t>
            </a:r>
          </a:p>
          <a:p>
            <a:pPr>
              <a:lnSpc>
                <a:spcPct val="110000"/>
              </a:lnSpc>
              <a:spcBef>
                <a:spcPts val="600"/>
              </a:spcBef>
              <a:spcAft>
                <a:spcPts val="600"/>
              </a:spcAft>
            </a:pPr>
            <a:endParaRPr lang="en-AU" sz="800" b="0" dirty="0">
              <a:latin typeface="+mj-lt"/>
              <a:cs typeface="Arial"/>
            </a:endParaRPr>
          </a:p>
          <a:p>
            <a:endParaRPr lang="en-US" sz="800" dirty="0">
              <a:latin typeface="+mj-lt"/>
            </a:endParaRPr>
          </a:p>
        </p:txBody>
      </p:sp>
      <p:sp>
        <p:nvSpPr>
          <p:cNvPr id="3" name="Title 2">
            <a:extLst>
              <a:ext uri="{FF2B5EF4-FFF2-40B4-BE49-F238E27FC236}">
                <a16:creationId xmlns:a16="http://schemas.microsoft.com/office/drawing/2014/main" id="{F0D90C8B-42D1-F309-889C-544903E78819}"/>
              </a:ext>
            </a:extLst>
          </p:cNvPr>
          <p:cNvSpPr>
            <a:spLocks noGrp="1"/>
          </p:cNvSpPr>
          <p:nvPr>
            <p:ph type="title"/>
          </p:nvPr>
        </p:nvSpPr>
        <p:spPr/>
        <p:txBody>
          <a:bodyPr/>
          <a:lstStyle/>
          <a:p>
            <a:r>
              <a:rPr lang="en-AU" dirty="0"/>
              <a:t>Important information and disclosures</a:t>
            </a:r>
            <a:endParaRPr lang="en-US" dirty="0"/>
          </a:p>
        </p:txBody>
      </p:sp>
      <p:sp>
        <p:nvSpPr>
          <p:cNvPr id="5" name="Text Placeholder 4">
            <a:extLst>
              <a:ext uri="{FF2B5EF4-FFF2-40B4-BE49-F238E27FC236}">
                <a16:creationId xmlns:a16="http://schemas.microsoft.com/office/drawing/2014/main" id="{797CED6D-7961-2409-30FA-5E6365DC67DB}"/>
              </a:ext>
            </a:extLst>
          </p:cNvPr>
          <p:cNvSpPr>
            <a:spLocks noGrp="1"/>
          </p:cNvSpPr>
          <p:nvPr>
            <p:ph type="body" sz="quarter" idx="17"/>
          </p:nvPr>
        </p:nvSpPr>
        <p:spPr>
          <a:xfrm>
            <a:off x="6285062" y="6594678"/>
            <a:ext cx="4865688" cy="110800"/>
          </a:xfrm>
        </p:spPr>
        <p:txBody>
          <a:bodyPr/>
          <a:lstStyle/>
          <a:p>
            <a:r>
              <a:rPr lang="en-US" dirty="0"/>
              <a:t>FOR USE BY FINANCIAL PROFESSIONALS ONLY</a:t>
            </a:r>
          </a:p>
        </p:txBody>
      </p:sp>
    </p:spTree>
    <p:extLst>
      <p:ext uri="{BB962C8B-B14F-4D97-AF65-F5344CB8AC3E}">
        <p14:creationId xmlns:p14="http://schemas.microsoft.com/office/powerpoint/2010/main" val="212419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FF7758-11CA-A0C5-107E-66FF178588AC}"/>
              </a:ext>
            </a:extLst>
          </p:cNvPr>
          <p:cNvSpPr txBox="1">
            <a:spLocks/>
          </p:cNvSpPr>
          <p:nvPr/>
        </p:nvSpPr>
        <p:spPr>
          <a:xfrm>
            <a:off x="530639" y="225422"/>
            <a:ext cx="11255376" cy="983512"/>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lang="en-US" sz="2800" b="0" kern="1200" dirty="0">
                <a:solidFill>
                  <a:schemeClr val="tx1"/>
                </a:solidFill>
                <a:latin typeface="+mj-lt"/>
                <a:ea typeface="+mj-ea"/>
                <a:cs typeface="+mj-cs"/>
              </a:defRPr>
            </a:lvl1pPr>
          </a:lstStyle>
          <a:p>
            <a:pPr algn="l">
              <a:buNone/>
            </a:pPr>
            <a:r>
              <a:rPr lang="en-AU" sz="2800" b="1" i="0" dirty="0">
                <a:solidFill>
                  <a:srgbClr val="000000"/>
                </a:solidFill>
                <a:effectLst/>
                <a:latin typeface="Mulish"/>
              </a:rPr>
              <a:t>In the US BlackRock sees active ETFs quadrupling to $4 trillion by 2030</a:t>
            </a:r>
          </a:p>
        </p:txBody>
      </p:sp>
      <p:sp>
        <p:nvSpPr>
          <p:cNvPr id="7" name="Title 4">
            <a:extLst>
              <a:ext uri="{FF2B5EF4-FFF2-40B4-BE49-F238E27FC236}">
                <a16:creationId xmlns:a16="http://schemas.microsoft.com/office/drawing/2014/main" id="{E8A81EA9-E359-8015-AE9A-070D04C0FE08}"/>
              </a:ext>
            </a:extLst>
          </p:cNvPr>
          <p:cNvSpPr txBox="1">
            <a:spLocks/>
          </p:cNvSpPr>
          <p:nvPr/>
        </p:nvSpPr>
        <p:spPr>
          <a:xfrm>
            <a:off x="530639" y="-176189"/>
            <a:ext cx="11283124" cy="983511"/>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sz="2800" b="0" kern="1200">
                <a:solidFill>
                  <a:schemeClr val="tx1"/>
                </a:solidFill>
                <a:latin typeface="+mj-lt"/>
                <a:ea typeface="+mj-ea"/>
                <a:cs typeface="+mj-cs"/>
              </a:defRPr>
            </a:lvl1pPr>
          </a:lstStyle>
          <a:p>
            <a:r>
              <a:rPr lang="en-US" sz="1400" dirty="0">
                <a:solidFill>
                  <a:schemeClr val="accent2">
                    <a:lumMod val="75000"/>
                  </a:schemeClr>
                </a:solidFill>
              </a:rPr>
              <a:t>ACTIVE ETFs</a:t>
            </a:r>
            <a:endParaRPr lang="en-US" dirty="0"/>
          </a:p>
        </p:txBody>
      </p:sp>
      <p:pic>
        <p:nvPicPr>
          <p:cNvPr id="9" name="Picture 8">
            <a:extLst>
              <a:ext uri="{FF2B5EF4-FFF2-40B4-BE49-F238E27FC236}">
                <a16:creationId xmlns:a16="http://schemas.microsoft.com/office/drawing/2014/main" id="{C58F9465-D0D6-F7A1-5D10-DA6D6382A308}"/>
              </a:ext>
            </a:extLst>
          </p:cNvPr>
          <p:cNvPicPr>
            <a:picLocks noChangeAspect="1"/>
          </p:cNvPicPr>
          <p:nvPr/>
        </p:nvPicPr>
        <p:blipFill>
          <a:blip r:embed="rId2"/>
          <a:stretch>
            <a:fillRect/>
          </a:stretch>
        </p:blipFill>
        <p:spPr>
          <a:xfrm>
            <a:off x="1180410" y="1868198"/>
            <a:ext cx="8951364" cy="3929437"/>
          </a:xfrm>
          <a:prstGeom prst="rect">
            <a:avLst/>
          </a:prstGeom>
        </p:spPr>
      </p:pic>
      <p:sp>
        <p:nvSpPr>
          <p:cNvPr id="3" name="Text Placeholder 4">
            <a:extLst>
              <a:ext uri="{FF2B5EF4-FFF2-40B4-BE49-F238E27FC236}">
                <a16:creationId xmlns:a16="http://schemas.microsoft.com/office/drawing/2014/main" id="{44DF7D21-A589-2E2A-0A0F-28A00EE17532}"/>
              </a:ext>
            </a:extLst>
          </p:cNvPr>
          <p:cNvSpPr txBox="1">
            <a:spLocks/>
          </p:cNvSpPr>
          <p:nvPr/>
        </p:nvSpPr>
        <p:spPr>
          <a:xfrm>
            <a:off x="6285062" y="6594678"/>
            <a:ext cx="4865688" cy="110800"/>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FOR USE BY FINANCIAL PROFESSIONALS ONLY</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FF7758-11CA-A0C5-107E-66FF178588AC}"/>
              </a:ext>
            </a:extLst>
          </p:cNvPr>
          <p:cNvSpPr txBox="1">
            <a:spLocks/>
          </p:cNvSpPr>
          <p:nvPr/>
        </p:nvSpPr>
        <p:spPr>
          <a:xfrm>
            <a:off x="530639" y="225422"/>
            <a:ext cx="11255376" cy="983512"/>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lang="en-US" sz="2800" b="0" kern="1200" dirty="0">
                <a:solidFill>
                  <a:schemeClr val="tx1"/>
                </a:solidFill>
                <a:latin typeface="+mj-lt"/>
                <a:ea typeface="+mj-ea"/>
                <a:cs typeface="+mj-cs"/>
              </a:defRPr>
            </a:lvl1pPr>
          </a:lstStyle>
          <a:p>
            <a:pPr algn="l">
              <a:buNone/>
            </a:pPr>
            <a:r>
              <a:rPr lang="en-AU" b="1" dirty="0">
                <a:solidFill>
                  <a:srgbClr val="000000"/>
                </a:solidFill>
                <a:latin typeface="Mulish"/>
              </a:rPr>
              <a:t>What has driven the growth?</a:t>
            </a:r>
            <a:endParaRPr lang="en-AU" sz="2800" b="1" i="0" dirty="0">
              <a:solidFill>
                <a:srgbClr val="000000"/>
              </a:solidFill>
              <a:effectLst/>
              <a:latin typeface="Mulish"/>
            </a:endParaRPr>
          </a:p>
        </p:txBody>
      </p:sp>
      <p:sp>
        <p:nvSpPr>
          <p:cNvPr id="7" name="Title 4">
            <a:extLst>
              <a:ext uri="{FF2B5EF4-FFF2-40B4-BE49-F238E27FC236}">
                <a16:creationId xmlns:a16="http://schemas.microsoft.com/office/drawing/2014/main" id="{E8A81EA9-E359-8015-AE9A-070D04C0FE08}"/>
              </a:ext>
            </a:extLst>
          </p:cNvPr>
          <p:cNvSpPr txBox="1">
            <a:spLocks/>
          </p:cNvSpPr>
          <p:nvPr/>
        </p:nvSpPr>
        <p:spPr>
          <a:xfrm>
            <a:off x="530639" y="-176189"/>
            <a:ext cx="11283124" cy="983511"/>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sz="2800" b="0" kern="1200">
                <a:solidFill>
                  <a:schemeClr val="tx1"/>
                </a:solidFill>
                <a:latin typeface="+mj-lt"/>
                <a:ea typeface="+mj-ea"/>
                <a:cs typeface="+mj-cs"/>
              </a:defRPr>
            </a:lvl1pPr>
          </a:lstStyle>
          <a:p>
            <a:r>
              <a:rPr lang="en-US" sz="1400" dirty="0">
                <a:solidFill>
                  <a:schemeClr val="accent2">
                    <a:lumMod val="75000"/>
                  </a:schemeClr>
                </a:solidFill>
              </a:rPr>
              <a:t>AUSTRALIAN ETF MARKET</a:t>
            </a:r>
            <a:endParaRPr lang="en-US" dirty="0"/>
          </a:p>
        </p:txBody>
      </p:sp>
      <p:sp>
        <p:nvSpPr>
          <p:cNvPr id="4" name="Content Placeholder 7">
            <a:extLst>
              <a:ext uri="{FF2B5EF4-FFF2-40B4-BE49-F238E27FC236}">
                <a16:creationId xmlns:a16="http://schemas.microsoft.com/office/drawing/2014/main" id="{65E0215F-2854-42FC-E4D2-4E3972FE6FD9}"/>
              </a:ext>
            </a:extLst>
          </p:cNvPr>
          <p:cNvSpPr txBox="1">
            <a:spLocks/>
          </p:cNvSpPr>
          <p:nvPr/>
        </p:nvSpPr>
        <p:spPr>
          <a:xfrm>
            <a:off x="13318" y="1597853"/>
            <a:ext cx="5506334" cy="4417209"/>
          </a:xfrm>
          <a:prstGeom prst="rect">
            <a:avLst/>
          </a:prstGeom>
        </p:spPr>
        <p:txBody>
          <a:bodyPr vert="horz" lIns="900000" tIns="0" rIns="0" bIns="0" rtlCol="0" anchor="t">
            <a:noAutofit/>
          </a:bodyPr>
          <a:lstStyle>
            <a:lvl1pPr marL="228600" indent="-228600" algn="l" defTabSz="914354" rtl="0" eaLnBrk="1" latinLnBrk="0" hangingPunct="1">
              <a:lnSpc>
                <a:spcPct val="90000"/>
              </a:lnSpc>
              <a:spcBef>
                <a:spcPts val="1000"/>
              </a:spcBef>
              <a:buClr>
                <a:schemeClr val="accent4">
                  <a:lumMod val="50000"/>
                </a:schemeClr>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4">
                  <a:lumMod val="50000"/>
                </a:schemeClr>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4">
                  <a:lumMod val="50000"/>
                </a:schemeClr>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dirty="0"/>
              <a:t>Low-cost solutions and easy to access passive products</a:t>
            </a:r>
          </a:p>
          <a:p>
            <a:pPr>
              <a:spcAft>
                <a:spcPts val="600"/>
              </a:spcAft>
            </a:pPr>
            <a:r>
              <a:rPr lang="en-GB" dirty="0"/>
              <a:t>What you see is what you get (from an index fund)</a:t>
            </a:r>
            <a:endParaRPr lang="en-GB" dirty="0">
              <a:cs typeface="Arial"/>
            </a:endParaRPr>
          </a:p>
          <a:p>
            <a:pPr>
              <a:spcAft>
                <a:spcPts val="600"/>
              </a:spcAft>
            </a:pPr>
            <a:r>
              <a:rPr lang="en-GB" dirty="0"/>
              <a:t>Daily transparency of underlying holdings (versus lagged holdings for managed funds)</a:t>
            </a:r>
          </a:p>
          <a:p>
            <a:pPr>
              <a:spcAft>
                <a:spcPts val="600"/>
              </a:spcAft>
            </a:pPr>
            <a:r>
              <a:rPr lang="en-GB" dirty="0"/>
              <a:t>Fund conversions, e.g. Magellan, DFA</a:t>
            </a:r>
          </a:p>
          <a:p>
            <a:pPr>
              <a:spcAft>
                <a:spcPts val="600"/>
              </a:spcAft>
            </a:pPr>
            <a:r>
              <a:rPr lang="en-GB" dirty="0"/>
              <a:t>Marketing and the tailwind of a growing global industry</a:t>
            </a:r>
          </a:p>
          <a:p>
            <a:pPr>
              <a:spcAft>
                <a:spcPts val="600"/>
              </a:spcAft>
            </a:pPr>
            <a:endParaRPr lang="en-GB" sz="1600" dirty="0"/>
          </a:p>
        </p:txBody>
      </p:sp>
      <p:pic>
        <p:nvPicPr>
          <p:cNvPr id="9" name="Picture 8">
            <a:extLst>
              <a:ext uri="{FF2B5EF4-FFF2-40B4-BE49-F238E27FC236}">
                <a16:creationId xmlns:a16="http://schemas.microsoft.com/office/drawing/2014/main" id="{99F8FB44-1C5D-FAAA-802C-697CF40817F5}"/>
              </a:ext>
            </a:extLst>
          </p:cNvPr>
          <p:cNvPicPr>
            <a:picLocks noChangeAspect="1"/>
          </p:cNvPicPr>
          <p:nvPr/>
        </p:nvPicPr>
        <p:blipFill>
          <a:blip r:embed="rId2"/>
          <a:stretch>
            <a:fillRect/>
          </a:stretch>
        </p:blipFill>
        <p:spPr>
          <a:xfrm>
            <a:off x="6086765" y="4637591"/>
            <a:ext cx="2686050" cy="1724025"/>
          </a:xfrm>
          <a:prstGeom prst="rect">
            <a:avLst/>
          </a:prstGeom>
        </p:spPr>
      </p:pic>
      <p:pic>
        <p:nvPicPr>
          <p:cNvPr id="17" name="Picture 16">
            <a:extLst>
              <a:ext uri="{FF2B5EF4-FFF2-40B4-BE49-F238E27FC236}">
                <a16:creationId xmlns:a16="http://schemas.microsoft.com/office/drawing/2014/main" id="{A73EF3F9-F99F-92A8-187B-1FAAD38C7556}"/>
              </a:ext>
            </a:extLst>
          </p:cNvPr>
          <p:cNvPicPr>
            <a:picLocks noChangeAspect="1"/>
          </p:cNvPicPr>
          <p:nvPr/>
        </p:nvPicPr>
        <p:blipFill>
          <a:blip r:embed="rId3"/>
          <a:stretch>
            <a:fillRect/>
          </a:stretch>
        </p:blipFill>
        <p:spPr>
          <a:xfrm>
            <a:off x="6096000" y="1569907"/>
            <a:ext cx="5629275" cy="3009900"/>
          </a:xfrm>
          <a:prstGeom prst="rect">
            <a:avLst/>
          </a:prstGeom>
        </p:spPr>
      </p:pic>
      <p:sp>
        <p:nvSpPr>
          <p:cNvPr id="6" name="Text Placeholder 1">
            <a:extLst>
              <a:ext uri="{FF2B5EF4-FFF2-40B4-BE49-F238E27FC236}">
                <a16:creationId xmlns:a16="http://schemas.microsoft.com/office/drawing/2014/main" id="{F76D642B-F8F7-55FF-AC40-D0157C337B67}"/>
              </a:ext>
            </a:extLst>
          </p:cNvPr>
          <p:cNvSpPr txBox="1">
            <a:spLocks/>
          </p:cNvSpPr>
          <p:nvPr/>
        </p:nvSpPr>
        <p:spPr>
          <a:xfrm>
            <a:off x="457201" y="6101547"/>
            <a:ext cx="11277600" cy="232583"/>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100" dirty="0"/>
              <a:t>Source: Bloomberg</a:t>
            </a:r>
          </a:p>
        </p:txBody>
      </p:sp>
      <p:sp>
        <p:nvSpPr>
          <p:cNvPr id="3" name="Text Placeholder 4">
            <a:extLst>
              <a:ext uri="{FF2B5EF4-FFF2-40B4-BE49-F238E27FC236}">
                <a16:creationId xmlns:a16="http://schemas.microsoft.com/office/drawing/2014/main" id="{0E5C2C0F-BCC3-812A-0631-379F5723FD2A}"/>
              </a:ext>
            </a:extLst>
          </p:cNvPr>
          <p:cNvSpPr txBox="1">
            <a:spLocks/>
          </p:cNvSpPr>
          <p:nvPr/>
        </p:nvSpPr>
        <p:spPr>
          <a:xfrm>
            <a:off x="6285062" y="6594678"/>
            <a:ext cx="4865688" cy="110800"/>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FOR USE BY FINANCIAL PROFESSIONALS ONLY</a:t>
            </a:r>
            <a:endParaRPr lang="en-US" sz="1000" dirty="0"/>
          </a:p>
        </p:txBody>
      </p:sp>
    </p:spTree>
    <p:extLst>
      <p:ext uri="{BB962C8B-B14F-4D97-AF65-F5344CB8AC3E}">
        <p14:creationId xmlns:p14="http://schemas.microsoft.com/office/powerpoint/2010/main" val="1538800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FF7758-11CA-A0C5-107E-66FF178588AC}"/>
              </a:ext>
            </a:extLst>
          </p:cNvPr>
          <p:cNvSpPr txBox="1">
            <a:spLocks/>
          </p:cNvSpPr>
          <p:nvPr/>
        </p:nvSpPr>
        <p:spPr>
          <a:xfrm>
            <a:off x="530639" y="225422"/>
            <a:ext cx="11255376" cy="983512"/>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lang="en-US" sz="2800" b="0" kern="1200" dirty="0">
                <a:solidFill>
                  <a:schemeClr val="tx1"/>
                </a:solidFill>
                <a:latin typeface="+mj-lt"/>
                <a:ea typeface="+mj-ea"/>
                <a:cs typeface="+mj-cs"/>
              </a:defRPr>
            </a:lvl1pPr>
          </a:lstStyle>
          <a:p>
            <a:pPr algn="l">
              <a:buNone/>
            </a:pPr>
            <a:r>
              <a:rPr lang="en-AU" b="1" dirty="0">
                <a:solidFill>
                  <a:srgbClr val="000000"/>
                </a:solidFill>
                <a:latin typeface="Mulish"/>
              </a:rPr>
              <a:t>Beta v Low-cost beta</a:t>
            </a:r>
            <a:endParaRPr lang="en-AU" sz="2800" b="1" i="0" dirty="0">
              <a:solidFill>
                <a:srgbClr val="000000"/>
              </a:solidFill>
              <a:effectLst/>
              <a:latin typeface="Mulish"/>
            </a:endParaRPr>
          </a:p>
        </p:txBody>
      </p:sp>
      <p:sp>
        <p:nvSpPr>
          <p:cNvPr id="7" name="Title 4">
            <a:extLst>
              <a:ext uri="{FF2B5EF4-FFF2-40B4-BE49-F238E27FC236}">
                <a16:creationId xmlns:a16="http://schemas.microsoft.com/office/drawing/2014/main" id="{E8A81EA9-E359-8015-AE9A-070D04C0FE08}"/>
              </a:ext>
            </a:extLst>
          </p:cNvPr>
          <p:cNvSpPr txBox="1">
            <a:spLocks/>
          </p:cNvSpPr>
          <p:nvPr/>
        </p:nvSpPr>
        <p:spPr>
          <a:xfrm>
            <a:off x="530639" y="-176189"/>
            <a:ext cx="11283124" cy="983511"/>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sz="2800" b="0" kern="1200">
                <a:solidFill>
                  <a:schemeClr val="tx1"/>
                </a:solidFill>
                <a:latin typeface="+mj-lt"/>
                <a:ea typeface="+mj-ea"/>
                <a:cs typeface="+mj-cs"/>
              </a:defRPr>
            </a:lvl1pPr>
          </a:lstStyle>
          <a:p>
            <a:r>
              <a:rPr lang="en-US" sz="1400" dirty="0">
                <a:solidFill>
                  <a:schemeClr val="accent2">
                    <a:lumMod val="75000"/>
                  </a:schemeClr>
                </a:solidFill>
              </a:rPr>
              <a:t>AUSTRALIAN ETF MARKET</a:t>
            </a:r>
            <a:endParaRPr lang="en-US" dirty="0"/>
          </a:p>
        </p:txBody>
      </p:sp>
      <p:sp>
        <p:nvSpPr>
          <p:cNvPr id="4" name="Content Placeholder 7">
            <a:extLst>
              <a:ext uri="{FF2B5EF4-FFF2-40B4-BE49-F238E27FC236}">
                <a16:creationId xmlns:a16="http://schemas.microsoft.com/office/drawing/2014/main" id="{65E0215F-2854-42FC-E4D2-4E3972FE6FD9}"/>
              </a:ext>
            </a:extLst>
          </p:cNvPr>
          <p:cNvSpPr txBox="1">
            <a:spLocks/>
          </p:cNvSpPr>
          <p:nvPr/>
        </p:nvSpPr>
        <p:spPr>
          <a:xfrm>
            <a:off x="13318" y="1597853"/>
            <a:ext cx="5506334" cy="4417209"/>
          </a:xfrm>
          <a:prstGeom prst="rect">
            <a:avLst/>
          </a:prstGeom>
        </p:spPr>
        <p:txBody>
          <a:bodyPr vert="horz" lIns="900000" tIns="0" rIns="0" bIns="0" rtlCol="0" anchor="t">
            <a:noAutofit/>
          </a:bodyPr>
          <a:lstStyle>
            <a:lvl1pPr marL="228600" indent="-228600" algn="l" defTabSz="914354" rtl="0" eaLnBrk="1" latinLnBrk="0" hangingPunct="1">
              <a:lnSpc>
                <a:spcPct val="90000"/>
              </a:lnSpc>
              <a:spcBef>
                <a:spcPts val="1000"/>
              </a:spcBef>
              <a:buClr>
                <a:schemeClr val="accent4">
                  <a:lumMod val="50000"/>
                </a:schemeClr>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4">
                  <a:lumMod val="50000"/>
                </a:schemeClr>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4">
                  <a:lumMod val="50000"/>
                </a:schemeClr>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dirty="0"/>
              <a:t>Not all passive ETFs are low cost</a:t>
            </a:r>
          </a:p>
          <a:p>
            <a:pPr>
              <a:spcAft>
                <a:spcPts val="600"/>
              </a:spcAft>
            </a:pPr>
            <a:r>
              <a:rPr lang="en-GB" dirty="0"/>
              <a:t>Fund expenses and index licencing fees drive underlying costs for passive ETFs</a:t>
            </a:r>
            <a:endParaRPr lang="en-GB" dirty="0">
              <a:cs typeface="Arial"/>
            </a:endParaRPr>
          </a:p>
          <a:p>
            <a:pPr>
              <a:spcAft>
                <a:spcPts val="600"/>
              </a:spcAft>
            </a:pPr>
            <a:r>
              <a:rPr lang="en-GB" dirty="0"/>
              <a:t>Rise of ‘calc agents’ to help drive down costs, and for </a:t>
            </a:r>
            <a:r>
              <a:rPr lang="en-GB" dirty="0" err="1"/>
              <a:t>iNAVs</a:t>
            </a:r>
            <a:r>
              <a:rPr lang="en-GB" dirty="0"/>
              <a:t> </a:t>
            </a:r>
          </a:p>
          <a:p>
            <a:pPr>
              <a:spcAft>
                <a:spcPts val="600"/>
              </a:spcAft>
            </a:pPr>
            <a:r>
              <a:rPr lang="en-GB" dirty="0"/>
              <a:t>Continued pricing pressure on more expensive beta products, and active strategies is likely</a:t>
            </a:r>
          </a:p>
          <a:p>
            <a:pPr>
              <a:spcAft>
                <a:spcPts val="600"/>
              </a:spcAft>
            </a:pPr>
            <a:r>
              <a:rPr lang="en-GB" dirty="0"/>
              <a:t>Combination of passive and active strategies a pragmatic approach</a:t>
            </a:r>
          </a:p>
          <a:p>
            <a:pPr marL="0" indent="0">
              <a:spcAft>
                <a:spcPts val="600"/>
              </a:spcAft>
              <a:buNone/>
            </a:pPr>
            <a:endParaRPr lang="en-GB" dirty="0"/>
          </a:p>
          <a:p>
            <a:pPr>
              <a:spcAft>
                <a:spcPts val="600"/>
              </a:spcAft>
            </a:pPr>
            <a:endParaRPr lang="en-GB" sz="1600" dirty="0"/>
          </a:p>
        </p:txBody>
      </p:sp>
      <p:pic>
        <p:nvPicPr>
          <p:cNvPr id="9" name="Picture 8">
            <a:extLst>
              <a:ext uri="{FF2B5EF4-FFF2-40B4-BE49-F238E27FC236}">
                <a16:creationId xmlns:a16="http://schemas.microsoft.com/office/drawing/2014/main" id="{376BD5E3-3F2D-6059-25EE-8BF32013ABEF}"/>
              </a:ext>
            </a:extLst>
          </p:cNvPr>
          <p:cNvPicPr>
            <a:picLocks noChangeAspect="1"/>
          </p:cNvPicPr>
          <p:nvPr/>
        </p:nvPicPr>
        <p:blipFill>
          <a:blip r:embed="rId3"/>
          <a:stretch>
            <a:fillRect/>
          </a:stretch>
        </p:blipFill>
        <p:spPr>
          <a:xfrm>
            <a:off x="6426201" y="1499867"/>
            <a:ext cx="3809999" cy="2386334"/>
          </a:xfrm>
          <a:prstGeom prst="rect">
            <a:avLst/>
          </a:prstGeom>
        </p:spPr>
      </p:pic>
      <p:sp>
        <p:nvSpPr>
          <p:cNvPr id="10" name="Text Placeholder 1">
            <a:extLst>
              <a:ext uri="{FF2B5EF4-FFF2-40B4-BE49-F238E27FC236}">
                <a16:creationId xmlns:a16="http://schemas.microsoft.com/office/drawing/2014/main" id="{91B76BDB-0666-D8E1-32E1-AA6A74C05B99}"/>
              </a:ext>
            </a:extLst>
          </p:cNvPr>
          <p:cNvSpPr txBox="1">
            <a:spLocks/>
          </p:cNvSpPr>
          <p:nvPr/>
        </p:nvSpPr>
        <p:spPr>
          <a:xfrm>
            <a:off x="457201" y="6101547"/>
            <a:ext cx="11277600" cy="232583"/>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100" dirty="0"/>
              <a:t>Source: Russell Investments, Bloomberg</a:t>
            </a:r>
          </a:p>
        </p:txBody>
      </p:sp>
      <p:sp>
        <p:nvSpPr>
          <p:cNvPr id="3" name="Text Placeholder 4">
            <a:extLst>
              <a:ext uri="{FF2B5EF4-FFF2-40B4-BE49-F238E27FC236}">
                <a16:creationId xmlns:a16="http://schemas.microsoft.com/office/drawing/2014/main" id="{DD6D48BC-0792-5648-8761-9EFB00F3CCB5}"/>
              </a:ext>
            </a:extLst>
          </p:cNvPr>
          <p:cNvSpPr txBox="1">
            <a:spLocks/>
          </p:cNvSpPr>
          <p:nvPr/>
        </p:nvSpPr>
        <p:spPr>
          <a:xfrm>
            <a:off x="6285062" y="6594678"/>
            <a:ext cx="4865688" cy="110800"/>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FOR USE BY FINANCIAL PROFESSIONALS ONLY</a:t>
            </a:r>
            <a:endParaRPr lang="en-US" sz="1000" dirty="0"/>
          </a:p>
        </p:txBody>
      </p:sp>
    </p:spTree>
    <p:extLst>
      <p:ext uri="{BB962C8B-B14F-4D97-AF65-F5344CB8AC3E}">
        <p14:creationId xmlns:p14="http://schemas.microsoft.com/office/powerpoint/2010/main" val="384494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FF7758-11CA-A0C5-107E-66FF178588AC}"/>
              </a:ext>
            </a:extLst>
          </p:cNvPr>
          <p:cNvSpPr txBox="1">
            <a:spLocks/>
          </p:cNvSpPr>
          <p:nvPr/>
        </p:nvSpPr>
        <p:spPr>
          <a:xfrm>
            <a:off x="530639" y="225422"/>
            <a:ext cx="11255376" cy="983512"/>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lang="en-US" sz="2800" b="0" kern="1200" dirty="0">
                <a:solidFill>
                  <a:schemeClr val="tx1"/>
                </a:solidFill>
                <a:latin typeface="+mj-lt"/>
                <a:ea typeface="+mj-ea"/>
                <a:cs typeface="+mj-cs"/>
              </a:defRPr>
            </a:lvl1pPr>
          </a:lstStyle>
          <a:p>
            <a:pPr algn="l">
              <a:buNone/>
            </a:pPr>
            <a:r>
              <a:rPr lang="en-AU" b="1" dirty="0">
                <a:solidFill>
                  <a:srgbClr val="000000"/>
                </a:solidFill>
                <a:latin typeface="Mulish"/>
              </a:rPr>
              <a:t>Active ETFs</a:t>
            </a:r>
            <a:endParaRPr lang="en-AU" sz="2800" b="1" i="0" dirty="0">
              <a:solidFill>
                <a:srgbClr val="000000"/>
              </a:solidFill>
              <a:effectLst/>
              <a:latin typeface="Mulish"/>
            </a:endParaRPr>
          </a:p>
        </p:txBody>
      </p:sp>
      <p:sp>
        <p:nvSpPr>
          <p:cNvPr id="7" name="Title 4">
            <a:extLst>
              <a:ext uri="{FF2B5EF4-FFF2-40B4-BE49-F238E27FC236}">
                <a16:creationId xmlns:a16="http://schemas.microsoft.com/office/drawing/2014/main" id="{E8A81EA9-E359-8015-AE9A-070D04C0FE08}"/>
              </a:ext>
            </a:extLst>
          </p:cNvPr>
          <p:cNvSpPr txBox="1">
            <a:spLocks/>
          </p:cNvSpPr>
          <p:nvPr/>
        </p:nvSpPr>
        <p:spPr>
          <a:xfrm>
            <a:off x="530639" y="-176189"/>
            <a:ext cx="11283124" cy="983511"/>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sz="2800" b="0" kern="1200">
                <a:solidFill>
                  <a:schemeClr val="tx1"/>
                </a:solidFill>
                <a:latin typeface="+mj-lt"/>
                <a:ea typeface="+mj-ea"/>
                <a:cs typeface="+mj-cs"/>
              </a:defRPr>
            </a:lvl1pPr>
          </a:lstStyle>
          <a:p>
            <a:r>
              <a:rPr lang="en-US" sz="1400" dirty="0">
                <a:solidFill>
                  <a:schemeClr val="accent2">
                    <a:lumMod val="75000"/>
                  </a:schemeClr>
                </a:solidFill>
              </a:rPr>
              <a:t>AUSTRALIAN ETF MARKET</a:t>
            </a:r>
            <a:endParaRPr lang="en-US" dirty="0"/>
          </a:p>
        </p:txBody>
      </p:sp>
      <p:sp>
        <p:nvSpPr>
          <p:cNvPr id="4" name="Content Placeholder 7">
            <a:extLst>
              <a:ext uri="{FF2B5EF4-FFF2-40B4-BE49-F238E27FC236}">
                <a16:creationId xmlns:a16="http://schemas.microsoft.com/office/drawing/2014/main" id="{65E0215F-2854-42FC-E4D2-4E3972FE6FD9}"/>
              </a:ext>
            </a:extLst>
          </p:cNvPr>
          <p:cNvSpPr txBox="1">
            <a:spLocks/>
          </p:cNvSpPr>
          <p:nvPr/>
        </p:nvSpPr>
        <p:spPr>
          <a:xfrm>
            <a:off x="13318" y="1597853"/>
            <a:ext cx="9513068" cy="4417209"/>
          </a:xfrm>
          <a:prstGeom prst="rect">
            <a:avLst/>
          </a:prstGeom>
        </p:spPr>
        <p:txBody>
          <a:bodyPr vert="horz" lIns="900000" tIns="0" rIns="0" bIns="0" rtlCol="0" anchor="t">
            <a:noAutofit/>
          </a:bodyPr>
          <a:lstStyle>
            <a:lvl1pPr marL="228600" indent="-228600" algn="l" defTabSz="914354" rtl="0" eaLnBrk="1" latinLnBrk="0" hangingPunct="1">
              <a:lnSpc>
                <a:spcPct val="90000"/>
              </a:lnSpc>
              <a:spcBef>
                <a:spcPts val="1000"/>
              </a:spcBef>
              <a:buClr>
                <a:schemeClr val="accent4">
                  <a:lumMod val="50000"/>
                </a:schemeClr>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4">
                  <a:lumMod val="50000"/>
                </a:schemeClr>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4">
                  <a:lumMod val="50000"/>
                </a:schemeClr>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dirty="0"/>
              <a:t>Ability to trade active strategies throughout the day</a:t>
            </a:r>
          </a:p>
          <a:p>
            <a:pPr>
              <a:spcAft>
                <a:spcPts val="600"/>
              </a:spcAft>
            </a:pPr>
            <a:r>
              <a:rPr lang="en-GB" dirty="0">
                <a:cs typeface="Arial"/>
              </a:rPr>
              <a:t>More timely disclosure of holdings than Managed Funds, but approaches vary and this can affect bid/offer spreads</a:t>
            </a:r>
          </a:p>
          <a:p>
            <a:pPr>
              <a:spcAft>
                <a:spcPts val="600"/>
              </a:spcAft>
            </a:pPr>
            <a:r>
              <a:rPr lang="en-GB" dirty="0">
                <a:cs typeface="Arial"/>
              </a:rPr>
              <a:t>Bid/offer prices fixed for Managed Funds on platforms but can only trade at the end of the day</a:t>
            </a:r>
          </a:p>
          <a:p>
            <a:pPr>
              <a:spcAft>
                <a:spcPts val="600"/>
              </a:spcAft>
            </a:pPr>
            <a:r>
              <a:rPr lang="en-GB" dirty="0">
                <a:cs typeface="Arial"/>
              </a:rPr>
              <a:t>The role of Market Makers and Authorised Participants</a:t>
            </a:r>
          </a:p>
          <a:p>
            <a:pPr>
              <a:spcAft>
                <a:spcPts val="600"/>
              </a:spcAft>
            </a:pPr>
            <a:r>
              <a:rPr lang="en-GB" dirty="0">
                <a:cs typeface="Arial"/>
              </a:rPr>
              <a:t>Internal v external market making</a:t>
            </a:r>
          </a:p>
          <a:p>
            <a:pPr>
              <a:spcAft>
                <a:spcPts val="600"/>
              </a:spcAft>
            </a:pPr>
            <a:r>
              <a:rPr lang="en-GB" dirty="0"/>
              <a:t>Several ways to structure Active ETFs – stand-alone fund, dual access model or ETF share class (of a managed fund)</a:t>
            </a:r>
          </a:p>
          <a:p>
            <a:pPr>
              <a:spcAft>
                <a:spcPts val="600"/>
              </a:spcAft>
            </a:pPr>
            <a:endParaRPr lang="en-GB" sz="1600" dirty="0"/>
          </a:p>
        </p:txBody>
      </p:sp>
      <p:sp>
        <p:nvSpPr>
          <p:cNvPr id="3" name="Text Placeholder 4">
            <a:extLst>
              <a:ext uri="{FF2B5EF4-FFF2-40B4-BE49-F238E27FC236}">
                <a16:creationId xmlns:a16="http://schemas.microsoft.com/office/drawing/2014/main" id="{6804F9A4-09A2-A1F6-2126-7BF1DC03850D}"/>
              </a:ext>
            </a:extLst>
          </p:cNvPr>
          <p:cNvSpPr txBox="1">
            <a:spLocks/>
          </p:cNvSpPr>
          <p:nvPr/>
        </p:nvSpPr>
        <p:spPr>
          <a:xfrm>
            <a:off x="6285062" y="6594678"/>
            <a:ext cx="4865688" cy="110800"/>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FOR USE BY FINANCIAL PROFESSIONALS ONLY</a:t>
            </a:r>
            <a:endParaRPr lang="en-US" sz="1000" dirty="0"/>
          </a:p>
        </p:txBody>
      </p:sp>
    </p:spTree>
    <p:extLst>
      <p:ext uri="{BB962C8B-B14F-4D97-AF65-F5344CB8AC3E}">
        <p14:creationId xmlns:p14="http://schemas.microsoft.com/office/powerpoint/2010/main" val="1797954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FF7758-11CA-A0C5-107E-66FF178588AC}"/>
              </a:ext>
            </a:extLst>
          </p:cNvPr>
          <p:cNvSpPr txBox="1">
            <a:spLocks/>
          </p:cNvSpPr>
          <p:nvPr/>
        </p:nvSpPr>
        <p:spPr>
          <a:xfrm>
            <a:off x="530639" y="225422"/>
            <a:ext cx="11255376" cy="983512"/>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lang="en-US" sz="2800" b="0" kern="1200" dirty="0">
                <a:solidFill>
                  <a:schemeClr val="tx1"/>
                </a:solidFill>
                <a:latin typeface="+mj-lt"/>
                <a:ea typeface="+mj-ea"/>
                <a:cs typeface="+mj-cs"/>
              </a:defRPr>
            </a:lvl1pPr>
          </a:lstStyle>
          <a:p>
            <a:pPr algn="l">
              <a:buNone/>
            </a:pPr>
            <a:r>
              <a:rPr lang="en-AU" b="1" dirty="0">
                <a:solidFill>
                  <a:srgbClr val="000000"/>
                </a:solidFill>
                <a:latin typeface="Mulish"/>
              </a:rPr>
              <a:t>Active ETFs – recent launches</a:t>
            </a:r>
            <a:endParaRPr lang="en-AU" sz="2800" b="1" i="0" dirty="0">
              <a:solidFill>
                <a:srgbClr val="000000"/>
              </a:solidFill>
              <a:effectLst/>
              <a:latin typeface="Mulish"/>
            </a:endParaRPr>
          </a:p>
        </p:txBody>
      </p:sp>
      <p:sp>
        <p:nvSpPr>
          <p:cNvPr id="7" name="Title 4">
            <a:extLst>
              <a:ext uri="{FF2B5EF4-FFF2-40B4-BE49-F238E27FC236}">
                <a16:creationId xmlns:a16="http://schemas.microsoft.com/office/drawing/2014/main" id="{E8A81EA9-E359-8015-AE9A-070D04C0FE08}"/>
              </a:ext>
            </a:extLst>
          </p:cNvPr>
          <p:cNvSpPr txBox="1">
            <a:spLocks/>
          </p:cNvSpPr>
          <p:nvPr/>
        </p:nvSpPr>
        <p:spPr>
          <a:xfrm>
            <a:off x="530639" y="-176189"/>
            <a:ext cx="11283124" cy="983511"/>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sz="2800" b="0" kern="1200">
                <a:solidFill>
                  <a:schemeClr val="tx1"/>
                </a:solidFill>
                <a:latin typeface="+mj-lt"/>
                <a:ea typeface="+mj-ea"/>
                <a:cs typeface="+mj-cs"/>
              </a:defRPr>
            </a:lvl1pPr>
          </a:lstStyle>
          <a:p>
            <a:r>
              <a:rPr lang="en-US" sz="1400" dirty="0">
                <a:solidFill>
                  <a:schemeClr val="accent2">
                    <a:lumMod val="75000"/>
                  </a:schemeClr>
                </a:solidFill>
              </a:rPr>
              <a:t>AUSTRALIAN ETF MARKET</a:t>
            </a:r>
            <a:endParaRPr lang="en-US" dirty="0"/>
          </a:p>
        </p:txBody>
      </p:sp>
      <p:sp>
        <p:nvSpPr>
          <p:cNvPr id="4" name="Content Placeholder 7">
            <a:extLst>
              <a:ext uri="{FF2B5EF4-FFF2-40B4-BE49-F238E27FC236}">
                <a16:creationId xmlns:a16="http://schemas.microsoft.com/office/drawing/2014/main" id="{65E0215F-2854-42FC-E4D2-4E3972FE6FD9}"/>
              </a:ext>
            </a:extLst>
          </p:cNvPr>
          <p:cNvSpPr txBox="1">
            <a:spLocks/>
          </p:cNvSpPr>
          <p:nvPr/>
        </p:nvSpPr>
        <p:spPr>
          <a:xfrm>
            <a:off x="13318" y="2111419"/>
            <a:ext cx="5917582" cy="3903643"/>
          </a:xfrm>
          <a:prstGeom prst="rect">
            <a:avLst/>
          </a:prstGeom>
        </p:spPr>
        <p:txBody>
          <a:bodyPr vert="horz" lIns="900000" tIns="0" rIns="0" bIns="0" rtlCol="0" anchor="t">
            <a:noAutofit/>
          </a:bodyPr>
          <a:lstStyle>
            <a:lvl1pPr marL="228600" indent="-228600" algn="l" defTabSz="914354" rtl="0" eaLnBrk="1" latinLnBrk="0" hangingPunct="1">
              <a:lnSpc>
                <a:spcPct val="90000"/>
              </a:lnSpc>
              <a:spcBef>
                <a:spcPts val="1000"/>
              </a:spcBef>
              <a:buClr>
                <a:schemeClr val="accent4">
                  <a:lumMod val="50000"/>
                </a:schemeClr>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4">
                  <a:lumMod val="50000"/>
                </a:schemeClr>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4">
                  <a:lumMod val="50000"/>
                </a:schemeClr>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dirty="0"/>
              <a:t>Variety of approaches taken to structure Active ETFs</a:t>
            </a:r>
          </a:p>
          <a:p>
            <a:pPr>
              <a:spcAft>
                <a:spcPts val="600"/>
              </a:spcAft>
            </a:pPr>
            <a:r>
              <a:rPr lang="en-GB" dirty="0"/>
              <a:t>Fundamental active and active quant investment styles</a:t>
            </a:r>
          </a:p>
          <a:p>
            <a:pPr>
              <a:spcAft>
                <a:spcPts val="600"/>
              </a:spcAft>
            </a:pPr>
            <a:r>
              <a:rPr lang="en-GB" dirty="0"/>
              <a:t>Pricing structures vary greatly</a:t>
            </a:r>
          </a:p>
          <a:p>
            <a:pPr>
              <a:spcAft>
                <a:spcPts val="600"/>
              </a:spcAft>
            </a:pPr>
            <a:r>
              <a:rPr lang="en-GB" dirty="0"/>
              <a:t>AUM yet to take off but Active ETFs are still a relatively new concept for the Australian market</a:t>
            </a:r>
          </a:p>
          <a:p>
            <a:pPr>
              <a:spcAft>
                <a:spcPts val="600"/>
              </a:spcAft>
            </a:pPr>
            <a:endParaRPr lang="en-GB" dirty="0">
              <a:cs typeface="Arial"/>
            </a:endParaRPr>
          </a:p>
          <a:p>
            <a:pPr>
              <a:spcAft>
                <a:spcPts val="600"/>
              </a:spcAft>
            </a:pPr>
            <a:endParaRPr lang="en-GB" sz="1600" dirty="0"/>
          </a:p>
        </p:txBody>
      </p:sp>
      <p:pic>
        <p:nvPicPr>
          <p:cNvPr id="5" name="Picture 4">
            <a:extLst>
              <a:ext uri="{FF2B5EF4-FFF2-40B4-BE49-F238E27FC236}">
                <a16:creationId xmlns:a16="http://schemas.microsoft.com/office/drawing/2014/main" id="{0149C3B5-A673-B24F-B805-6210D54A3458}"/>
              </a:ext>
            </a:extLst>
          </p:cNvPr>
          <p:cNvPicPr>
            <a:picLocks noChangeAspect="1"/>
          </p:cNvPicPr>
          <p:nvPr/>
        </p:nvPicPr>
        <p:blipFill>
          <a:blip r:embed="rId2"/>
          <a:stretch>
            <a:fillRect/>
          </a:stretch>
        </p:blipFill>
        <p:spPr>
          <a:xfrm>
            <a:off x="7042611" y="4358670"/>
            <a:ext cx="1809750" cy="619125"/>
          </a:xfrm>
          <a:prstGeom prst="rect">
            <a:avLst/>
          </a:prstGeom>
        </p:spPr>
      </p:pic>
      <p:pic>
        <p:nvPicPr>
          <p:cNvPr id="8" name="Picture 7">
            <a:extLst>
              <a:ext uri="{FF2B5EF4-FFF2-40B4-BE49-F238E27FC236}">
                <a16:creationId xmlns:a16="http://schemas.microsoft.com/office/drawing/2014/main" id="{F28EF99D-26D4-DE91-CD35-F4B0B6F4728C}"/>
              </a:ext>
            </a:extLst>
          </p:cNvPr>
          <p:cNvPicPr>
            <a:picLocks noChangeAspect="1"/>
          </p:cNvPicPr>
          <p:nvPr/>
        </p:nvPicPr>
        <p:blipFill>
          <a:blip r:embed="rId3"/>
          <a:stretch>
            <a:fillRect/>
          </a:stretch>
        </p:blipFill>
        <p:spPr>
          <a:xfrm>
            <a:off x="9518967" y="1794037"/>
            <a:ext cx="1743075" cy="800100"/>
          </a:xfrm>
          <a:prstGeom prst="rect">
            <a:avLst/>
          </a:prstGeom>
        </p:spPr>
      </p:pic>
      <p:pic>
        <p:nvPicPr>
          <p:cNvPr id="10" name="Picture 9">
            <a:extLst>
              <a:ext uri="{FF2B5EF4-FFF2-40B4-BE49-F238E27FC236}">
                <a16:creationId xmlns:a16="http://schemas.microsoft.com/office/drawing/2014/main" id="{835EBDF1-34EF-43E4-D6D2-495C53541E42}"/>
              </a:ext>
            </a:extLst>
          </p:cNvPr>
          <p:cNvPicPr>
            <a:picLocks noChangeAspect="1"/>
          </p:cNvPicPr>
          <p:nvPr/>
        </p:nvPicPr>
        <p:blipFill>
          <a:blip r:embed="rId4"/>
          <a:stretch>
            <a:fillRect/>
          </a:stretch>
        </p:blipFill>
        <p:spPr>
          <a:xfrm>
            <a:off x="7137861" y="1877615"/>
            <a:ext cx="1619250" cy="619125"/>
          </a:xfrm>
          <a:prstGeom prst="rect">
            <a:avLst/>
          </a:prstGeom>
        </p:spPr>
      </p:pic>
      <p:pic>
        <p:nvPicPr>
          <p:cNvPr id="13" name="Picture 12">
            <a:extLst>
              <a:ext uri="{FF2B5EF4-FFF2-40B4-BE49-F238E27FC236}">
                <a16:creationId xmlns:a16="http://schemas.microsoft.com/office/drawing/2014/main" id="{782A9E10-B350-07C9-C5ED-3D284C0C1D15}"/>
              </a:ext>
            </a:extLst>
          </p:cNvPr>
          <p:cNvPicPr>
            <a:picLocks noChangeAspect="1"/>
          </p:cNvPicPr>
          <p:nvPr/>
        </p:nvPicPr>
        <p:blipFill>
          <a:blip r:embed="rId5"/>
          <a:stretch>
            <a:fillRect/>
          </a:stretch>
        </p:blipFill>
        <p:spPr>
          <a:xfrm>
            <a:off x="8300055" y="3023335"/>
            <a:ext cx="1523712" cy="808739"/>
          </a:xfrm>
          <a:prstGeom prst="rect">
            <a:avLst/>
          </a:prstGeom>
        </p:spPr>
      </p:pic>
      <p:pic>
        <p:nvPicPr>
          <p:cNvPr id="18" name="Picture 17">
            <a:extLst>
              <a:ext uri="{FF2B5EF4-FFF2-40B4-BE49-F238E27FC236}">
                <a16:creationId xmlns:a16="http://schemas.microsoft.com/office/drawing/2014/main" id="{5F37EF3D-43F5-A904-154E-CF36BC5C0E03}"/>
              </a:ext>
            </a:extLst>
          </p:cNvPr>
          <p:cNvPicPr>
            <a:picLocks noChangeAspect="1"/>
          </p:cNvPicPr>
          <p:nvPr/>
        </p:nvPicPr>
        <p:blipFill>
          <a:blip r:embed="rId6"/>
          <a:stretch>
            <a:fillRect/>
          </a:stretch>
        </p:blipFill>
        <p:spPr>
          <a:xfrm>
            <a:off x="9629730" y="4263864"/>
            <a:ext cx="1876885" cy="808739"/>
          </a:xfrm>
          <a:prstGeom prst="rect">
            <a:avLst/>
          </a:prstGeom>
        </p:spPr>
      </p:pic>
      <p:sp>
        <p:nvSpPr>
          <p:cNvPr id="3" name="Text Placeholder 4">
            <a:extLst>
              <a:ext uri="{FF2B5EF4-FFF2-40B4-BE49-F238E27FC236}">
                <a16:creationId xmlns:a16="http://schemas.microsoft.com/office/drawing/2014/main" id="{951A47E1-766E-1A2C-5674-A96B70F6E83E}"/>
              </a:ext>
            </a:extLst>
          </p:cNvPr>
          <p:cNvSpPr txBox="1">
            <a:spLocks/>
          </p:cNvSpPr>
          <p:nvPr/>
        </p:nvSpPr>
        <p:spPr>
          <a:xfrm>
            <a:off x="6285062" y="6594678"/>
            <a:ext cx="4865688" cy="110800"/>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FOR USE BY FINANCIAL PROFESSIONALS ONLY</a:t>
            </a:r>
            <a:endParaRPr lang="en-US" sz="1000" dirty="0"/>
          </a:p>
        </p:txBody>
      </p:sp>
    </p:spTree>
    <p:extLst>
      <p:ext uri="{BB962C8B-B14F-4D97-AF65-F5344CB8AC3E}">
        <p14:creationId xmlns:p14="http://schemas.microsoft.com/office/powerpoint/2010/main" val="2777408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FF7758-11CA-A0C5-107E-66FF178588AC}"/>
              </a:ext>
            </a:extLst>
          </p:cNvPr>
          <p:cNvSpPr txBox="1">
            <a:spLocks/>
          </p:cNvSpPr>
          <p:nvPr/>
        </p:nvSpPr>
        <p:spPr>
          <a:xfrm>
            <a:off x="530639" y="225422"/>
            <a:ext cx="11255376" cy="983512"/>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lang="en-US" sz="2800" b="0" kern="1200" dirty="0">
                <a:solidFill>
                  <a:schemeClr val="tx1"/>
                </a:solidFill>
                <a:latin typeface="+mj-lt"/>
                <a:ea typeface="+mj-ea"/>
                <a:cs typeface="+mj-cs"/>
              </a:defRPr>
            </a:lvl1pPr>
          </a:lstStyle>
          <a:p>
            <a:pPr algn="l">
              <a:buNone/>
            </a:pPr>
            <a:r>
              <a:rPr lang="en-AU" b="1" dirty="0">
                <a:solidFill>
                  <a:srgbClr val="000000"/>
                </a:solidFill>
                <a:latin typeface="Mulish"/>
              </a:rPr>
              <a:t>Innovating since 2010</a:t>
            </a:r>
            <a:endParaRPr lang="en-AU" sz="2800" b="1" i="0" dirty="0">
              <a:solidFill>
                <a:srgbClr val="000000"/>
              </a:solidFill>
              <a:effectLst/>
              <a:latin typeface="Mulish"/>
            </a:endParaRPr>
          </a:p>
        </p:txBody>
      </p:sp>
      <p:sp>
        <p:nvSpPr>
          <p:cNvPr id="7" name="Title 4">
            <a:extLst>
              <a:ext uri="{FF2B5EF4-FFF2-40B4-BE49-F238E27FC236}">
                <a16:creationId xmlns:a16="http://schemas.microsoft.com/office/drawing/2014/main" id="{E8A81EA9-E359-8015-AE9A-070D04C0FE08}"/>
              </a:ext>
            </a:extLst>
          </p:cNvPr>
          <p:cNvSpPr txBox="1">
            <a:spLocks/>
          </p:cNvSpPr>
          <p:nvPr/>
        </p:nvSpPr>
        <p:spPr>
          <a:xfrm>
            <a:off x="530639" y="-176189"/>
            <a:ext cx="11283124" cy="983511"/>
          </a:xfrm>
          <a:prstGeom prst="rect">
            <a:avLst/>
          </a:prstGeom>
        </p:spPr>
        <p:txBody>
          <a:bodyPr vert="horz" wrap="square" lIns="0" tIns="521207" rIns="0" bIns="0" rtlCol="0" anchor="t" anchorCtr="0">
            <a:noAutofit/>
          </a:bodyPr>
          <a:lstStyle>
            <a:lvl1pPr algn="l" defTabSz="914354" rtl="0" eaLnBrk="1" latinLnBrk="0" hangingPunct="1">
              <a:lnSpc>
                <a:spcPts val="3200"/>
              </a:lnSpc>
              <a:spcBef>
                <a:spcPct val="0"/>
              </a:spcBef>
              <a:buNone/>
              <a:defRPr sz="2800" b="0" kern="1200">
                <a:solidFill>
                  <a:schemeClr val="tx1"/>
                </a:solidFill>
                <a:latin typeface="+mj-lt"/>
                <a:ea typeface="+mj-ea"/>
                <a:cs typeface="+mj-cs"/>
              </a:defRPr>
            </a:lvl1pPr>
          </a:lstStyle>
          <a:p>
            <a:r>
              <a:rPr lang="en-US" sz="1400" dirty="0">
                <a:solidFill>
                  <a:schemeClr val="accent2">
                    <a:lumMod val="75000"/>
                  </a:schemeClr>
                </a:solidFill>
              </a:rPr>
              <a:t>RUSSELL INVESTMENTS ETFS</a:t>
            </a:r>
            <a:endParaRPr lang="en-US" dirty="0"/>
          </a:p>
        </p:txBody>
      </p:sp>
      <p:sp>
        <p:nvSpPr>
          <p:cNvPr id="4" name="Content Placeholder 7">
            <a:extLst>
              <a:ext uri="{FF2B5EF4-FFF2-40B4-BE49-F238E27FC236}">
                <a16:creationId xmlns:a16="http://schemas.microsoft.com/office/drawing/2014/main" id="{65E0215F-2854-42FC-E4D2-4E3972FE6FD9}"/>
              </a:ext>
            </a:extLst>
          </p:cNvPr>
          <p:cNvSpPr txBox="1">
            <a:spLocks/>
          </p:cNvSpPr>
          <p:nvPr/>
        </p:nvSpPr>
        <p:spPr>
          <a:xfrm>
            <a:off x="13318" y="1682963"/>
            <a:ext cx="5690058" cy="4332100"/>
          </a:xfrm>
          <a:prstGeom prst="rect">
            <a:avLst/>
          </a:prstGeom>
        </p:spPr>
        <p:txBody>
          <a:bodyPr vert="horz" lIns="900000" tIns="0" rIns="0" bIns="0" rtlCol="0" anchor="t">
            <a:noAutofit/>
          </a:bodyPr>
          <a:lstStyle>
            <a:lvl1pPr marL="228600" indent="-228600" algn="l" defTabSz="914354" rtl="0" eaLnBrk="1" latinLnBrk="0" hangingPunct="1">
              <a:lnSpc>
                <a:spcPct val="90000"/>
              </a:lnSpc>
              <a:spcBef>
                <a:spcPts val="1000"/>
              </a:spcBef>
              <a:buClr>
                <a:schemeClr val="accent4">
                  <a:lumMod val="50000"/>
                </a:schemeClr>
              </a:buClr>
              <a:buFont typeface="Wingdings" pitchFamily="2" charset="2"/>
              <a:buChar char="§"/>
              <a:tabLst/>
              <a:defRPr sz="2000" kern="1200">
                <a:solidFill>
                  <a:schemeClr val="tx1"/>
                </a:solidFill>
                <a:latin typeface="+mn-lt"/>
                <a:ea typeface="+mn-ea"/>
                <a:cs typeface="+mn-cs"/>
              </a:defRPr>
            </a:lvl1pPr>
            <a:lvl2pPr marL="458788" indent="-230188" algn="l" defTabSz="914354" rtl="0" eaLnBrk="1" latinLnBrk="0" hangingPunct="1">
              <a:lnSpc>
                <a:spcPct val="90000"/>
              </a:lnSpc>
              <a:spcBef>
                <a:spcPts val="500"/>
              </a:spcBef>
              <a:buClr>
                <a:schemeClr val="accent4">
                  <a:lumMod val="50000"/>
                </a:schemeClr>
              </a:buClr>
              <a:buFont typeface="Wingdings" pitchFamily="2" charset="2"/>
              <a:buChar char="§"/>
              <a:tabLst/>
              <a:defRPr sz="1800" kern="1200">
                <a:solidFill>
                  <a:schemeClr val="tx1"/>
                </a:solidFill>
                <a:latin typeface="+mn-lt"/>
                <a:ea typeface="+mn-ea"/>
                <a:cs typeface="+mn-cs"/>
              </a:defRPr>
            </a:lvl2pPr>
            <a:lvl3pPr marL="685800" indent="-227013" algn="l" defTabSz="914354" rtl="0" eaLnBrk="1" latinLnBrk="0" hangingPunct="1">
              <a:lnSpc>
                <a:spcPct val="90000"/>
              </a:lnSpc>
              <a:spcBef>
                <a:spcPts val="500"/>
              </a:spcBef>
              <a:buClr>
                <a:schemeClr val="accent4">
                  <a:lumMod val="50000"/>
                </a:schemeClr>
              </a:buClr>
              <a:buFont typeface="Wingdings" pitchFamily="2" charset="2"/>
              <a:buChar char="§"/>
              <a:tabLst/>
              <a:defRPr sz="1600" kern="1200">
                <a:solidFill>
                  <a:schemeClr val="tx1"/>
                </a:solidFill>
                <a:latin typeface="+mn-lt"/>
                <a:ea typeface="+mn-ea"/>
                <a:cs typeface="+mn-cs"/>
              </a:defRPr>
            </a:lvl3pPr>
            <a:lvl4pPr marL="9144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400" kern="1200">
                <a:solidFill>
                  <a:schemeClr val="tx1"/>
                </a:solidFill>
                <a:latin typeface="+mn-lt"/>
                <a:ea typeface="+mn-ea"/>
                <a:cs typeface="+mn-cs"/>
              </a:defRPr>
            </a:lvl4pPr>
            <a:lvl5pPr marL="1143000" indent="-228600" algn="l" defTabSz="914354" rtl="0" eaLnBrk="1" latinLnBrk="0" hangingPunct="1">
              <a:lnSpc>
                <a:spcPct val="90000"/>
              </a:lnSpc>
              <a:spcBef>
                <a:spcPts val="500"/>
              </a:spcBef>
              <a:buClr>
                <a:schemeClr val="accent4">
                  <a:lumMod val="50000"/>
                </a:schemeClr>
              </a:buClr>
              <a:buFont typeface="Wingdings" pitchFamily="2" charset="2"/>
              <a:buChar char="§"/>
              <a:tabLst/>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dirty="0"/>
              <a:t>Russell launched ETFs in Australia in 2010 with the listing of RDV, a smart beta equity income ETF</a:t>
            </a:r>
          </a:p>
          <a:p>
            <a:pPr>
              <a:spcAft>
                <a:spcPts val="600"/>
              </a:spcAft>
            </a:pPr>
            <a:r>
              <a:rPr lang="en-GB" dirty="0"/>
              <a:t>3 complementary passive Australian bond ETFs</a:t>
            </a:r>
          </a:p>
          <a:p>
            <a:pPr>
              <a:spcAft>
                <a:spcPts val="600"/>
              </a:spcAft>
            </a:pPr>
            <a:r>
              <a:rPr lang="en-GB" dirty="0"/>
              <a:t>Active and smart beta responsible investment solutions in global and Australian equities</a:t>
            </a:r>
          </a:p>
          <a:p>
            <a:pPr>
              <a:spcAft>
                <a:spcPts val="600"/>
              </a:spcAft>
            </a:pPr>
            <a:r>
              <a:rPr lang="en-GB" dirty="0"/>
              <a:t>Our ETFs are used as solutions within our Managed Accounts - combining passive and active strategies to offer attractive multi-asset solutions</a:t>
            </a:r>
          </a:p>
          <a:p>
            <a:pPr>
              <a:spcAft>
                <a:spcPts val="600"/>
              </a:spcAft>
            </a:pPr>
            <a:endParaRPr lang="en-GB" dirty="0">
              <a:cs typeface="Arial"/>
            </a:endParaRPr>
          </a:p>
          <a:p>
            <a:pPr>
              <a:spcAft>
                <a:spcPts val="600"/>
              </a:spcAft>
            </a:pPr>
            <a:endParaRPr lang="en-GB" sz="1600" dirty="0"/>
          </a:p>
        </p:txBody>
      </p:sp>
      <p:pic>
        <p:nvPicPr>
          <p:cNvPr id="6" name="Picture 5">
            <a:extLst>
              <a:ext uri="{FF2B5EF4-FFF2-40B4-BE49-F238E27FC236}">
                <a16:creationId xmlns:a16="http://schemas.microsoft.com/office/drawing/2014/main" id="{905DD08B-CE77-9DD1-4A71-D00BB96A053B}"/>
              </a:ext>
            </a:extLst>
          </p:cNvPr>
          <p:cNvPicPr>
            <a:picLocks noChangeAspect="1"/>
          </p:cNvPicPr>
          <p:nvPr/>
        </p:nvPicPr>
        <p:blipFill>
          <a:blip r:embed="rId3"/>
          <a:stretch>
            <a:fillRect/>
          </a:stretch>
        </p:blipFill>
        <p:spPr>
          <a:xfrm>
            <a:off x="6488627" y="879932"/>
            <a:ext cx="4041342" cy="5191125"/>
          </a:xfrm>
          <a:prstGeom prst="rect">
            <a:avLst/>
          </a:prstGeom>
        </p:spPr>
      </p:pic>
      <p:sp>
        <p:nvSpPr>
          <p:cNvPr id="3" name="Text Placeholder 4">
            <a:extLst>
              <a:ext uri="{FF2B5EF4-FFF2-40B4-BE49-F238E27FC236}">
                <a16:creationId xmlns:a16="http://schemas.microsoft.com/office/drawing/2014/main" id="{250BCB0D-181A-A602-934F-51400B5A1D85}"/>
              </a:ext>
            </a:extLst>
          </p:cNvPr>
          <p:cNvSpPr txBox="1">
            <a:spLocks/>
          </p:cNvSpPr>
          <p:nvPr/>
        </p:nvSpPr>
        <p:spPr>
          <a:xfrm>
            <a:off x="6285062" y="6594678"/>
            <a:ext cx="4865688" cy="110800"/>
          </a:xfrm>
          <a:prstGeom prst="rect">
            <a:avLst/>
          </a:prstGeom>
        </p:spPr>
        <p:txBody>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a:t>FOR USE BY FINANCIAL PROFESSIONALS ONLY</a:t>
            </a:r>
            <a:endParaRPr lang="en-US" sz="1000" dirty="0"/>
          </a:p>
        </p:txBody>
      </p:sp>
    </p:spTree>
    <p:extLst>
      <p:ext uri="{BB962C8B-B14F-4D97-AF65-F5344CB8AC3E}">
        <p14:creationId xmlns:p14="http://schemas.microsoft.com/office/powerpoint/2010/main" val="1032975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05C1791-B76F-F8F2-7019-B4156C341FD5}"/>
              </a:ext>
            </a:extLst>
          </p:cNvPr>
          <p:cNvGraphicFramePr>
            <a:graphicFrameLocks noGrp="1"/>
          </p:cNvGraphicFramePr>
          <p:nvPr/>
        </p:nvGraphicFramePr>
        <p:xfrm>
          <a:off x="457200" y="2023204"/>
          <a:ext cx="7423484" cy="4920900"/>
        </p:xfrm>
        <a:graphic>
          <a:graphicData uri="http://schemas.openxmlformats.org/drawingml/2006/table">
            <a:tbl>
              <a:tblPr firstRow="1" bandRow="1">
                <a:tableStyleId>{5C22544A-7EE6-4342-B048-85BDC9FD1C3A}</a:tableStyleId>
              </a:tblPr>
              <a:tblGrid>
                <a:gridCol w="3711742">
                  <a:extLst>
                    <a:ext uri="{9D8B030D-6E8A-4147-A177-3AD203B41FA5}">
                      <a16:colId xmlns:a16="http://schemas.microsoft.com/office/drawing/2014/main" val="1241045751"/>
                    </a:ext>
                  </a:extLst>
                </a:gridCol>
                <a:gridCol w="3711742">
                  <a:extLst>
                    <a:ext uri="{9D8B030D-6E8A-4147-A177-3AD203B41FA5}">
                      <a16:colId xmlns:a16="http://schemas.microsoft.com/office/drawing/2014/main" val="626676770"/>
                    </a:ext>
                  </a:extLst>
                </a:gridCol>
              </a:tblGrid>
              <a:tr h="1985779">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a:solidFill>
                            <a:schemeClr val="tx1"/>
                          </a:solidFill>
                        </a:rPr>
                        <a:t>As a core ESG </a:t>
                      </a:r>
                      <a:br>
                        <a:rPr lang="en-AU">
                          <a:solidFill>
                            <a:schemeClr val="tx1"/>
                          </a:solidFill>
                        </a:rPr>
                      </a:br>
                      <a:r>
                        <a:rPr lang="en-AU">
                          <a:solidFill>
                            <a:schemeClr val="tx1"/>
                          </a:solidFill>
                        </a:rPr>
                        <a:t>global equity allocation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800" dirty="0">
                          <a:solidFill>
                            <a:schemeClr val="tx1"/>
                          </a:solidFill>
                        </a:rPr>
                        <a:t>To provide active exposure </a:t>
                      </a:r>
                      <a:br>
                        <a:rPr lang="en-AU" sz="1800" dirty="0">
                          <a:solidFill>
                            <a:schemeClr val="tx1"/>
                          </a:solidFill>
                        </a:rPr>
                      </a:br>
                      <a:r>
                        <a:rPr lang="en-AU" sz="1800" dirty="0">
                          <a:solidFill>
                            <a:schemeClr val="tx1"/>
                          </a:solidFill>
                        </a:rPr>
                        <a:t>to ESG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53858"/>
                  </a:ext>
                </a:extLst>
              </a:tr>
              <a:tr h="2935121">
                <a:tc>
                  <a:txBody>
                    <a:bodyPr/>
                    <a:lstStyle/>
                    <a:p>
                      <a:pPr algn="ctr"/>
                      <a:br>
                        <a:rPr lang="en-AU" sz="1250" dirty="0"/>
                      </a:br>
                      <a:r>
                        <a:rPr lang="en-AU" sz="1250" dirty="0"/>
                        <a:t>RGOS can be considered as part of a core international shares allocation in a balanced portfolio, providing geographical diversification and ESG benefits in one 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br>
                        <a:rPr lang="en-AU" sz="1250" dirty="0"/>
                      </a:br>
                      <a:r>
                        <a:rPr lang="en-AU" sz="1250" dirty="0"/>
                        <a:t>RGOS uses complementary managers to balance factors such as growth, quality, and value to provide less volatile performance patterns, while still pursuing excess returns above RGOS’ global equity benchmark.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2779432"/>
                  </a:ext>
                </a:extLst>
              </a:tr>
            </a:tbl>
          </a:graphicData>
        </a:graphic>
      </p:graphicFrame>
      <p:pic>
        <p:nvPicPr>
          <p:cNvPr id="13" name="Picture 12">
            <a:extLst>
              <a:ext uri="{FF2B5EF4-FFF2-40B4-BE49-F238E27FC236}">
                <a16:creationId xmlns:a16="http://schemas.microsoft.com/office/drawing/2014/main" id="{9AA03C27-FF2D-A2F5-A410-42E05E9A3E58}"/>
              </a:ext>
            </a:extLst>
          </p:cNvPr>
          <p:cNvPicPr>
            <a:picLocks noChangeAspect="1"/>
          </p:cNvPicPr>
          <p:nvPr/>
        </p:nvPicPr>
        <p:blipFill>
          <a:blip r:embed="rId3"/>
          <a:stretch>
            <a:fillRect/>
          </a:stretch>
        </p:blipFill>
        <p:spPr>
          <a:xfrm>
            <a:off x="1527508" y="2058065"/>
            <a:ext cx="1428750" cy="1428750"/>
          </a:xfrm>
          <a:prstGeom prst="rect">
            <a:avLst/>
          </a:prstGeom>
        </p:spPr>
      </p:pic>
      <p:pic>
        <p:nvPicPr>
          <p:cNvPr id="14" name="Picture 13">
            <a:extLst>
              <a:ext uri="{FF2B5EF4-FFF2-40B4-BE49-F238E27FC236}">
                <a16:creationId xmlns:a16="http://schemas.microsoft.com/office/drawing/2014/main" id="{32157DC0-206C-CD3B-398D-A3C2175F2C24}"/>
              </a:ext>
            </a:extLst>
          </p:cNvPr>
          <p:cNvPicPr>
            <a:picLocks noChangeAspect="1"/>
          </p:cNvPicPr>
          <p:nvPr/>
        </p:nvPicPr>
        <p:blipFill>
          <a:blip r:embed="rId4"/>
          <a:stretch>
            <a:fillRect/>
          </a:stretch>
        </p:blipFill>
        <p:spPr>
          <a:xfrm>
            <a:off x="5381623" y="2051657"/>
            <a:ext cx="1428750" cy="1428750"/>
          </a:xfrm>
          <a:prstGeom prst="rect">
            <a:avLst/>
          </a:prstGeom>
        </p:spPr>
      </p:pic>
      <p:cxnSp>
        <p:nvCxnSpPr>
          <p:cNvPr id="15" name="Straight Arrow Connector 14">
            <a:extLst>
              <a:ext uri="{FF2B5EF4-FFF2-40B4-BE49-F238E27FC236}">
                <a16:creationId xmlns:a16="http://schemas.microsoft.com/office/drawing/2014/main" id="{84B6E46D-97D2-D73A-7701-436B3CCBD89C}"/>
              </a:ext>
            </a:extLst>
          </p:cNvPr>
          <p:cNvCxnSpPr>
            <a:cxnSpLocks/>
          </p:cNvCxnSpPr>
          <p:nvPr/>
        </p:nvCxnSpPr>
        <p:spPr>
          <a:xfrm>
            <a:off x="1286875" y="4110360"/>
            <a:ext cx="2025817" cy="0"/>
          </a:xfrm>
          <a:prstGeom prst="straightConnector1">
            <a:avLst/>
          </a:prstGeom>
          <a:ln w="9525">
            <a:solidFill>
              <a:schemeClr val="accent2"/>
            </a:solidFill>
            <a:headEnd type="none" w="med" len="med"/>
            <a:tailEnd type="none" w="lg"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0B1E7D-0114-33CF-426D-624700B57668}"/>
              </a:ext>
            </a:extLst>
          </p:cNvPr>
          <p:cNvCxnSpPr>
            <a:cxnSpLocks/>
          </p:cNvCxnSpPr>
          <p:nvPr/>
        </p:nvCxnSpPr>
        <p:spPr>
          <a:xfrm>
            <a:off x="5029266" y="4114866"/>
            <a:ext cx="2025817" cy="0"/>
          </a:xfrm>
          <a:prstGeom prst="straightConnector1">
            <a:avLst/>
          </a:prstGeom>
          <a:ln w="9525">
            <a:solidFill>
              <a:schemeClr val="accent2"/>
            </a:solidFill>
            <a:headEnd type="none" w="med" len="med"/>
            <a:tailEnd type="none" w="lg" len="sm"/>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0B024F63-2F79-C741-6638-0C41EC24F275}"/>
              </a:ext>
            </a:extLst>
          </p:cNvPr>
          <p:cNvSpPr>
            <a:spLocks noGrp="1"/>
          </p:cNvSpPr>
          <p:nvPr>
            <p:ph type="body" sz="quarter" idx="13"/>
          </p:nvPr>
        </p:nvSpPr>
        <p:spPr/>
        <p:txBody>
          <a:bodyPr/>
          <a:lstStyle/>
          <a:p>
            <a:r>
              <a:rPr lang="en-AU"/>
              <a:t>RUSSELL INVESTMENTS SUSTAINABLE GLOBAL OPPORTUNITIES COMPLEX ETF</a:t>
            </a:r>
          </a:p>
        </p:txBody>
      </p:sp>
      <p:sp>
        <p:nvSpPr>
          <p:cNvPr id="3" name="Title 2">
            <a:extLst>
              <a:ext uri="{FF2B5EF4-FFF2-40B4-BE49-F238E27FC236}">
                <a16:creationId xmlns:a16="http://schemas.microsoft.com/office/drawing/2014/main" id="{C7721207-611E-A5DC-E4A2-17BA412E5970}"/>
              </a:ext>
            </a:extLst>
          </p:cNvPr>
          <p:cNvSpPr>
            <a:spLocks noGrp="1"/>
          </p:cNvSpPr>
          <p:nvPr>
            <p:ph type="title"/>
          </p:nvPr>
        </p:nvSpPr>
        <p:spPr/>
        <p:txBody>
          <a:bodyPr/>
          <a:lstStyle/>
          <a:p>
            <a:r>
              <a:rPr lang="en-AU">
                <a:solidFill>
                  <a:srgbClr val="000000"/>
                </a:solidFill>
                <a:latin typeface="Arial"/>
                <a:ea typeface="+mn-ea"/>
                <a:cs typeface="+mn-cs"/>
              </a:rPr>
              <a:t>RGOS / An institutional grade active ESG solution</a:t>
            </a:r>
            <a:r>
              <a:rPr lang="en-AU">
                <a:solidFill>
                  <a:schemeClr val="tx2"/>
                </a:solidFill>
                <a:highlight>
                  <a:srgbClr val="FFFF00"/>
                </a:highlight>
                <a:latin typeface="Arial"/>
                <a:ea typeface="+mn-ea"/>
                <a:cs typeface="+mn-cs"/>
              </a:rPr>
              <a:t>  </a:t>
            </a:r>
            <a:endParaRPr lang="en-AU">
              <a:highlight>
                <a:srgbClr val="FFFF00"/>
              </a:highlight>
            </a:endParaRPr>
          </a:p>
        </p:txBody>
      </p:sp>
      <p:sp>
        <p:nvSpPr>
          <p:cNvPr id="4" name="Text Placeholder 3">
            <a:extLst>
              <a:ext uri="{FF2B5EF4-FFF2-40B4-BE49-F238E27FC236}">
                <a16:creationId xmlns:a16="http://schemas.microsoft.com/office/drawing/2014/main" id="{6032B180-A1AB-6667-D0AC-9354389865F7}"/>
              </a:ext>
            </a:extLst>
          </p:cNvPr>
          <p:cNvSpPr>
            <a:spLocks noGrp="1"/>
          </p:cNvSpPr>
          <p:nvPr>
            <p:ph type="body" sz="quarter" idx="16"/>
          </p:nvPr>
        </p:nvSpPr>
        <p:spPr/>
        <p:txBody>
          <a:bodyPr/>
          <a:lstStyle/>
          <a:p>
            <a:r>
              <a:rPr lang="en-AU"/>
              <a:t>The Target Market Determination for the Fund is available on our website at www.russellinvestments.com/au/support/tmds.</a:t>
            </a:r>
          </a:p>
        </p:txBody>
      </p:sp>
      <p:sp>
        <p:nvSpPr>
          <p:cNvPr id="5" name="Text Placeholder 4">
            <a:extLst>
              <a:ext uri="{FF2B5EF4-FFF2-40B4-BE49-F238E27FC236}">
                <a16:creationId xmlns:a16="http://schemas.microsoft.com/office/drawing/2014/main" id="{9400BF3A-FA07-3C82-3BFA-5E8428882D7E}"/>
              </a:ext>
            </a:extLst>
          </p:cNvPr>
          <p:cNvSpPr>
            <a:spLocks noGrp="1"/>
          </p:cNvSpPr>
          <p:nvPr>
            <p:ph type="body" sz="quarter" idx="17"/>
          </p:nvPr>
        </p:nvSpPr>
        <p:spPr>
          <a:xfrm>
            <a:off x="6285062" y="6498476"/>
            <a:ext cx="4865688" cy="207002"/>
          </a:xfrm>
        </p:spPr>
        <p:txBody>
          <a:bodyPr/>
          <a:lstStyle/>
          <a:p>
            <a:endParaRPr lang="en-AU" dirty="0"/>
          </a:p>
        </p:txBody>
      </p:sp>
      <p:sp>
        <p:nvSpPr>
          <p:cNvPr id="20" name="Rectangle 19">
            <a:extLst>
              <a:ext uri="{FF2B5EF4-FFF2-40B4-BE49-F238E27FC236}">
                <a16:creationId xmlns:a16="http://schemas.microsoft.com/office/drawing/2014/main" id="{4F9088BA-3117-7AC6-BF20-765173F66016}"/>
              </a:ext>
            </a:extLst>
          </p:cNvPr>
          <p:cNvSpPr/>
          <p:nvPr/>
        </p:nvSpPr>
        <p:spPr>
          <a:xfrm>
            <a:off x="8926153" y="1578961"/>
            <a:ext cx="2791736" cy="4208226"/>
          </a:xfrm>
          <a:prstGeom prst="rect">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Content Placeholder 2">
            <a:extLst>
              <a:ext uri="{FF2B5EF4-FFF2-40B4-BE49-F238E27FC236}">
                <a16:creationId xmlns:a16="http://schemas.microsoft.com/office/drawing/2014/main" id="{BFE447DA-B3D9-44ED-D25F-96498070BC3C}"/>
              </a:ext>
            </a:extLst>
          </p:cNvPr>
          <p:cNvSpPr txBox="1">
            <a:spLocks/>
          </p:cNvSpPr>
          <p:nvPr/>
        </p:nvSpPr>
        <p:spPr>
          <a:xfrm>
            <a:off x="9177610" y="2141987"/>
            <a:ext cx="2421914" cy="3178655"/>
          </a:xfrm>
          <a:prstGeom prst="rect">
            <a:avLst/>
          </a:prstGeom>
        </p:spPr>
        <p:txBody>
          <a:bodyPr>
            <a:noAutofit/>
          </a:bodyPr>
          <a:lstStyle>
            <a:lvl1pPr marL="171450" indent="-171450" algn="l" defTabSz="685766" rtl="0" eaLnBrk="1" latinLnBrk="0" hangingPunct="1">
              <a:lnSpc>
                <a:spcPct val="90000"/>
              </a:lnSpc>
              <a:spcBef>
                <a:spcPts val="750"/>
              </a:spcBef>
              <a:buClr>
                <a:schemeClr val="accent4">
                  <a:lumMod val="50000"/>
                </a:schemeClr>
              </a:buClr>
              <a:buFont typeface="Wingdings" pitchFamily="2" charset="2"/>
              <a:buChar char="§"/>
              <a:tabLst/>
              <a:defRPr sz="1500" kern="1200">
                <a:solidFill>
                  <a:schemeClr val="tx1"/>
                </a:solidFill>
                <a:latin typeface="+mn-lt"/>
                <a:ea typeface="+mn-ea"/>
                <a:cs typeface="+mn-cs"/>
              </a:defRPr>
            </a:lvl1pPr>
            <a:lvl2pPr marL="344091" indent="-172641" algn="l" defTabSz="685766" rtl="0" eaLnBrk="1" latinLnBrk="0" hangingPunct="1">
              <a:lnSpc>
                <a:spcPct val="90000"/>
              </a:lnSpc>
              <a:spcBef>
                <a:spcPts val="375"/>
              </a:spcBef>
              <a:buClr>
                <a:schemeClr val="accent4">
                  <a:lumMod val="50000"/>
                </a:schemeClr>
              </a:buClr>
              <a:buFont typeface="Wingdings" pitchFamily="2" charset="2"/>
              <a:buChar char="§"/>
              <a:tabLst/>
              <a:defRPr sz="1350" kern="1200">
                <a:solidFill>
                  <a:schemeClr val="tx1"/>
                </a:solidFill>
                <a:latin typeface="+mn-lt"/>
                <a:ea typeface="+mn-ea"/>
                <a:cs typeface="+mn-cs"/>
              </a:defRPr>
            </a:lvl2pPr>
            <a:lvl3pPr marL="514350" indent="-170260" algn="l" defTabSz="685766" rtl="0" eaLnBrk="1" latinLnBrk="0" hangingPunct="1">
              <a:lnSpc>
                <a:spcPct val="90000"/>
              </a:lnSpc>
              <a:spcBef>
                <a:spcPts val="375"/>
              </a:spcBef>
              <a:buClr>
                <a:schemeClr val="accent4">
                  <a:lumMod val="50000"/>
                </a:schemeClr>
              </a:buClr>
              <a:buFont typeface="Wingdings" pitchFamily="2" charset="2"/>
              <a:buChar char="§"/>
              <a:tabLst/>
              <a:defRPr sz="1200" kern="1200">
                <a:solidFill>
                  <a:schemeClr val="tx1"/>
                </a:solidFill>
                <a:latin typeface="+mn-lt"/>
                <a:ea typeface="+mn-ea"/>
                <a:cs typeface="+mn-cs"/>
              </a:defRPr>
            </a:lvl3pPr>
            <a:lvl4pPr marL="68580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1050" kern="1200">
                <a:solidFill>
                  <a:schemeClr val="tx1"/>
                </a:solidFill>
                <a:latin typeface="+mn-lt"/>
                <a:ea typeface="+mn-ea"/>
                <a:cs typeface="+mn-cs"/>
              </a:defRPr>
            </a:lvl4pPr>
            <a:lvl5pPr marL="857250" indent="-171450" algn="l" defTabSz="685766" rtl="0" eaLnBrk="1" latinLnBrk="0" hangingPunct="1">
              <a:lnSpc>
                <a:spcPct val="90000"/>
              </a:lnSpc>
              <a:spcBef>
                <a:spcPts val="375"/>
              </a:spcBef>
              <a:buClr>
                <a:schemeClr val="accent4">
                  <a:lumMod val="50000"/>
                </a:schemeClr>
              </a:buClr>
              <a:buFont typeface="Wingdings" pitchFamily="2" charset="2"/>
              <a:buChar char="§"/>
              <a:tabLst/>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9388" lvl="1" indent="-7938">
              <a:lnSpc>
                <a:spcPts val="1240"/>
              </a:lnSpc>
              <a:buNone/>
            </a:pPr>
            <a:r>
              <a:rPr lang="en-GB" sz="1400" spc="-10">
                <a:solidFill>
                  <a:schemeClr val="accent2"/>
                </a:solidFill>
              </a:rPr>
              <a:t>Portfolio allocation: </a:t>
            </a:r>
          </a:p>
          <a:p>
            <a:pPr marL="179388" lvl="1" indent="-7938">
              <a:lnSpc>
                <a:spcPts val="1240"/>
              </a:lnSpc>
              <a:buNone/>
            </a:pPr>
            <a:r>
              <a:rPr lang="en-GB" sz="1400" spc="-10">
                <a:solidFill>
                  <a:schemeClr val="bg1">
                    <a:lumMod val="85000"/>
                  </a:schemeClr>
                </a:solidFill>
              </a:rPr>
              <a:t>Core global equity allocation</a:t>
            </a:r>
            <a:endParaRPr lang="en-GB" sz="1400" spc="-10">
              <a:solidFill>
                <a:schemeClr val="bg1"/>
              </a:solidFill>
            </a:endParaRPr>
          </a:p>
          <a:p>
            <a:pPr marL="179388" lvl="1" indent="-7938">
              <a:lnSpc>
                <a:spcPts val="1240"/>
              </a:lnSpc>
              <a:buNone/>
            </a:pPr>
            <a:endParaRPr lang="en-GB" sz="1400" spc="-10">
              <a:solidFill>
                <a:schemeClr val="accent2"/>
              </a:solidFill>
            </a:endParaRPr>
          </a:p>
          <a:p>
            <a:pPr marL="179388" lvl="1" indent="-7938">
              <a:lnSpc>
                <a:spcPct val="100000"/>
              </a:lnSpc>
              <a:buNone/>
            </a:pPr>
            <a:r>
              <a:rPr lang="en-GB" sz="1400" spc="-10">
                <a:solidFill>
                  <a:schemeClr val="accent2"/>
                </a:solidFill>
              </a:rPr>
              <a:t>Benchmark: </a:t>
            </a:r>
            <a:br>
              <a:rPr lang="en-GB" sz="1400" spc="-10">
                <a:solidFill>
                  <a:schemeClr val="accent2"/>
                </a:solidFill>
              </a:rPr>
            </a:br>
            <a:r>
              <a:rPr lang="en-GB" sz="1400" spc="-10">
                <a:solidFill>
                  <a:schemeClr val="bg1"/>
                </a:solidFill>
              </a:rPr>
              <a:t>MSCI ACWI Index- Net</a:t>
            </a:r>
            <a:br>
              <a:rPr lang="en-GB" sz="1400" spc="-10">
                <a:solidFill>
                  <a:schemeClr val="bg1"/>
                </a:solidFill>
              </a:rPr>
            </a:br>
            <a:endParaRPr lang="en-GB" sz="1400" spc="-10">
              <a:solidFill>
                <a:schemeClr val="bg1"/>
              </a:solidFill>
            </a:endParaRPr>
          </a:p>
          <a:p>
            <a:pPr marL="179388" lvl="1" indent="-7938">
              <a:lnSpc>
                <a:spcPts val="1200"/>
              </a:lnSpc>
              <a:buNone/>
            </a:pPr>
            <a:r>
              <a:rPr lang="en-GB" sz="1400" spc="-10">
                <a:solidFill>
                  <a:schemeClr val="accent2"/>
                </a:solidFill>
              </a:rPr>
              <a:t>Distribution frequency:</a:t>
            </a:r>
            <a:endParaRPr lang="en-GB" sz="1400" spc="-10">
              <a:solidFill>
                <a:schemeClr val="bg1">
                  <a:lumMod val="85000"/>
                </a:schemeClr>
              </a:solidFill>
            </a:endParaRPr>
          </a:p>
          <a:p>
            <a:pPr marL="179388" lvl="1" indent="-7938">
              <a:lnSpc>
                <a:spcPts val="1200"/>
              </a:lnSpc>
              <a:buNone/>
            </a:pPr>
            <a:r>
              <a:rPr lang="en-GB" sz="1400" spc="-10">
                <a:solidFill>
                  <a:schemeClr val="bg1">
                    <a:lumMod val="85000"/>
                  </a:schemeClr>
                </a:solidFill>
              </a:rPr>
              <a:t>Quarterly</a:t>
            </a:r>
          </a:p>
          <a:p>
            <a:pPr marL="179388" lvl="1" indent="-7938">
              <a:lnSpc>
                <a:spcPts val="1200"/>
              </a:lnSpc>
              <a:buNone/>
            </a:pPr>
            <a:endParaRPr lang="en-GB" sz="1400" spc="-10">
              <a:solidFill>
                <a:schemeClr val="bg1">
                  <a:lumMod val="85000"/>
                </a:schemeClr>
              </a:solidFill>
            </a:endParaRPr>
          </a:p>
          <a:p>
            <a:pPr marL="179388" lvl="1" indent="-7938">
              <a:lnSpc>
                <a:spcPts val="1200"/>
              </a:lnSpc>
              <a:buNone/>
            </a:pPr>
            <a:r>
              <a:rPr lang="en-GB" sz="1400" spc="-10">
                <a:solidFill>
                  <a:schemeClr val="accent2"/>
                </a:solidFill>
              </a:rPr>
              <a:t>Management fee:</a:t>
            </a:r>
            <a:endParaRPr lang="en-GB" sz="1400" spc="-10">
              <a:solidFill>
                <a:schemeClr val="bg1">
                  <a:lumMod val="85000"/>
                </a:schemeClr>
              </a:solidFill>
            </a:endParaRPr>
          </a:p>
          <a:p>
            <a:pPr marL="179388" lvl="1" indent="-7938">
              <a:lnSpc>
                <a:spcPts val="1200"/>
              </a:lnSpc>
              <a:buNone/>
            </a:pPr>
            <a:r>
              <a:rPr lang="en-GB" sz="1400" spc="-10">
                <a:solidFill>
                  <a:schemeClr val="bg1">
                    <a:lumMod val="85000"/>
                  </a:schemeClr>
                </a:solidFill>
              </a:rPr>
              <a:t>0.95% p.a.</a:t>
            </a:r>
          </a:p>
          <a:p>
            <a:pPr marL="179388" lvl="1" indent="-7938">
              <a:lnSpc>
                <a:spcPts val="1200"/>
              </a:lnSpc>
              <a:buNone/>
            </a:pPr>
            <a:endParaRPr lang="en-GB" sz="1400" spc="-10">
              <a:solidFill>
                <a:schemeClr val="bg1">
                  <a:lumMod val="85000"/>
                </a:schemeClr>
              </a:solidFill>
            </a:endParaRPr>
          </a:p>
          <a:p>
            <a:pPr marL="171450" lvl="1" indent="0">
              <a:lnSpc>
                <a:spcPct val="100000"/>
              </a:lnSpc>
              <a:buNone/>
            </a:pPr>
            <a:r>
              <a:rPr lang="en-GB" sz="1400" spc="-10">
                <a:solidFill>
                  <a:schemeClr val="accent2"/>
                </a:solidFill>
              </a:rPr>
              <a:t>Minimum investment timeframe:</a:t>
            </a:r>
            <a:br>
              <a:rPr lang="en-GB" sz="1400" spc="-10">
                <a:solidFill>
                  <a:schemeClr val="bg1"/>
                </a:solidFill>
              </a:rPr>
            </a:br>
            <a:r>
              <a:rPr lang="en-GB" sz="1400" spc="-10">
                <a:solidFill>
                  <a:schemeClr val="bg1"/>
                </a:solidFill>
              </a:rPr>
              <a:t>7 years</a:t>
            </a:r>
          </a:p>
        </p:txBody>
      </p:sp>
    </p:spTree>
    <p:extLst>
      <p:ext uri="{BB962C8B-B14F-4D97-AF65-F5344CB8AC3E}">
        <p14:creationId xmlns:p14="http://schemas.microsoft.com/office/powerpoint/2010/main" val="179291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6D79E-84C6-1970-F850-2151720EE846}"/>
              </a:ext>
            </a:extLst>
          </p:cNvPr>
          <p:cNvSpPr>
            <a:spLocks noGrp="1"/>
          </p:cNvSpPr>
          <p:nvPr>
            <p:ph type="body" sz="quarter" idx="13"/>
          </p:nvPr>
        </p:nvSpPr>
        <p:spPr/>
        <p:txBody>
          <a:bodyPr/>
          <a:lstStyle/>
          <a:p>
            <a:r>
              <a:rPr lang="en-AU"/>
              <a:t>THE MULTI-STRATEGY SOLUTION</a:t>
            </a:r>
          </a:p>
        </p:txBody>
      </p:sp>
      <p:sp>
        <p:nvSpPr>
          <p:cNvPr id="3" name="Title 2">
            <a:extLst>
              <a:ext uri="{FF2B5EF4-FFF2-40B4-BE49-F238E27FC236}">
                <a16:creationId xmlns:a16="http://schemas.microsoft.com/office/drawing/2014/main" id="{6490556F-A665-B751-5B37-8098FBAF8C1D}"/>
              </a:ext>
            </a:extLst>
          </p:cNvPr>
          <p:cNvSpPr>
            <a:spLocks noGrp="1"/>
          </p:cNvSpPr>
          <p:nvPr>
            <p:ph type="title"/>
          </p:nvPr>
        </p:nvSpPr>
        <p:spPr/>
        <p:txBody>
          <a:bodyPr/>
          <a:lstStyle/>
          <a:p>
            <a:r>
              <a:rPr lang="en-AU" dirty="0">
                <a:latin typeface="Arial"/>
                <a:ea typeface="+mn-ea"/>
                <a:cs typeface="+mn-cs"/>
              </a:rPr>
              <a:t>RGOS / Complementary managers</a:t>
            </a:r>
            <a:endParaRPr lang="en-AU" dirty="0"/>
          </a:p>
        </p:txBody>
      </p:sp>
      <p:sp>
        <p:nvSpPr>
          <p:cNvPr id="4" name="Text Placeholder 3">
            <a:extLst>
              <a:ext uri="{FF2B5EF4-FFF2-40B4-BE49-F238E27FC236}">
                <a16:creationId xmlns:a16="http://schemas.microsoft.com/office/drawing/2014/main" id="{C6F43F81-B029-D804-A536-AEDA66F28F10}"/>
              </a:ext>
            </a:extLst>
          </p:cNvPr>
          <p:cNvSpPr>
            <a:spLocks noGrp="1"/>
          </p:cNvSpPr>
          <p:nvPr>
            <p:ph type="body" sz="quarter" idx="16"/>
          </p:nvPr>
        </p:nvSpPr>
        <p:spPr/>
        <p:txBody>
          <a:bodyPr/>
          <a:lstStyle/>
          <a:p>
            <a:r>
              <a:rPr lang="en-AU" dirty="0"/>
              <a:t>^Investment managers may change at any time without notice. The number of managers included in the fund may change depending on the suitability.</a:t>
            </a:r>
            <a:br>
              <a:rPr lang="en-AU" dirty="0"/>
            </a:br>
            <a:r>
              <a:rPr lang="en-AU" dirty="0"/>
              <a:t>*Please refer to the RGOS PDS for further information on the Sustainable Strategies.</a:t>
            </a:r>
          </a:p>
        </p:txBody>
      </p:sp>
      <p:sp>
        <p:nvSpPr>
          <p:cNvPr id="5" name="Text Placeholder 4">
            <a:extLst>
              <a:ext uri="{FF2B5EF4-FFF2-40B4-BE49-F238E27FC236}">
                <a16:creationId xmlns:a16="http://schemas.microsoft.com/office/drawing/2014/main" id="{6504DF92-279E-1433-7BD9-150443AFDC32}"/>
              </a:ext>
            </a:extLst>
          </p:cNvPr>
          <p:cNvSpPr>
            <a:spLocks noGrp="1"/>
          </p:cNvSpPr>
          <p:nvPr>
            <p:ph type="body" sz="quarter" idx="17"/>
          </p:nvPr>
        </p:nvSpPr>
        <p:spPr/>
        <p:txBody>
          <a:bodyPr/>
          <a:lstStyle/>
          <a:p>
            <a:endParaRPr lang="en-AU" dirty="0"/>
          </a:p>
        </p:txBody>
      </p:sp>
      <p:graphicFrame>
        <p:nvGraphicFramePr>
          <p:cNvPr id="6" name="Table 6">
            <a:extLst>
              <a:ext uri="{FF2B5EF4-FFF2-40B4-BE49-F238E27FC236}">
                <a16:creationId xmlns:a16="http://schemas.microsoft.com/office/drawing/2014/main" id="{83EFFEFF-BE35-4EED-6229-84501221595D}"/>
              </a:ext>
            </a:extLst>
          </p:cNvPr>
          <p:cNvGraphicFramePr>
            <a:graphicFrameLocks noGrp="1"/>
          </p:cNvGraphicFramePr>
          <p:nvPr/>
        </p:nvGraphicFramePr>
        <p:xfrm>
          <a:off x="457199" y="1578960"/>
          <a:ext cx="11277597" cy="4364640"/>
        </p:xfrm>
        <a:graphic>
          <a:graphicData uri="http://schemas.openxmlformats.org/drawingml/2006/table">
            <a:tbl>
              <a:tblPr firstRow="1" bandRow="1">
                <a:tableStyleId>{5C22544A-7EE6-4342-B048-85BDC9FD1C3A}</a:tableStyleId>
              </a:tblPr>
              <a:tblGrid>
                <a:gridCol w="2100755">
                  <a:extLst>
                    <a:ext uri="{9D8B030D-6E8A-4147-A177-3AD203B41FA5}">
                      <a16:colId xmlns:a16="http://schemas.microsoft.com/office/drawing/2014/main" val="365005204"/>
                    </a:ext>
                  </a:extLst>
                </a:gridCol>
                <a:gridCol w="1607481">
                  <a:extLst>
                    <a:ext uri="{9D8B030D-6E8A-4147-A177-3AD203B41FA5}">
                      <a16:colId xmlns:a16="http://schemas.microsoft.com/office/drawing/2014/main" val="1687610844"/>
                    </a:ext>
                  </a:extLst>
                </a:gridCol>
                <a:gridCol w="1607481">
                  <a:extLst>
                    <a:ext uri="{9D8B030D-6E8A-4147-A177-3AD203B41FA5}">
                      <a16:colId xmlns:a16="http://schemas.microsoft.com/office/drawing/2014/main" val="4219551411"/>
                    </a:ext>
                  </a:extLst>
                </a:gridCol>
                <a:gridCol w="5961880">
                  <a:extLst>
                    <a:ext uri="{9D8B030D-6E8A-4147-A177-3AD203B41FA5}">
                      <a16:colId xmlns:a16="http://schemas.microsoft.com/office/drawing/2014/main" val="1748186721"/>
                    </a:ext>
                  </a:extLst>
                </a:gridCol>
              </a:tblGrid>
              <a:tr h="682060">
                <a:tc>
                  <a:txBody>
                    <a:bodyPr/>
                    <a:lstStyle/>
                    <a:p>
                      <a:r>
                        <a:rPr lang="en-AU" sz="1600" dirty="0"/>
                        <a:t>Manager^</a:t>
                      </a:r>
                    </a:p>
                  </a:txBody>
                  <a:tcPr/>
                </a:tc>
                <a:tc>
                  <a:txBody>
                    <a:bodyPr/>
                    <a:lstStyle/>
                    <a:p>
                      <a:r>
                        <a:rPr lang="en-AU" sz="1600"/>
                        <a:t>Role in the portfolio</a:t>
                      </a:r>
                    </a:p>
                  </a:txBody>
                  <a:tcPr/>
                </a:tc>
                <a:tc>
                  <a:txBody>
                    <a:bodyPr/>
                    <a:lstStyle/>
                    <a:p>
                      <a:r>
                        <a:rPr lang="en-AU" sz="1600"/>
                        <a:t>Strategy</a:t>
                      </a:r>
                    </a:p>
                  </a:txBody>
                  <a:tcPr/>
                </a:tc>
                <a:tc>
                  <a:txBody>
                    <a:bodyPr/>
                    <a:lstStyle/>
                    <a:p>
                      <a:r>
                        <a:rPr lang="en-AU" sz="1600" dirty="0"/>
                        <a:t>Sustainability focus*</a:t>
                      </a:r>
                    </a:p>
                  </a:txBody>
                  <a:tcPr/>
                </a:tc>
                <a:extLst>
                  <a:ext uri="{0D108BD9-81ED-4DB2-BD59-A6C34878D82A}">
                    <a16:rowId xmlns:a16="http://schemas.microsoft.com/office/drawing/2014/main" val="852941374"/>
                  </a:ext>
                </a:extLst>
              </a:tr>
              <a:tr h="753855">
                <a:tc>
                  <a:txBody>
                    <a:bodyPr/>
                    <a:lstStyle/>
                    <a:p>
                      <a:endParaRPr lang="en-AU" sz="1200"/>
                    </a:p>
                  </a:txBody>
                  <a:tcPr/>
                </a:tc>
                <a:tc>
                  <a:txBody>
                    <a:bodyPr/>
                    <a:lstStyle/>
                    <a:p>
                      <a:r>
                        <a:rPr lang="en-AU" sz="1200"/>
                        <a:t>Relative value</a:t>
                      </a:r>
                    </a:p>
                  </a:txBody>
                  <a:tcPr/>
                </a:tc>
                <a:tc>
                  <a:txBody>
                    <a:bodyPr/>
                    <a:lstStyle/>
                    <a:p>
                      <a:r>
                        <a:rPr lang="en-AU" sz="1200" i="1" kern="1200">
                          <a:solidFill>
                            <a:schemeClr val="dk1"/>
                          </a:solidFill>
                          <a:effectLst/>
                          <a:latin typeface="+mn-lt"/>
                          <a:ea typeface="+mn-ea"/>
                          <a:cs typeface="+mn-cs"/>
                        </a:rPr>
                        <a:t>Ethical Global Value</a:t>
                      </a:r>
                    </a:p>
                  </a:txBody>
                  <a:tcPr/>
                </a:tc>
                <a:tc>
                  <a:txBody>
                    <a:bodyPr/>
                    <a:lstStyle/>
                    <a:p>
                      <a:pPr lvl="0"/>
                      <a:r>
                        <a:rPr lang="en-AU" sz="1200" dirty="0"/>
                        <a:t>Focus is on engagement and stewardship with companies who </a:t>
                      </a:r>
                      <a:r>
                        <a:rPr lang="en-AU" sz="1200" dirty="0" err="1"/>
                        <a:t>Sparinvest</a:t>
                      </a:r>
                      <a:r>
                        <a:rPr lang="en-AU" sz="1200" dirty="0"/>
                        <a:t> consider are making progress towards developing better ESG credentials in areas such as human rights, the environment, labour standards, and anti-corruption.</a:t>
                      </a:r>
                    </a:p>
                  </a:txBody>
                  <a:tcPr/>
                </a:tc>
                <a:extLst>
                  <a:ext uri="{0D108BD9-81ED-4DB2-BD59-A6C34878D82A}">
                    <a16:rowId xmlns:a16="http://schemas.microsoft.com/office/drawing/2014/main" val="3705685850"/>
                  </a:ext>
                </a:extLst>
              </a:tr>
              <a:tr h="538468">
                <a:tc>
                  <a:txBody>
                    <a:bodyPr/>
                    <a:lstStyle/>
                    <a:p>
                      <a:endParaRPr lang="en-AU" sz="1200" b="1"/>
                    </a:p>
                  </a:txBody>
                  <a:tcPr/>
                </a:tc>
                <a:tc>
                  <a:txBody>
                    <a:bodyPr/>
                    <a:lstStyle/>
                    <a:p>
                      <a:r>
                        <a:rPr lang="en-AU" sz="1200"/>
                        <a:t>Stable quality</a:t>
                      </a:r>
                    </a:p>
                  </a:txBody>
                  <a:tcPr/>
                </a:tc>
                <a:tc>
                  <a:txBody>
                    <a:bodyPr/>
                    <a:lstStyle/>
                    <a:p>
                      <a:r>
                        <a:rPr lang="en-AU" sz="1200" i="1" kern="1200" dirty="0">
                          <a:solidFill>
                            <a:schemeClr val="dk1"/>
                          </a:solidFill>
                          <a:effectLst/>
                          <a:latin typeface="+mn-lt"/>
                          <a:ea typeface="+mn-ea"/>
                          <a:cs typeface="+mn-cs"/>
                        </a:rPr>
                        <a:t>Global Stewards</a:t>
                      </a:r>
                      <a:endParaRPr lang="en-AU" sz="1200" dirty="0"/>
                    </a:p>
                  </a:txBody>
                  <a:tcPr/>
                </a:tc>
                <a:tc>
                  <a:txBody>
                    <a:bodyPr/>
                    <a:lstStyle/>
                    <a:p>
                      <a:pPr lvl="0"/>
                      <a:r>
                        <a:rPr lang="en-AU" sz="1200" dirty="0"/>
                        <a:t>Focus is on improving companies' environmental, social or governance practices by engaging directly with the company to improve its business practices.</a:t>
                      </a:r>
                    </a:p>
                  </a:txBody>
                  <a:tcPr/>
                </a:tc>
                <a:extLst>
                  <a:ext uri="{0D108BD9-81ED-4DB2-BD59-A6C34878D82A}">
                    <a16:rowId xmlns:a16="http://schemas.microsoft.com/office/drawing/2014/main" val="1453356784"/>
                  </a:ext>
                </a:extLst>
              </a:tr>
              <a:tr h="705112">
                <a:tc>
                  <a:txBody>
                    <a:bodyPr/>
                    <a:lstStyle/>
                    <a:p>
                      <a:endParaRPr lang="en-AU" sz="1200"/>
                    </a:p>
                  </a:txBody>
                  <a:tcPr/>
                </a:tc>
                <a:tc>
                  <a:txBody>
                    <a:bodyPr/>
                    <a:lstStyle/>
                    <a:p>
                      <a:r>
                        <a:rPr lang="en-AU" sz="1200" dirty="0"/>
                        <a:t>Quality growth</a:t>
                      </a:r>
                    </a:p>
                  </a:txBody>
                  <a:tcPr/>
                </a:tc>
                <a:tc>
                  <a:txBody>
                    <a:bodyPr/>
                    <a:lstStyle/>
                    <a:p>
                      <a:r>
                        <a:rPr lang="en-AU" sz="1200" i="1" kern="1200" dirty="0">
                          <a:solidFill>
                            <a:schemeClr val="dk1"/>
                          </a:solidFill>
                          <a:effectLst/>
                          <a:latin typeface="+mn-lt"/>
                          <a:ea typeface="+mn-ea"/>
                          <a:cs typeface="+mn-cs"/>
                        </a:rPr>
                        <a:t>Global Sustainable Equity</a:t>
                      </a:r>
                      <a:endParaRPr lang="en-AU" sz="1200" dirty="0"/>
                    </a:p>
                  </a:txBody>
                  <a:tcPr/>
                </a:tc>
                <a:tc>
                  <a:txBody>
                    <a:bodyPr/>
                    <a:lstStyle/>
                    <a:p>
                      <a:pPr lvl="0"/>
                      <a:r>
                        <a:rPr lang="en-AU" sz="1200" dirty="0"/>
                        <a:t>Focus is on companies with environmentally friendly business models that Neuberger Berman considers operate in non-harmful industries and which they consider may benefit from a transition to a more sustainable global economy.</a:t>
                      </a:r>
                      <a:endParaRPr lang="en-AU" sz="1200" kern="1200" dirty="0">
                        <a:solidFill>
                          <a:schemeClr val="dk1"/>
                        </a:solidFill>
                        <a:effectLst/>
                        <a:latin typeface="+mn-lt"/>
                        <a:ea typeface="+mn-ea"/>
                        <a:cs typeface="+mn-cs"/>
                      </a:endParaRPr>
                    </a:p>
                  </a:txBody>
                  <a:tcPr/>
                </a:tc>
                <a:extLst>
                  <a:ext uri="{0D108BD9-81ED-4DB2-BD59-A6C34878D82A}">
                    <a16:rowId xmlns:a16="http://schemas.microsoft.com/office/drawing/2014/main" val="2032032304"/>
                  </a:ext>
                </a:extLst>
              </a:tr>
              <a:tr h="904830">
                <a:tc>
                  <a:txBody>
                    <a:bodyPr/>
                    <a:lstStyle/>
                    <a:p>
                      <a:endParaRPr lang="en-AU" sz="1200"/>
                    </a:p>
                  </a:txBody>
                  <a:tcPr/>
                </a:tc>
                <a:tc>
                  <a:txBody>
                    <a:bodyPr/>
                    <a:lstStyle/>
                    <a:p>
                      <a:r>
                        <a:rPr lang="en-AU" sz="1200"/>
                        <a:t>Quality growth</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AU" sz="1200" i="1" kern="1200" dirty="0">
                          <a:solidFill>
                            <a:schemeClr val="dk1"/>
                          </a:solidFill>
                          <a:effectLst/>
                          <a:latin typeface="+mn-lt"/>
                          <a:ea typeface="+mn-ea"/>
                          <a:cs typeface="+mn-cs"/>
                        </a:rPr>
                        <a:t>Global Sustainable Equity</a:t>
                      </a:r>
                      <a:endParaRPr lang="en-AU" sz="1200" dirty="0"/>
                    </a:p>
                    <a:p>
                      <a:endParaRPr lang="en-AU" sz="1200" dirty="0"/>
                    </a:p>
                  </a:txBody>
                  <a:tcPr/>
                </a:tc>
                <a:tc>
                  <a:txBody>
                    <a:bodyPr/>
                    <a:lstStyle/>
                    <a:p>
                      <a:pPr lvl="0"/>
                      <a:r>
                        <a:rPr lang="en-AU" sz="1200" dirty="0"/>
                        <a:t>Focus is on companies that </a:t>
                      </a:r>
                      <a:r>
                        <a:rPr lang="en-AU" sz="1200" dirty="0" err="1"/>
                        <a:t>Mirova</a:t>
                      </a:r>
                      <a:r>
                        <a:rPr lang="en-AU" sz="1200" dirty="0"/>
                        <a:t> considers offer positive solutions to social or environmental challenges, such as financial inclusion, clean technology, or disaster recovery and which may benefit from long term changes in demographics, technology, the environment, and governance.</a:t>
                      </a:r>
                      <a:endParaRPr lang="en-AU" sz="1200" kern="1200" dirty="0">
                        <a:solidFill>
                          <a:schemeClr val="dk1"/>
                        </a:solidFill>
                        <a:effectLst/>
                        <a:latin typeface="+mn-lt"/>
                        <a:ea typeface="+mn-ea"/>
                        <a:cs typeface="+mn-cs"/>
                      </a:endParaRPr>
                    </a:p>
                  </a:txBody>
                  <a:tcPr/>
                </a:tc>
                <a:extLst>
                  <a:ext uri="{0D108BD9-81ED-4DB2-BD59-A6C34878D82A}">
                    <a16:rowId xmlns:a16="http://schemas.microsoft.com/office/drawing/2014/main" val="1054060058"/>
                  </a:ext>
                </a:extLst>
              </a:tr>
              <a:tr h="780315">
                <a:tc>
                  <a:txBody>
                    <a:bodyPr/>
                    <a:lstStyle/>
                    <a:p>
                      <a:endParaRPr lang="en-AU" sz="1200" dirty="0"/>
                    </a:p>
                  </a:txBody>
                  <a:tcPr/>
                </a:tc>
                <a:tc>
                  <a:txBody>
                    <a:bodyPr/>
                    <a:lstStyle/>
                    <a:p>
                      <a:r>
                        <a:rPr lang="en-AU" sz="1200" dirty="0"/>
                        <a:t>Global value/ </a:t>
                      </a:r>
                      <a:br>
                        <a:rPr lang="en-AU" sz="1200" dirty="0"/>
                      </a:br>
                      <a:r>
                        <a:rPr lang="en-AU" sz="1200" dirty="0"/>
                        <a:t>Low volatility</a:t>
                      </a:r>
                    </a:p>
                  </a:txBody>
                  <a:tcPr/>
                </a:tc>
                <a:tc>
                  <a:txBody>
                    <a:bodyPr/>
                    <a:lstStyle/>
                    <a:p>
                      <a:r>
                        <a:rPr lang="en-AU" sz="1200" i="1" dirty="0"/>
                        <a:t>Active positioning</a:t>
                      </a:r>
                    </a:p>
                  </a:txBody>
                  <a:tcPr/>
                </a:tc>
                <a:tc>
                  <a:txBody>
                    <a:bodyPr/>
                    <a:lstStyle/>
                    <a:p>
                      <a:r>
                        <a:rPr lang="en-AU" sz="1200" dirty="0"/>
                        <a:t>Focus is on a quantitative driven approach using data to tilt positively to environmental themes.</a:t>
                      </a:r>
                      <a:endParaRPr lang="en-AU" sz="1200" kern="1200" dirty="0">
                        <a:solidFill>
                          <a:schemeClr val="dk1"/>
                        </a:solidFill>
                        <a:effectLst/>
                        <a:latin typeface="+mn-lt"/>
                        <a:ea typeface="+mn-ea"/>
                        <a:cs typeface="+mn-cs"/>
                      </a:endParaRPr>
                    </a:p>
                  </a:txBody>
                  <a:tcPr/>
                </a:tc>
                <a:extLst>
                  <a:ext uri="{0D108BD9-81ED-4DB2-BD59-A6C34878D82A}">
                    <a16:rowId xmlns:a16="http://schemas.microsoft.com/office/drawing/2014/main" val="1559594315"/>
                  </a:ext>
                </a:extLst>
              </a:tr>
            </a:tbl>
          </a:graphicData>
        </a:graphic>
      </p:graphicFrame>
      <p:pic>
        <p:nvPicPr>
          <p:cNvPr id="7" name="Picture 8" descr="KIID report">
            <a:extLst>
              <a:ext uri="{FF2B5EF4-FFF2-40B4-BE49-F238E27FC236}">
                <a16:creationId xmlns:a16="http://schemas.microsoft.com/office/drawing/2014/main" id="{74ADDECC-B361-FAD8-B0B8-7263C9574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23" y="2391181"/>
            <a:ext cx="1769138" cy="504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92258765-6245-56E3-644E-BCF895632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14" y="3109651"/>
            <a:ext cx="1769138" cy="3685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81515C6-5CB3-0FB9-28D5-44BDEA4FD7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06" y="3759579"/>
            <a:ext cx="1789355" cy="302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irova's Competitors, Revenue, Number of Employees, Funding, Acquisitions &amp;  News - Owler Company Profile">
            <a:extLst>
              <a:ext uri="{FF2B5EF4-FFF2-40B4-BE49-F238E27FC236}">
                <a16:creationId xmlns:a16="http://schemas.microsoft.com/office/drawing/2014/main" id="{732DD1A1-F340-85CB-7C01-B36C4AB5E0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09" y="4399577"/>
            <a:ext cx="1379532" cy="634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ack background with white text&#10;&#10;Description automatically generated">
            <a:extLst>
              <a:ext uri="{FF2B5EF4-FFF2-40B4-BE49-F238E27FC236}">
                <a16:creationId xmlns:a16="http://schemas.microsoft.com/office/drawing/2014/main" id="{5892D8E5-F8BE-CF65-95F8-08178B221395}"/>
              </a:ext>
            </a:extLst>
          </p:cNvPr>
          <p:cNvPicPr>
            <a:picLocks noChangeAspect="1"/>
          </p:cNvPicPr>
          <p:nvPr/>
        </p:nvPicPr>
        <p:blipFill>
          <a:blip r:embed="rId7"/>
          <a:stretch>
            <a:fillRect/>
          </a:stretch>
        </p:blipFill>
        <p:spPr>
          <a:xfrm>
            <a:off x="689262" y="5339950"/>
            <a:ext cx="1564226" cy="397760"/>
          </a:xfrm>
          <a:prstGeom prst="rect">
            <a:avLst/>
          </a:prstGeom>
        </p:spPr>
      </p:pic>
    </p:spTree>
    <p:extLst>
      <p:ext uri="{BB962C8B-B14F-4D97-AF65-F5344CB8AC3E}">
        <p14:creationId xmlns:p14="http://schemas.microsoft.com/office/powerpoint/2010/main" val="172967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ussell Investments">
  <a:themeElements>
    <a:clrScheme name="Custom 10">
      <a:dk1>
        <a:srgbClr val="000000"/>
      </a:dk1>
      <a:lt1>
        <a:srgbClr val="FFFFFF"/>
      </a:lt1>
      <a:dk2>
        <a:srgbClr val="5F6061"/>
      </a:dk2>
      <a:lt2>
        <a:srgbClr val="DBD8BD"/>
      </a:lt2>
      <a:accent1>
        <a:srgbClr val="005596"/>
      </a:accent1>
      <a:accent2>
        <a:srgbClr val="F57E20"/>
      </a:accent2>
      <a:accent3>
        <a:srgbClr val="A39A93"/>
      </a:accent3>
      <a:accent4>
        <a:srgbClr val="79BDE7"/>
      </a:accent4>
      <a:accent5>
        <a:srgbClr val="982024"/>
      </a:accent5>
      <a:accent6>
        <a:srgbClr val="EFC163"/>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Russell Investments – Internal Light">
  <a:themeElements>
    <a:clrScheme name="Russell Investments – Dark">
      <a:dk1>
        <a:srgbClr val="000000"/>
      </a:dk1>
      <a:lt1>
        <a:srgbClr val="FFFFFF"/>
      </a:lt1>
      <a:dk2>
        <a:srgbClr val="5F6061"/>
      </a:dk2>
      <a:lt2>
        <a:srgbClr val="DBD8BD"/>
      </a:lt2>
      <a:accent1>
        <a:srgbClr val="F57E20"/>
      </a:accent1>
      <a:accent2>
        <a:srgbClr val="79BDE8"/>
      </a:accent2>
      <a:accent3>
        <a:srgbClr val="A39A93"/>
      </a:accent3>
      <a:accent4>
        <a:srgbClr val="005596"/>
      </a:accent4>
      <a:accent5>
        <a:srgbClr val="982024"/>
      </a:accent5>
      <a:accent6>
        <a:srgbClr val="EFC163"/>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Internal Presentation.pptx" id="{998207ED-739D-4B24-9DA5-3A744E280DA0}" vid="{017BB2BF-8F0D-4FB0-B5CA-01FA22689BA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s">
  <a:themeElements>
    <a:clrScheme name="Custom 10">
      <a:dk1>
        <a:srgbClr val="000000"/>
      </a:dk1>
      <a:lt1>
        <a:srgbClr val="FFFFFF"/>
      </a:lt1>
      <a:dk2>
        <a:srgbClr val="5F6061"/>
      </a:dk2>
      <a:lt2>
        <a:srgbClr val="DBD8BD"/>
      </a:lt2>
      <a:accent1>
        <a:srgbClr val="005596"/>
      </a:accent1>
      <a:accent2>
        <a:srgbClr val="F57E20"/>
      </a:accent2>
      <a:accent3>
        <a:srgbClr val="A39A93"/>
      </a:accent3>
      <a:accent4>
        <a:srgbClr val="79BDE7"/>
      </a:accent4>
      <a:accent5>
        <a:srgbClr val="982024"/>
      </a:accent5>
      <a:accent6>
        <a:srgbClr val="EFC163"/>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Russell Investments – Internal Dark">
  <a:themeElements>
    <a:clrScheme name="Russell Investments – Dark">
      <a:dk1>
        <a:srgbClr val="000000"/>
      </a:dk1>
      <a:lt1>
        <a:srgbClr val="FFFFFF"/>
      </a:lt1>
      <a:dk2>
        <a:srgbClr val="5F6061"/>
      </a:dk2>
      <a:lt2>
        <a:srgbClr val="DBD8BD"/>
      </a:lt2>
      <a:accent1>
        <a:srgbClr val="F57E20"/>
      </a:accent1>
      <a:accent2>
        <a:srgbClr val="79BDE8"/>
      </a:accent2>
      <a:accent3>
        <a:srgbClr val="A39A93"/>
      </a:accent3>
      <a:accent4>
        <a:srgbClr val="005596"/>
      </a:accent4>
      <a:accent5>
        <a:srgbClr val="982024"/>
      </a:accent5>
      <a:accent6>
        <a:srgbClr val="EFC16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Internal Presentation.pptx" id="{998207ED-739D-4B24-9DA5-3A744E280DA0}" vid="{1D8D7638-EB59-45C0-B8AF-F2D01868B5AA}"/>
    </a:ext>
  </a:extLst>
</a:theme>
</file>

<file path=ppt/theme/theme4.xml><?xml version="1.0" encoding="utf-8"?>
<a:theme xmlns:a="http://schemas.openxmlformats.org/drawingml/2006/main" name="2_Russell Investments – Internal Light">
  <a:themeElements>
    <a:clrScheme name="Russell Investments – Dark">
      <a:dk1>
        <a:srgbClr val="000000"/>
      </a:dk1>
      <a:lt1>
        <a:srgbClr val="FFFFFF"/>
      </a:lt1>
      <a:dk2>
        <a:srgbClr val="5F6061"/>
      </a:dk2>
      <a:lt2>
        <a:srgbClr val="DBD8BD"/>
      </a:lt2>
      <a:accent1>
        <a:srgbClr val="F57E20"/>
      </a:accent1>
      <a:accent2>
        <a:srgbClr val="79BDE8"/>
      </a:accent2>
      <a:accent3>
        <a:srgbClr val="A39A93"/>
      </a:accent3>
      <a:accent4>
        <a:srgbClr val="005596"/>
      </a:accent4>
      <a:accent5>
        <a:srgbClr val="982024"/>
      </a:accent5>
      <a:accent6>
        <a:srgbClr val="EFC16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ussell Investments_Light Bkgd">
  <a:themeElements>
    <a:clrScheme name="Custom 10">
      <a:dk1>
        <a:srgbClr val="000000"/>
      </a:dk1>
      <a:lt1>
        <a:srgbClr val="FFFFFF"/>
      </a:lt1>
      <a:dk2>
        <a:srgbClr val="5F6061"/>
      </a:dk2>
      <a:lt2>
        <a:srgbClr val="DBD8BD"/>
      </a:lt2>
      <a:accent1>
        <a:srgbClr val="005596"/>
      </a:accent1>
      <a:accent2>
        <a:srgbClr val="F57E20"/>
      </a:accent2>
      <a:accent3>
        <a:srgbClr val="A39A93"/>
      </a:accent3>
      <a:accent4>
        <a:srgbClr val="79BDE7"/>
      </a:accent4>
      <a:accent5>
        <a:srgbClr val="982024"/>
      </a:accent5>
      <a:accent6>
        <a:srgbClr val="EFC163"/>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 RI templates_update_052021" id="{0F4A2D00-F51F-CC4F-9BB5-F1B6822DE48D}" vid="{468493C1-8452-0642-BDB1-3097319ACEA5}"/>
    </a:ext>
  </a:extLst>
</a:theme>
</file>

<file path=ppt/theme/theme6.xml><?xml version="1.0" encoding="utf-8"?>
<a:theme xmlns:a="http://schemas.openxmlformats.org/drawingml/2006/main" name="Russell Investments 2022">
  <a:themeElements>
    <a:clrScheme name="Russell Investments 2022 colors">
      <a:dk1>
        <a:srgbClr val="000000"/>
      </a:dk1>
      <a:lt1>
        <a:srgbClr val="FFFFFF"/>
      </a:lt1>
      <a:dk2>
        <a:srgbClr val="5F6061"/>
      </a:dk2>
      <a:lt2>
        <a:srgbClr val="DBD8BD"/>
      </a:lt2>
      <a:accent1>
        <a:srgbClr val="005596"/>
      </a:accent1>
      <a:accent2>
        <a:srgbClr val="F57E20"/>
      </a:accent2>
      <a:accent3>
        <a:srgbClr val="A39A93"/>
      </a:accent3>
      <a:accent4>
        <a:srgbClr val="79BDE7"/>
      </a:accent4>
      <a:accent5>
        <a:srgbClr val="982024"/>
      </a:accent5>
      <a:accent6>
        <a:srgbClr val="EFC163"/>
      </a:accent6>
      <a:hlink>
        <a:srgbClr val="000000"/>
      </a:hlink>
      <a:folHlink>
        <a:srgbClr val="000000"/>
      </a:folHlink>
    </a:clrScheme>
    <a:fontScheme name="Russell Investments 2022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9 ETP PPT_04132022.potx  -  Read-Only" id="{847D00CA-01F8-4FD8-B6FD-D0412C78B7F7}" vid="{9D91AB67-24E8-4319-B853-D4A0AB518E8E}"/>
    </a:ext>
  </a:extLst>
</a:theme>
</file>

<file path=ppt/theme/theme7.xml><?xml version="1.0" encoding="utf-8"?>
<a:theme xmlns:a="http://schemas.openxmlformats.org/drawingml/2006/main" name="1_Russell Investments">
  <a:themeElements>
    <a:clrScheme name="Russell Investments 2022 colors">
      <a:dk1>
        <a:srgbClr val="000000"/>
      </a:dk1>
      <a:lt1>
        <a:srgbClr val="FFFFFF"/>
      </a:lt1>
      <a:dk2>
        <a:srgbClr val="5F6061"/>
      </a:dk2>
      <a:lt2>
        <a:srgbClr val="DBD8BD"/>
      </a:lt2>
      <a:accent1>
        <a:srgbClr val="005596"/>
      </a:accent1>
      <a:accent2>
        <a:srgbClr val="F57E20"/>
      </a:accent2>
      <a:accent3>
        <a:srgbClr val="A39A93"/>
      </a:accent3>
      <a:accent4>
        <a:srgbClr val="79BDE7"/>
      </a:accent4>
      <a:accent5>
        <a:srgbClr val="982024"/>
      </a:accent5>
      <a:accent6>
        <a:srgbClr val="EFC163"/>
      </a:accent6>
      <a:hlink>
        <a:srgbClr val="000000"/>
      </a:hlink>
      <a:folHlink>
        <a:srgbClr val="000000"/>
      </a:folHlink>
    </a:clrScheme>
    <a:fontScheme name="Russell Investments 2022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ssell Investments" id="{6C7E742F-9822-4C44-A499-2A6C5DB58B25}" vid="{1D9A0BF3-C254-4A27-B65D-F8B18FF15F80}"/>
    </a:ext>
  </a:extLst>
</a:theme>
</file>

<file path=ppt/theme/theme8.xml><?xml version="1.0" encoding="utf-8"?>
<a:theme xmlns:a="http://schemas.openxmlformats.org/drawingml/2006/main" name="Russell Investments+Co-Branded">
  <a:themeElements>
    <a:clrScheme name="Russell Investments 2022 colors">
      <a:dk1>
        <a:srgbClr val="000000"/>
      </a:dk1>
      <a:lt1>
        <a:srgbClr val="FFFFFF"/>
      </a:lt1>
      <a:dk2>
        <a:srgbClr val="5F6061"/>
      </a:dk2>
      <a:lt2>
        <a:srgbClr val="DBD8BD"/>
      </a:lt2>
      <a:accent1>
        <a:srgbClr val="005596"/>
      </a:accent1>
      <a:accent2>
        <a:srgbClr val="F57E20"/>
      </a:accent2>
      <a:accent3>
        <a:srgbClr val="A39A93"/>
      </a:accent3>
      <a:accent4>
        <a:srgbClr val="79BDE7"/>
      </a:accent4>
      <a:accent5>
        <a:srgbClr val="982024"/>
      </a:accent5>
      <a:accent6>
        <a:srgbClr val="EFC163"/>
      </a:accent6>
      <a:hlink>
        <a:srgbClr val="000000"/>
      </a:hlink>
      <a:folHlink>
        <a:srgbClr val="000000"/>
      </a:folHlink>
    </a:clrScheme>
    <a:fontScheme name="Russell Investments 2022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Presentation.potx" id="{129D7064-EE28-4E04-9502-78DD057D8DC8}" vid="{E7A9F91B-A275-4AAD-B7E3-95130CCE3BD8}"/>
    </a:ext>
  </a:extLst>
</a:theme>
</file>

<file path=ppt/theme/theme9.xml><?xml version="1.0" encoding="utf-8"?>
<a:theme xmlns:a="http://schemas.openxmlformats.org/drawingml/2006/main" name="1_Russell Investments – Internal Light">
  <a:themeElements>
    <a:clrScheme name="Russell Investments – Dark">
      <a:dk1>
        <a:srgbClr val="000000"/>
      </a:dk1>
      <a:lt1>
        <a:srgbClr val="FFFFFF"/>
      </a:lt1>
      <a:dk2>
        <a:srgbClr val="5F6061"/>
      </a:dk2>
      <a:lt2>
        <a:srgbClr val="DBD8BD"/>
      </a:lt2>
      <a:accent1>
        <a:srgbClr val="F57E20"/>
      </a:accent1>
      <a:accent2>
        <a:srgbClr val="79BDE8"/>
      </a:accent2>
      <a:accent3>
        <a:srgbClr val="A39A93"/>
      </a:accent3>
      <a:accent4>
        <a:srgbClr val="005596"/>
      </a:accent4>
      <a:accent5>
        <a:srgbClr val="982024"/>
      </a:accent5>
      <a:accent6>
        <a:srgbClr val="EFC163"/>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Internal Presentation.pptx" id="{998207ED-739D-4B24-9DA5-3A744E280DA0}" vid="{017BB2BF-8F0D-4FB0-B5CA-01FA22689BA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B2F44E8D06D942943CC7B542F5D072" ma:contentTypeVersion="14" ma:contentTypeDescription="Create a new document." ma:contentTypeScope="" ma:versionID="71be3684df4e3a2eb1db8991f12bb912">
  <xsd:schema xmlns:xsd="http://www.w3.org/2001/XMLSchema" xmlns:xs="http://www.w3.org/2001/XMLSchema" xmlns:p="http://schemas.microsoft.com/office/2006/metadata/properties" xmlns:ns3="cb9f978c-03ff-4504-99b3-e1f55dfa6291" xmlns:ns4="4c259c43-22ae-4510-b7af-9d1d1bdfd8fc" targetNamespace="http://schemas.microsoft.com/office/2006/metadata/properties" ma:root="true" ma:fieldsID="5c61b72966292c16c9cdd9c138c80711" ns3:_="" ns4:_="">
    <xsd:import namespace="cb9f978c-03ff-4504-99b3-e1f55dfa6291"/>
    <xsd:import namespace="4c259c43-22ae-4510-b7af-9d1d1bdfd8fc"/>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bjectDetectorVersions" minOccurs="0"/>
                <xsd:element ref="ns3:MediaServiceSystemTag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9f978c-03ff-4504-99b3-e1f55dfa62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259c43-22ae-4510-b7af-9d1d1bdfd8f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c259c43-22ae-4510-b7af-9d1d1bdfd8fc">
      <UserInfo>
        <DisplayName>Koester, Andreas</DisplayName>
        <AccountId>16</AccountId>
        <AccountType/>
      </UserInfo>
      <UserInfo>
        <DisplayName>Ogunleye, Lana</DisplayName>
        <AccountId>17</AccountId>
        <AccountType/>
      </UserInfo>
      <UserInfo>
        <DisplayName>Baker, Alexander</DisplayName>
        <AccountId>13</AccountId>
        <AccountType/>
      </UserInfo>
      <UserInfo>
        <DisplayName>Paik, Taran</DisplayName>
        <AccountId>61</AccountId>
        <AccountType/>
      </UserInfo>
      <UserInfo>
        <DisplayName>Wharton, Paul</DisplayName>
        <AccountId>187</AccountId>
        <AccountType/>
      </UserInfo>
      <UserInfo>
        <DisplayName>Quinn, Aidan</DisplayName>
        <AccountId>74</AccountId>
        <AccountType/>
      </UserInfo>
      <UserInfo>
        <DisplayName>Olukoya, Ayo</DisplayName>
        <AccountId>73</AccountId>
        <AccountType/>
      </UserInfo>
      <UserInfo>
        <DisplayName>Bortoli, Paddy</DisplayName>
        <AccountId>305</AccountId>
        <AccountType/>
      </UserInfo>
      <UserInfo>
        <DisplayName>Leinonen, Lauri</DisplayName>
        <AccountId>912</AccountId>
        <AccountType/>
      </UserInfo>
      <UserInfo>
        <DisplayName>Ali, Ioanna</DisplayName>
        <AccountId>537</AccountId>
        <AccountType/>
      </UserInfo>
      <UserInfo>
        <DisplayName>Harwood, James</DisplayName>
        <AccountId>153</AccountId>
        <AccountType/>
      </UserInfo>
      <UserInfo>
        <DisplayName>Abbott, Kelly</DisplayName>
        <AccountId>825</AccountId>
        <AccountType/>
      </UserInfo>
      <UserInfo>
        <DisplayName>Jenkins, Neil</DisplayName>
        <AccountId>128</AccountId>
        <AccountType/>
      </UserInfo>
      <UserInfo>
        <DisplayName>Pearce, William</DisplayName>
        <AccountId>24</AccountId>
        <AccountType/>
      </UserInfo>
      <UserInfo>
        <DisplayName>Egan, Patrick</DisplayName>
        <AccountId>18</AccountId>
        <AccountType/>
      </UserInfo>
      <UserInfo>
        <DisplayName>Srivastava, Aditi</DisplayName>
        <AccountId>675</AccountId>
        <AccountType/>
      </UserInfo>
    </SharedWithUsers>
    <_activity xmlns="cb9f978c-03ff-4504-99b3-e1f55dfa6291" xsi:nil="true"/>
  </documentManagement>
</p:properties>
</file>

<file path=customXml/itemProps1.xml><?xml version="1.0" encoding="utf-8"?>
<ds:datastoreItem xmlns:ds="http://schemas.openxmlformats.org/officeDocument/2006/customXml" ds:itemID="{522E5073-70F8-4184-A182-6EFE767F04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9f978c-03ff-4504-99b3-e1f55dfa6291"/>
    <ds:schemaRef ds:uri="4c259c43-22ae-4510-b7af-9d1d1bdfd8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0241F3-D1DF-4CB7-8009-6E565B25CE78}">
  <ds:schemaRefs>
    <ds:schemaRef ds:uri="http://schemas.microsoft.com/sharepoint/v3/contenttype/forms"/>
  </ds:schemaRefs>
</ds:datastoreItem>
</file>

<file path=customXml/itemProps3.xml><?xml version="1.0" encoding="utf-8"?>
<ds:datastoreItem xmlns:ds="http://schemas.openxmlformats.org/officeDocument/2006/customXml" ds:itemID="{C84C7E8E-5312-42A5-A4F4-3A65BDD963B4}">
  <ds:schemaRefs>
    <ds:schemaRef ds:uri="http://www.w3.org/XML/1998/namespace"/>
    <ds:schemaRef ds:uri="http://purl.org/dc/elements/1.1/"/>
    <ds:schemaRef ds:uri="http://schemas.microsoft.com/office/infopath/2007/PartnerControls"/>
    <ds:schemaRef ds:uri="http://schemas.microsoft.com/office/2006/documentManagement/types"/>
    <ds:schemaRef ds:uri="4c259c43-22ae-4510-b7af-9d1d1bdfd8fc"/>
    <ds:schemaRef ds:uri="http://schemas.microsoft.com/office/2006/metadata/properties"/>
    <ds:schemaRef ds:uri="cb9f978c-03ff-4504-99b3-e1f55dfa6291"/>
    <ds:schemaRef ds:uri="http://purl.org/dc/dcmitype/"/>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905</TotalTime>
  <Words>1928</Words>
  <Application>Microsoft Office PowerPoint</Application>
  <PresentationFormat>Widescreen</PresentationFormat>
  <Paragraphs>128</Paragraphs>
  <Slides>10</Slides>
  <Notes>7</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10</vt:i4>
      </vt:variant>
    </vt:vector>
  </HeadingPairs>
  <TitlesOfParts>
    <vt:vector size="26" baseType="lpstr">
      <vt:lpstr>.AppleSystemUIFont</vt:lpstr>
      <vt:lpstr>Arial</vt:lpstr>
      <vt:lpstr>Arial Narrow</vt:lpstr>
      <vt:lpstr>Calibri</vt:lpstr>
      <vt:lpstr>Mulish</vt:lpstr>
      <vt:lpstr>Wingdings</vt:lpstr>
      <vt:lpstr>Russell Investments</vt:lpstr>
      <vt:lpstr>Covers</vt:lpstr>
      <vt:lpstr>4_Russell Investments – Internal Dark</vt:lpstr>
      <vt:lpstr>2_Russell Investments – Internal Light</vt:lpstr>
      <vt:lpstr>Russell Investments_Light Bkgd</vt:lpstr>
      <vt:lpstr>Russell Investments 2022</vt:lpstr>
      <vt:lpstr>1_Russell Investments</vt:lpstr>
      <vt:lpstr>Russell Investments+Co-Branded</vt:lpstr>
      <vt:lpstr>1_Russell Investments – Internal Light</vt:lpstr>
      <vt:lpstr>Russell Investments – Internal Light</vt:lpstr>
      <vt:lpstr>ACTIVE v PASSIVE ETFs</vt:lpstr>
      <vt:lpstr>PowerPoint Presentation</vt:lpstr>
      <vt:lpstr>PowerPoint Presentation</vt:lpstr>
      <vt:lpstr>PowerPoint Presentation</vt:lpstr>
      <vt:lpstr>PowerPoint Presentation</vt:lpstr>
      <vt:lpstr>PowerPoint Presentation</vt:lpstr>
      <vt:lpstr>PowerPoint Presentation</vt:lpstr>
      <vt:lpstr>RGOS / An institutional grade active ESG solution  </vt:lpstr>
      <vt:lpstr>RGOS / Complementary managers</vt:lpstr>
      <vt:lpstr>Important information and disclosures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Wales PP Global Opportunities Equity Fund</dc:title>
  <dc:creator>Olukoya, Ayo</dc:creator>
  <cp:lastModifiedBy>Charlotte Cleeton</cp:lastModifiedBy>
  <cp:revision>32</cp:revision>
  <cp:lastPrinted>2022-10-05T17:01:13Z</cp:lastPrinted>
  <dcterms:created xsi:type="dcterms:W3CDTF">2020-02-10T15:47:05Z</dcterms:created>
  <dcterms:modified xsi:type="dcterms:W3CDTF">2024-08-29T06:43:14Z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0x01010057B2F44E8D06D942943CC7B542F5D072</vt:lpwstr>
  </property>
  <property fmtid="{D5CDD505-2E9C-101B-9397-08002B2CF9AE}" pid="3" name="MediaServiceImageTags">
    <vt:lpwstr/>
  </property>
</Properties>
</file>